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75" r:id="rId3"/>
    <p:sldId id="257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7" r:id="rId15"/>
    <p:sldId id="376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>
      <p:cViewPr varScale="1">
        <p:scale>
          <a:sx n="68" d="100"/>
          <a:sy n="68" d="100"/>
        </p:scale>
        <p:origin x="11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1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83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31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3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33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26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40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55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45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67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9F617-4108-4629-A911-CE8FFF9295F5}" type="datetimeFigureOut">
              <a:rPr kumimoji="1" lang="ja-JP" altLang="en-US" smtClean="0"/>
              <a:t>2024/11/23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66FAA-893A-47A8-8E85-EC6E80AA1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2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日本政治</a:t>
            </a:r>
            <a:r>
              <a:rPr kumimoji="1" lang="ja-JP" altLang="en-US">
                <a:latin typeface="HGP明朝E" panose="02020900000000000000" pitchFamily="18" charset="-128"/>
                <a:ea typeface="HGP明朝E" panose="02020900000000000000" pitchFamily="18" charset="-128"/>
              </a:rPr>
              <a:t>の第一歩 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[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新版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]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第１章　戦後の日本政治</a:t>
            </a:r>
          </a:p>
        </p:txBody>
      </p:sp>
    </p:spTree>
    <p:extLst>
      <p:ext uri="{BB962C8B-B14F-4D97-AF65-F5344CB8AC3E}">
        <p14:creationId xmlns:p14="http://schemas.microsoft.com/office/powerpoint/2010/main" val="285040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２．経済成長と自民党長期政権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経済大国化と保守復調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日本型多元主義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三公社の民営化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45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３．政治改革と日本政治の変容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年体制の崩壊と政治改革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政治改革大綱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二大政党化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ウェストミンスター・モデル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656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３．政治改革と日本政治の変容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日本政治の構造的変化と政権交代</a:t>
            </a:r>
            <a:endParaRPr lang="en-US" altLang="ja-JP" i="1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ねじれ国会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i="1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418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３．政治改革と日本政治の変容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新たな岐路に立つ日本政治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一強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安保再定義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9290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 descr="ダイアグラム, 概略図&#10;&#10;自動的に生成された説明">
            <a:extLst>
              <a:ext uri="{FF2B5EF4-FFF2-40B4-BE49-F238E27FC236}">
                <a16:creationId xmlns:a16="http://schemas.microsoft.com/office/drawing/2014/main" id="{282E6014-42A4-F8B8-ECCE-3B0E9DD85B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923" y="68263"/>
            <a:ext cx="4352155" cy="6721475"/>
          </a:xfrm>
          <a:noFill/>
        </p:spPr>
      </p:pic>
    </p:spTree>
    <p:extLst>
      <p:ext uri="{BB962C8B-B14F-4D97-AF65-F5344CB8AC3E}">
        <p14:creationId xmlns:p14="http://schemas.microsoft.com/office/powerpoint/2010/main" val="846750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&#10;&#10;自動的に生成された説明">
            <a:extLst>
              <a:ext uri="{FF2B5EF4-FFF2-40B4-BE49-F238E27FC236}">
                <a16:creationId xmlns:a16="http://schemas.microsoft.com/office/drawing/2014/main" id="{220A1575-9F70-70F6-F060-991A57329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978" y="0"/>
            <a:ext cx="43240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9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第１章　戦後の日本政治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QUESTIONS</a:t>
            </a: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日本政治は，いかなる争点をめぐって展開され，どのような岐路を経てきたのか。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政治の主たる担い手である政党や政治家は，どう変化してきたのであろうか。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主権者たる私たち市民は，どのような声を上げ，いかに政治に影響を与えてきたのか。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839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１．戦後改革から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年体制の成立へ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日本国憲法の制定と社会民主主義の実験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大正デモクラシー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ダグラス・マッカーサー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五大改革指令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68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１．戦後改革から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年体制の成立へ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日本国憲法の制定と社会民主主義の実験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天皇制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日本国憲法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八月革命説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吉田茂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947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１．戦後改革から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年体制の成立へ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冷戦の本格化と保守・革新の対立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冷戦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経済安定九原則</a:t>
            </a: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朝鮮戦争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587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１．戦後改革から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年体制の成立へ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冷戦の本格化と保守・革新の対立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サンフランシスコ講和条約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日米安全保障条約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軍事基地反対闘争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第五福竜丸事件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96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１．戦後改革から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年体制の成立へ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55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年体制の成立と定着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自衛隊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自由民主党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新たな日米安保条約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11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２．経済成長と自民党長期政権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高度経済成長と利益誘導政治の発展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中選挙区制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小選挙区制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個人後援会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401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２．経済成長と自民党長期政権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ポスト高度経済成長と与野党伯仲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革新自治体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ベ平連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ロッキード事件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646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358</Words>
  <Application>Microsoft Office PowerPoint</Application>
  <PresentationFormat>画面に合わせる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HGP明朝E</vt:lpstr>
      <vt:lpstr>Arial</vt:lpstr>
      <vt:lpstr>Calibri</vt:lpstr>
      <vt:lpstr>Office ​​テーマ</vt:lpstr>
      <vt:lpstr>日本政治の第一歩 [新版]</vt:lpstr>
      <vt:lpstr>第１章　戦後の日本政治</vt:lpstr>
      <vt:lpstr>１．戦後改革から55年体制の成立へ</vt:lpstr>
      <vt:lpstr>１．戦後改革から55年体制の成立へ</vt:lpstr>
      <vt:lpstr>１．戦後改革から55年体制の成立へ</vt:lpstr>
      <vt:lpstr>１．戦後改革から55年体制の成立へ</vt:lpstr>
      <vt:lpstr>１．戦後改革から55年体制の成立へ</vt:lpstr>
      <vt:lpstr>２．経済成長と自民党長期政権</vt:lpstr>
      <vt:lpstr>２．経済成長と自民党長期政権</vt:lpstr>
      <vt:lpstr>２．経済成長と自民党長期政権</vt:lpstr>
      <vt:lpstr>３．政治改革と日本政治の変容</vt:lpstr>
      <vt:lpstr>３．政治改革と日本政治の変容</vt:lpstr>
      <vt:lpstr>３．政治改革と日本政治の変容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現代政治分析Ⅱ</dc:title>
  <dc:creator>TU</dc:creator>
  <cp:lastModifiedBy>貴佳 上神</cp:lastModifiedBy>
  <cp:revision>61</cp:revision>
  <dcterms:created xsi:type="dcterms:W3CDTF">2015-09-30T11:24:47Z</dcterms:created>
  <dcterms:modified xsi:type="dcterms:W3CDTF">2024-11-23T11:03:27Z</dcterms:modified>
</cp:coreProperties>
</file>