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6" roundtripDataSignature="AMtx7micelpoJUQnKZM0lfvLZz2Vg5kKm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ja-JP"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11" name="Google Shape;111;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79" name="Google Shape;179;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86" name="Google Shape;186;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93" name="Google Shape;193;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01" name="Google Shape;201;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08" name="Google Shape;208;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4" name="Google Shape;214;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15" name="Google Shape;215;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23" name="Google Shape;223;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31" name="Google Shape;231;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38" name="Google Shape;238;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4" name="Google Shape;244;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45" name="Google Shape;245;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19" name="Google Shape;119;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2" name="Google Shape;252;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53" name="Google Shape;253;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27" name="Google Shape;127;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35" name="Google Shape;135;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51efa5cc10_1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3" name="Google Shape;143;g151efa5cc10_1_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g151efa5cc10_1_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51" name="Google Shape;151;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51efa5cc10_1_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g151efa5cc10_1_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g151efa5cc10_1_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65" name="Google Shape;165;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151efa5cc10_1_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g151efa5cc10_1_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g151efa5cc10_1_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showMasterSp="0" type="title">
  <p:cSld name="TITLE">
    <p:spTree>
      <p:nvGrpSpPr>
        <p:cNvPr id="28" name="Shape 28"/>
        <p:cNvGrpSpPr/>
        <p:nvPr/>
      </p:nvGrpSpPr>
      <p:grpSpPr>
        <a:xfrm>
          <a:off x="0" y="0"/>
          <a:ext cx="0" cy="0"/>
          <a:chOff x="0" y="0"/>
          <a:chExt cx="0" cy="0"/>
        </a:xfrm>
      </p:grpSpPr>
      <p:sp>
        <p:nvSpPr>
          <p:cNvPr id="29" name="Google Shape;29;p22"/>
          <p:cNvSpPr/>
          <p:nvPr/>
        </p:nvSpPr>
        <p:spPr>
          <a:xfrm flipH="1" rot="10800000">
            <a:off x="5410182" y="3810000"/>
            <a:ext cx="3733819" cy="9108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0" name="Google Shape;30;p22"/>
          <p:cNvSpPr/>
          <p:nvPr/>
        </p:nvSpPr>
        <p:spPr>
          <a:xfrm flipH="1" rot="10800000">
            <a:off x="5410200" y="3897010"/>
            <a:ext cx="3733801" cy="192024"/>
          </a:xfrm>
          <a:prstGeom prst="rect">
            <a:avLst/>
          </a:prstGeom>
          <a:solidFill>
            <a:schemeClr val="accen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1" name="Google Shape;31;p22"/>
          <p:cNvSpPr/>
          <p:nvPr/>
        </p:nvSpPr>
        <p:spPr>
          <a:xfrm flipH="1" rot="10800000">
            <a:off x="5410200" y="4115167"/>
            <a:ext cx="3733801" cy="9144"/>
          </a:xfrm>
          <a:prstGeom prst="rect">
            <a:avLst/>
          </a:prstGeom>
          <a:solidFill>
            <a:schemeClr val="accent2">
              <a:alpha val="6470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2" name="Google Shape;32;p22"/>
          <p:cNvSpPr/>
          <p:nvPr/>
        </p:nvSpPr>
        <p:spPr>
          <a:xfrm flipH="1" rot="10800000">
            <a:off x="5410200" y="4164403"/>
            <a:ext cx="1965960" cy="18288"/>
          </a:xfrm>
          <a:prstGeom prst="rect">
            <a:avLst/>
          </a:prstGeom>
          <a:solidFill>
            <a:schemeClr val="accent2">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3" name="Google Shape;33;p22"/>
          <p:cNvSpPr/>
          <p:nvPr/>
        </p:nvSpPr>
        <p:spPr>
          <a:xfrm flipH="1" rot="10800000">
            <a:off x="5410200" y="4199572"/>
            <a:ext cx="1965960" cy="9144"/>
          </a:xfrm>
          <a:prstGeom prst="rect">
            <a:avLst/>
          </a:prstGeom>
          <a:solidFill>
            <a:schemeClr val="accent2">
              <a:alpha val="6470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4" name="Google Shape;34;p22"/>
          <p:cNvSpPr/>
          <p:nvPr/>
        </p:nvSpPr>
        <p:spPr>
          <a:xfrm>
            <a:off x="5410200" y="3962400"/>
            <a:ext cx="3063240" cy="27432"/>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5" name="Google Shape;35;p22"/>
          <p:cNvSpPr/>
          <p:nvPr/>
        </p:nvSpPr>
        <p:spPr>
          <a:xfrm>
            <a:off x="7376507" y="4060983"/>
            <a:ext cx="1600200" cy="36576"/>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6" name="Google Shape;36;p22"/>
          <p:cNvSpPr/>
          <p:nvPr/>
        </p:nvSpPr>
        <p:spPr>
          <a:xfrm>
            <a:off x="1" y="3649662"/>
            <a:ext cx="9144000" cy="244170"/>
          </a:xfrm>
          <a:prstGeom prst="rect">
            <a:avLst/>
          </a:prstGeom>
          <a:solidFill>
            <a:schemeClr val="accen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7" name="Google Shape;37;p22"/>
          <p:cNvSpPr/>
          <p:nvPr/>
        </p:nvSpPr>
        <p:spPr>
          <a:xfrm>
            <a:off x="0" y="3717032"/>
            <a:ext cx="9144001" cy="14067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8" name="Google Shape;38;p22"/>
          <p:cNvSpPr/>
          <p:nvPr/>
        </p:nvSpPr>
        <p:spPr>
          <a:xfrm flipH="1" rot="10800000">
            <a:off x="6414051" y="3643090"/>
            <a:ext cx="2729950" cy="24843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39" name="Google Shape;39;p22"/>
          <p:cNvSpPr/>
          <p:nvPr/>
        </p:nvSpPr>
        <p:spPr>
          <a:xfrm>
            <a:off x="0" y="0"/>
            <a:ext cx="9144000" cy="3701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40" name="Google Shape;40;p22"/>
          <p:cNvSpPr txBox="1"/>
          <p:nvPr>
            <p:ph type="ctrTitle"/>
          </p:nvPr>
        </p:nvSpPr>
        <p:spPr>
          <a:xfrm>
            <a:off x="467544" y="2132856"/>
            <a:ext cx="8458200" cy="147002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4400"/>
              <a:buFont typeface="Trebuchet MS"/>
              <a:buNone/>
              <a:defRPr sz="44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22"/>
          <p:cNvSpPr txBox="1"/>
          <p:nvPr>
            <p:ph idx="1" type="subTitle"/>
          </p:nvPr>
        </p:nvSpPr>
        <p:spPr>
          <a:xfrm>
            <a:off x="395536" y="4221088"/>
            <a:ext cx="4953000" cy="1752600"/>
          </a:xfrm>
          <a:prstGeom prst="rect">
            <a:avLst/>
          </a:prstGeom>
          <a:noFill/>
          <a:ln>
            <a:noFill/>
          </a:ln>
        </p:spPr>
        <p:txBody>
          <a:bodyPr anchorCtr="0" anchor="t" bIns="45700" lIns="91425" spcFirstLastPara="1" rIns="91425" wrap="square" tIns="45700">
            <a:normAutofit/>
          </a:bodyPr>
          <a:lstStyle>
            <a:lvl1pPr lvl="0" algn="l">
              <a:spcBef>
                <a:spcPts val="300"/>
              </a:spcBef>
              <a:spcAft>
                <a:spcPts val="0"/>
              </a:spcAft>
              <a:buSzPts val="2400"/>
              <a:buNone/>
              <a:defRPr sz="2400">
                <a:solidFill>
                  <a:schemeClr val="dk1"/>
                </a:solidFill>
              </a:defRPr>
            </a:lvl1pPr>
            <a:lvl2pPr lvl="1" algn="ctr">
              <a:spcBef>
                <a:spcPts val="300"/>
              </a:spcBef>
              <a:spcAft>
                <a:spcPts val="0"/>
              </a:spcAft>
              <a:buSzPts val="1800"/>
              <a:buNone/>
              <a:defRPr/>
            </a:lvl2pPr>
            <a:lvl3pPr lvl="2" algn="ctr">
              <a:spcBef>
                <a:spcPts val="300"/>
              </a:spcBef>
              <a:spcAft>
                <a:spcPts val="0"/>
              </a:spcAft>
              <a:buSzPts val="1800"/>
              <a:buNone/>
              <a:defRPr/>
            </a:lvl3pPr>
            <a:lvl4pPr lvl="3" algn="ctr">
              <a:spcBef>
                <a:spcPts val="300"/>
              </a:spcBef>
              <a:spcAft>
                <a:spcPts val="0"/>
              </a:spcAft>
              <a:buSzPts val="1800"/>
              <a:buNone/>
              <a:defRPr/>
            </a:lvl4pPr>
            <a:lvl5pPr lvl="4" algn="ctr">
              <a:spcBef>
                <a:spcPts val="300"/>
              </a:spcBef>
              <a:spcAft>
                <a:spcPts val="0"/>
              </a:spcAft>
              <a:buSzPts val="1800"/>
              <a:buNone/>
              <a:defRPr/>
            </a:lvl5pPr>
            <a:lvl6pPr lvl="5" algn="ctr">
              <a:spcBef>
                <a:spcPts val="300"/>
              </a:spcBef>
              <a:spcAft>
                <a:spcPts val="0"/>
              </a:spcAft>
              <a:buSzPts val="1800"/>
              <a:buNone/>
              <a:defRPr/>
            </a:lvl6pPr>
            <a:lvl7pPr lvl="6" algn="ctr">
              <a:spcBef>
                <a:spcPts val="300"/>
              </a:spcBef>
              <a:spcAft>
                <a:spcPts val="0"/>
              </a:spcAft>
              <a:buSzPts val="1800"/>
              <a:buNone/>
              <a:defRPr/>
            </a:lvl7pPr>
            <a:lvl8pPr lvl="7" algn="ctr">
              <a:spcBef>
                <a:spcPts val="300"/>
              </a:spcBef>
              <a:spcAft>
                <a:spcPts val="0"/>
              </a:spcAft>
              <a:buSzPts val="1800"/>
              <a:buNone/>
              <a:defRPr/>
            </a:lvl8pPr>
            <a:lvl9pPr lvl="8" algn="ctr">
              <a:spcBef>
                <a:spcPts val="300"/>
              </a:spcBef>
              <a:spcAft>
                <a:spcPts val="0"/>
              </a:spcAft>
              <a:buSzPts val="1800"/>
              <a:buNone/>
              <a:defRPr/>
            </a:lvl9pPr>
          </a:lstStyle>
          <a:p/>
        </p:txBody>
      </p:sp>
      <p:sp>
        <p:nvSpPr>
          <p:cNvPr id="42" name="Google Shape;42;p22"/>
          <p:cNvSpPr txBox="1"/>
          <p:nvPr>
            <p:ph idx="10" type="dt"/>
          </p:nvPr>
        </p:nvSpPr>
        <p:spPr>
          <a:xfrm>
            <a:off x="6705600" y="4206240"/>
            <a:ext cx="96012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2"/>
          <p:cNvSpPr txBox="1"/>
          <p:nvPr>
            <p:ph idx="11" type="ftr"/>
          </p:nvPr>
        </p:nvSpPr>
        <p:spPr>
          <a:xfrm>
            <a:off x="5410200" y="4205288"/>
            <a:ext cx="129540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2"/>
          <p:cNvSpPr txBox="1"/>
          <p:nvPr>
            <p:ph idx="12" type="sldNum"/>
          </p:nvPr>
        </p:nvSpPr>
        <p:spPr>
          <a:xfrm>
            <a:off x="8320088" y="1136"/>
            <a:ext cx="747712"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800" u="none" cap="none" strike="noStrike">
                <a:solidFill>
                  <a:schemeClr val="lt1"/>
                </a:solidFill>
                <a:latin typeface="Georgia"/>
                <a:ea typeface="Georgia"/>
                <a:cs typeface="Georgia"/>
                <a:sym typeface="Georgia"/>
              </a:defRPr>
            </a:lvl1pPr>
            <a:lvl2pPr indent="0" lvl="1" marL="0" algn="r">
              <a:spcBef>
                <a:spcPts val="0"/>
              </a:spcBef>
              <a:buNone/>
              <a:defRPr b="0" i="0" sz="1800" u="none" cap="none" strike="noStrike">
                <a:solidFill>
                  <a:schemeClr val="lt1"/>
                </a:solidFill>
                <a:latin typeface="Georgia"/>
                <a:ea typeface="Georgia"/>
                <a:cs typeface="Georgia"/>
                <a:sym typeface="Georgia"/>
              </a:defRPr>
            </a:lvl2pPr>
            <a:lvl3pPr indent="0" lvl="2" marL="0" algn="r">
              <a:spcBef>
                <a:spcPts val="0"/>
              </a:spcBef>
              <a:buNone/>
              <a:defRPr b="0" i="0" sz="1800" u="none" cap="none" strike="noStrike">
                <a:solidFill>
                  <a:schemeClr val="lt1"/>
                </a:solidFill>
                <a:latin typeface="Georgia"/>
                <a:ea typeface="Georgia"/>
                <a:cs typeface="Georgia"/>
                <a:sym typeface="Georgia"/>
              </a:defRPr>
            </a:lvl3pPr>
            <a:lvl4pPr indent="0" lvl="3" marL="0" algn="r">
              <a:spcBef>
                <a:spcPts val="0"/>
              </a:spcBef>
              <a:buNone/>
              <a:defRPr b="0" i="0" sz="1800" u="none" cap="none" strike="noStrike">
                <a:solidFill>
                  <a:schemeClr val="lt1"/>
                </a:solidFill>
                <a:latin typeface="Georgia"/>
                <a:ea typeface="Georgia"/>
                <a:cs typeface="Georgia"/>
                <a:sym typeface="Georgia"/>
              </a:defRPr>
            </a:lvl4pPr>
            <a:lvl5pPr indent="0" lvl="4" marL="0" algn="r">
              <a:spcBef>
                <a:spcPts val="0"/>
              </a:spcBef>
              <a:buNone/>
              <a:defRPr b="0" i="0" sz="1800" u="none" cap="none" strike="noStrike">
                <a:solidFill>
                  <a:schemeClr val="lt1"/>
                </a:solidFill>
                <a:latin typeface="Georgia"/>
                <a:ea typeface="Georgia"/>
                <a:cs typeface="Georgia"/>
                <a:sym typeface="Georgia"/>
              </a:defRPr>
            </a:lvl5pPr>
            <a:lvl6pPr indent="0" lvl="5" marL="0" algn="r">
              <a:spcBef>
                <a:spcPts val="0"/>
              </a:spcBef>
              <a:buNone/>
              <a:defRPr b="0" i="0" sz="1800" u="none" cap="none" strike="noStrike">
                <a:solidFill>
                  <a:schemeClr val="lt1"/>
                </a:solidFill>
                <a:latin typeface="Georgia"/>
                <a:ea typeface="Georgia"/>
                <a:cs typeface="Georgia"/>
                <a:sym typeface="Georgia"/>
              </a:defRPr>
            </a:lvl6pPr>
            <a:lvl7pPr indent="0" lvl="6" marL="0" algn="r">
              <a:spcBef>
                <a:spcPts val="0"/>
              </a:spcBef>
              <a:buNone/>
              <a:defRPr b="0" i="0" sz="1800" u="none" cap="none" strike="noStrike">
                <a:solidFill>
                  <a:schemeClr val="lt1"/>
                </a:solidFill>
                <a:latin typeface="Georgia"/>
                <a:ea typeface="Georgia"/>
                <a:cs typeface="Georgia"/>
                <a:sym typeface="Georgia"/>
              </a:defRPr>
            </a:lvl7pPr>
            <a:lvl8pPr indent="0" lvl="7" marL="0" algn="r">
              <a:spcBef>
                <a:spcPts val="0"/>
              </a:spcBef>
              <a:buNone/>
              <a:defRPr b="0" i="0" sz="1800" u="none" cap="none" strike="noStrike">
                <a:solidFill>
                  <a:schemeClr val="lt1"/>
                </a:solidFill>
                <a:latin typeface="Georgia"/>
                <a:ea typeface="Georgia"/>
                <a:cs typeface="Georgia"/>
                <a:sym typeface="Georgia"/>
              </a:defRPr>
            </a:lvl8pPr>
            <a:lvl9pPr indent="0" lvl="8" marL="0" algn="r">
              <a:spcBef>
                <a:spcPts val="0"/>
              </a:spcBef>
              <a:buNone/>
              <a:defRPr b="0" i="0" sz="1800" u="none" cap="none" strike="noStrike">
                <a:solidFill>
                  <a:schemeClr val="lt1"/>
                </a:solidFill>
                <a:latin typeface="Georgia"/>
                <a:ea typeface="Georgia"/>
                <a:cs typeface="Georgia"/>
                <a:sym typeface="Georgia"/>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縦書きテキスト" type="vertTx">
  <p:cSld name="VERTICAL_TEXT">
    <p:spTree>
      <p:nvGrpSpPr>
        <p:cNvPr id="96" name="Shape 96"/>
        <p:cNvGrpSpPr/>
        <p:nvPr/>
      </p:nvGrpSpPr>
      <p:grpSpPr>
        <a:xfrm>
          <a:off x="0" y="0"/>
          <a:ext cx="0" cy="0"/>
          <a:chOff x="0" y="0"/>
          <a:chExt cx="0" cy="0"/>
        </a:xfrm>
      </p:grpSpPr>
      <p:sp>
        <p:nvSpPr>
          <p:cNvPr id="97" name="Google Shape;97;p31"/>
          <p:cNvSpPr txBox="1"/>
          <p:nvPr>
            <p:ph type="title"/>
          </p:nvPr>
        </p:nvSpPr>
        <p:spPr>
          <a:xfrm>
            <a:off x="457200" y="1143000"/>
            <a:ext cx="8229600" cy="10668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00B0F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31"/>
          <p:cNvSpPr txBox="1"/>
          <p:nvPr>
            <p:ph idx="1" type="body"/>
          </p:nvPr>
        </p:nvSpPr>
        <p:spPr>
          <a:xfrm rot="5400000">
            <a:off x="2409444" y="297180"/>
            <a:ext cx="4325112"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00"/>
              </a:spcBef>
              <a:spcAft>
                <a:spcPts val="0"/>
              </a:spcAft>
              <a:buSzPts val="1800"/>
              <a:buChar char="•"/>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99" name="Google Shape;99;p31"/>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31"/>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31"/>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縦書きテキスト" type="vertTitleAndTx">
  <p:cSld name="VERTICAL_TITLE_AND_VERTICAL_TEXT">
    <p:spTree>
      <p:nvGrpSpPr>
        <p:cNvPr id="102" name="Shape 102"/>
        <p:cNvGrpSpPr/>
        <p:nvPr/>
      </p:nvGrpSpPr>
      <p:grpSpPr>
        <a:xfrm>
          <a:off x="0" y="0"/>
          <a:ext cx="0" cy="0"/>
          <a:chOff x="0" y="0"/>
          <a:chExt cx="0" cy="0"/>
        </a:xfrm>
      </p:grpSpPr>
      <p:sp>
        <p:nvSpPr>
          <p:cNvPr id="103" name="Google Shape;103;p32"/>
          <p:cNvSpPr txBox="1"/>
          <p:nvPr>
            <p:ph type="title"/>
          </p:nvPr>
        </p:nvSpPr>
        <p:spPr>
          <a:xfrm rot="5400000">
            <a:off x="4991100" y="2933700"/>
            <a:ext cx="5486400" cy="1905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00B0F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p32"/>
          <p:cNvSpPr txBox="1"/>
          <p:nvPr>
            <p:ph idx="1" type="body"/>
          </p:nvPr>
        </p:nvSpPr>
        <p:spPr>
          <a:xfrm rot="5400000">
            <a:off x="838200" y="762000"/>
            <a:ext cx="5486400" cy="6248400"/>
          </a:xfrm>
          <a:prstGeom prst="rect">
            <a:avLst/>
          </a:prstGeom>
          <a:noFill/>
          <a:ln>
            <a:noFill/>
          </a:ln>
        </p:spPr>
        <p:txBody>
          <a:bodyPr anchorCtr="0" anchor="t" bIns="45700" lIns="91425" spcFirstLastPara="1" rIns="91425" wrap="square" tIns="45700">
            <a:normAutofit/>
          </a:bodyPr>
          <a:lstStyle>
            <a:lvl1pPr indent="-342900" lvl="0" marL="457200" algn="l">
              <a:spcBef>
                <a:spcPts val="300"/>
              </a:spcBef>
              <a:spcAft>
                <a:spcPts val="0"/>
              </a:spcAft>
              <a:buSzPts val="1800"/>
              <a:buChar char="•"/>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105" name="Google Shape;105;p32"/>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32"/>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32"/>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45" name="Shape 45"/>
        <p:cNvGrpSpPr/>
        <p:nvPr/>
      </p:nvGrpSpPr>
      <p:grpSpPr>
        <a:xfrm>
          <a:off x="0" y="0"/>
          <a:ext cx="0" cy="0"/>
          <a:chOff x="0" y="0"/>
          <a:chExt cx="0" cy="0"/>
        </a:xfrm>
      </p:grpSpPr>
      <p:sp>
        <p:nvSpPr>
          <p:cNvPr id="46" name="Google Shape;46;p23"/>
          <p:cNvSpPr txBox="1"/>
          <p:nvPr>
            <p:ph type="title"/>
          </p:nvPr>
        </p:nvSpPr>
        <p:spPr>
          <a:xfrm>
            <a:off x="457200" y="1143000"/>
            <a:ext cx="8229600" cy="10668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00B0F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3"/>
          <p:cNvSpPr txBox="1"/>
          <p:nvPr>
            <p:ph idx="1" type="body"/>
          </p:nvPr>
        </p:nvSpPr>
        <p:spPr>
          <a:xfrm>
            <a:off x="457200" y="2249424"/>
            <a:ext cx="8229600" cy="4325112"/>
          </a:xfrm>
          <a:prstGeom prst="rect">
            <a:avLst/>
          </a:prstGeom>
          <a:noFill/>
          <a:ln>
            <a:noFill/>
          </a:ln>
        </p:spPr>
        <p:txBody>
          <a:bodyPr anchorCtr="0" anchor="t" bIns="45700" lIns="91425" spcFirstLastPara="1" rIns="91425" wrap="square" tIns="45700">
            <a:normAutofit/>
          </a:bodyPr>
          <a:lstStyle>
            <a:lvl1pPr indent="-342900" lvl="0" marL="457200" algn="l">
              <a:spcBef>
                <a:spcPts val="300"/>
              </a:spcBef>
              <a:spcAft>
                <a:spcPts val="0"/>
              </a:spcAft>
              <a:buSzPts val="1800"/>
              <a:buChar char="•"/>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48" name="Google Shape;48;p23"/>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3"/>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3"/>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51" name="Shape 51"/>
        <p:cNvGrpSpPr/>
        <p:nvPr/>
      </p:nvGrpSpPr>
      <p:grpSpPr>
        <a:xfrm>
          <a:off x="0" y="0"/>
          <a:ext cx="0" cy="0"/>
          <a:chOff x="0" y="0"/>
          <a:chExt cx="0" cy="0"/>
        </a:xfrm>
      </p:grpSpPr>
      <p:sp>
        <p:nvSpPr>
          <p:cNvPr id="52" name="Google Shape;52;p24"/>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4"/>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4"/>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55" name="Shape 55"/>
        <p:cNvGrpSpPr/>
        <p:nvPr/>
      </p:nvGrpSpPr>
      <p:grpSpPr>
        <a:xfrm>
          <a:off x="0" y="0"/>
          <a:ext cx="0" cy="0"/>
          <a:chOff x="0" y="0"/>
          <a:chExt cx="0" cy="0"/>
        </a:xfrm>
      </p:grpSpPr>
      <p:sp>
        <p:nvSpPr>
          <p:cNvPr id="56" name="Google Shape;56;p25"/>
          <p:cNvSpPr txBox="1"/>
          <p:nvPr>
            <p:ph type="title"/>
          </p:nvPr>
        </p:nvSpPr>
        <p:spPr>
          <a:xfrm>
            <a:off x="722313" y="1981200"/>
            <a:ext cx="7772400" cy="13620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FFFFFF"/>
              </a:buClr>
              <a:buSzPts val="4300"/>
              <a:buFont typeface="Trebuchet MS"/>
              <a:buNone/>
              <a:defRPr b="1" sz="4300"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5"/>
          <p:cNvSpPr txBox="1"/>
          <p:nvPr>
            <p:ph idx="1" type="body"/>
          </p:nvPr>
        </p:nvSpPr>
        <p:spPr>
          <a:xfrm>
            <a:off x="722313" y="3367088"/>
            <a:ext cx="7772400" cy="1509712"/>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SzPts val="2100"/>
              <a:buNone/>
              <a:defRPr b="0" sz="2100">
                <a:solidFill>
                  <a:schemeClr val="dk2"/>
                </a:solidFill>
              </a:defRPr>
            </a:lvl1pPr>
            <a:lvl2pPr indent="-228600" lvl="1" marL="914400" algn="l">
              <a:spcBef>
                <a:spcPts val="300"/>
              </a:spcBef>
              <a:spcAft>
                <a:spcPts val="0"/>
              </a:spcAft>
              <a:buSzPts val="1800"/>
              <a:buNone/>
              <a:defRPr sz="1800">
                <a:solidFill>
                  <a:srgbClr val="888888"/>
                </a:solidFill>
              </a:defRPr>
            </a:lvl2pPr>
            <a:lvl3pPr indent="-228600" lvl="2" marL="1371600" algn="l">
              <a:spcBef>
                <a:spcPts val="300"/>
              </a:spcBef>
              <a:spcAft>
                <a:spcPts val="0"/>
              </a:spcAft>
              <a:buSzPts val="1600"/>
              <a:buNone/>
              <a:defRPr sz="1600">
                <a:solidFill>
                  <a:srgbClr val="888888"/>
                </a:solidFill>
              </a:defRPr>
            </a:lvl3pPr>
            <a:lvl4pPr indent="-228600" lvl="3" marL="1828800" algn="l">
              <a:spcBef>
                <a:spcPts val="300"/>
              </a:spcBef>
              <a:spcAft>
                <a:spcPts val="0"/>
              </a:spcAft>
              <a:buSzPts val="1400"/>
              <a:buNone/>
              <a:defRPr sz="1400">
                <a:solidFill>
                  <a:srgbClr val="888888"/>
                </a:solidFill>
              </a:defRPr>
            </a:lvl4pPr>
            <a:lvl5pPr indent="-228600" lvl="4" marL="2286000" algn="l">
              <a:spcBef>
                <a:spcPts val="300"/>
              </a:spcBef>
              <a:spcAft>
                <a:spcPts val="0"/>
              </a:spcAft>
              <a:buSzPts val="1400"/>
              <a:buNone/>
              <a:defRPr sz="1400">
                <a:solidFill>
                  <a:srgbClr val="888888"/>
                </a:solidFill>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58" name="Google Shape;58;p25"/>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5"/>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5"/>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61" name="Shape 61"/>
        <p:cNvGrpSpPr/>
        <p:nvPr/>
      </p:nvGrpSpPr>
      <p:grpSpPr>
        <a:xfrm>
          <a:off x="0" y="0"/>
          <a:ext cx="0" cy="0"/>
          <a:chOff x="0" y="0"/>
          <a:chExt cx="0" cy="0"/>
        </a:xfrm>
      </p:grpSpPr>
      <p:sp>
        <p:nvSpPr>
          <p:cNvPr id="62" name="Google Shape;62;p26"/>
          <p:cNvSpPr txBox="1"/>
          <p:nvPr>
            <p:ph type="title"/>
          </p:nvPr>
        </p:nvSpPr>
        <p:spPr>
          <a:xfrm>
            <a:off x="457200" y="1143000"/>
            <a:ext cx="8229600" cy="10668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00B0F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6"/>
          <p:cNvSpPr txBox="1"/>
          <p:nvPr>
            <p:ph idx="1" type="body"/>
          </p:nvPr>
        </p:nvSpPr>
        <p:spPr>
          <a:xfrm>
            <a:off x="457200" y="2249424"/>
            <a:ext cx="4038600" cy="4525963"/>
          </a:xfrm>
          <a:prstGeom prst="rect">
            <a:avLst/>
          </a:prstGeom>
          <a:noFill/>
          <a:ln>
            <a:noFill/>
          </a:ln>
        </p:spPr>
        <p:txBody>
          <a:bodyPr anchorCtr="0" anchor="t" bIns="45700" lIns="91425" spcFirstLastPara="1" rIns="91425" wrap="square" tIns="45700">
            <a:normAutofit/>
          </a:bodyPr>
          <a:lstStyle>
            <a:lvl1pPr indent="-355600" lvl="0" marL="457200" algn="l">
              <a:spcBef>
                <a:spcPts val="300"/>
              </a:spcBef>
              <a:spcAft>
                <a:spcPts val="0"/>
              </a:spcAft>
              <a:buSzPts val="2000"/>
              <a:buChar char="•"/>
              <a:defRPr sz="2000"/>
            </a:lvl1pPr>
            <a:lvl2pPr indent="-349250" lvl="1" marL="914400" algn="l">
              <a:spcBef>
                <a:spcPts val="300"/>
              </a:spcBef>
              <a:spcAft>
                <a:spcPts val="0"/>
              </a:spcAft>
              <a:buSzPts val="1900"/>
              <a:buChar char="▫"/>
              <a:defRPr sz="1900"/>
            </a:lvl2pPr>
            <a:lvl3pPr indent="-342900" lvl="2" marL="1371600" algn="l">
              <a:spcBef>
                <a:spcPts val="300"/>
              </a:spcBef>
              <a:spcAft>
                <a:spcPts val="0"/>
              </a:spcAft>
              <a:buSzPts val="1800"/>
              <a:buChar char="●"/>
              <a:defRPr sz="1800"/>
            </a:lvl3pPr>
            <a:lvl4pPr indent="-342900" lvl="3" marL="1828800" algn="l">
              <a:spcBef>
                <a:spcPts val="300"/>
              </a:spcBef>
              <a:spcAft>
                <a:spcPts val="0"/>
              </a:spcAft>
              <a:buSzPts val="1800"/>
              <a:buChar char="●"/>
              <a:defRPr sz="1800"/>
            </a:lvl4pPr>
            <a:lvl5pPr indent="-342900" lvl="4" marL="2286000" algn="l">
              <a:spcBef>
                <a:spcPts val="300"/>
              </a:spcBef>
              <a:spcAft>
                <a:spcPts val="0"/>
              </a:spcAft>
              <a:buSzPts val="1800"/>
              <a:buChar char="▫"/>
              <a:defRPr sz="18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64" name="Google Shape;64;p26"/>
          <p:cNvSpPr txBox="1"/>
          <p:nvPr>
            <p:ph idx="2" type="body"/>
          </p:nvPr>
        </p:nvSpPr>
        <p:spPr>
          <a:xfrm>
            <a:off x="4648200" y="2249424"/>
            <a:ext cx="4038600" cy="4525963"/>
          </a:xfrm>
          <a:prstGeom prst="rect">
            <a:avLst/>
          </a:prstGeom>
          <a:noFill/>
          <a:ln>
            <a:noFill/>
          </a:ln>
        </p:spPr>
        <p:txBody>
          <a:bodyPr anchorCtr="0" anchor="t" bIns="45700" lIns="91425" spcFirstLastPara="1" rIns="91425" wrap="square" tIns="45700">
            <a:normAutofit/>
          </a:bodyPr>
          <a:lstStyle>
            <a:lvl1pPr indent="-355600" lvl="0" marL="457200" algn="l">
              <a:spcBef>
                <a:spcPts val="300"/>
              </a:spcBef>
              <a:spcAft>
                <a:spcPts val="0"/>
              </a:spcAft>
              <a:buSzPts val="2000"/>
              <a:buChar char="•"/>
              <a:defRPr sz="2000"/>
            </a:lvl1pPr>
            <a:lvl2pPr indent="-349250" lvl="1" marL="914400" algn="l">
              <a:spcBef>
                <a:spcPts val="300"/>
              </a:spcBef>
              <a:spcAft>
                <a:spcPts val="0"/>
              </a:spcAft>
              <a:buSzPts val="1900"/>
              <a:buChar char="▫"/>
              <a:defRPr sz="1900"/>
            </a:lvl2pPr>
            <a:lvl3pPr indent="-342900" lvl="2" marL="1371600" algn="l">
              <a:spcBef>
                <a:spcPts val="300"/>
              </a:spcBef>
              <a:spcAft>
                <a:spcPts val="0"/>
              </a:spcAft>
              <a:buSzPts val="1800"/>
              <a:buChar char="●"/>
              <a:defRPr sz="1800"/>
            </a:lvl3pPr>
            <a:lvl4pPr indent="-342900" lvl="3" marL="1828800" algn="l">
              <a:spcBef>
                <a:spcPts val="300"/>
              </a:spcBef>
              <a:spcAft>
                <a:spcPts val="0"/>
              </a:spcAft>
              <a:buSzPts val="1800"/>
              <a:buChar char="●"/>
              <a:defRPr sz="1800"/>
            </a:lvl4pPr>
            <a:lvl5pPr indent="-342900" lvl="4" marL="2286000" algn="l">
              <a:spcBef>
                <a:spcPts val="300"/>
              </a:spcBef>
              <a:spcAft>
                <a:spcPts val="0"/>
              </a:spcAft>
              <a:buSzPts val="1800"/>
              <a:buChar char="▫"/>
              <a:defRPr sz="18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65" name="Google Shape;65;p26"/>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6"/>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6"/>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68" name="Shape 68"/>
        <p:cNvGrpSpPr/>
        <p:nvPr/>
      </p:nvGrpSpPr>
      <p:grpSpPr>
        <a:xfrm>
          <a:off x="0" y="0"/>
          <a:ext cx="0" cy="0"/>
          <a:chOff x="0" y="0"/>
          <a:chExt cx="0" cy="0"/>
        </a:xfrm>
      </p:grpSpPr>
      <p:sp>
        <p:nvSpPr>
          <p:cNvPr id="69" name="Google Shape;69;p27"/>
          <p:cNvSpPr txBox="1"/>
          <p:nvPr>
            <p:ph type="title"/>
          </p:nvPr>
        </p:nvSpPr>
        <p:spPr>
          <a:xfrm>
            <a:off x="381000" y="1143000"/>
            <a:ext cx="8382000" cy="1069848"/>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00B0F0"/>
              </a:buClr>
              <a:buSzPts val="4000"/>
              <a:buFont typeface="Trebuchet MS"/>
              <a:buNone/>
              <a:defRPr b="0" i="0"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7"/>
          <p:cNvSpPr txBox="1"/>
          <p:nvPr>
            <p:ph idx="1" type="body"/>
          </p:nvPr>
        </p:nvSpPr>
        <p:spPr>
          <a:xfrm>
            <a:off x="381000" y="2244970"/>
            <a:ext cx="4041648" cy="457200"/>
          </a:xfrm>
          <a:prstGeom prst="rect">
            <a:avLst/>
          </a:prstGeom>
          <a:solidFill>
            <a:schemeClr val="accent2">
              <a:alpha val="24705"/>
            </a:schemeClr>
          </a:solidFill>
          <a:ln cap="flat" cmpd="sng" w="12700">
            <a:solidFill>
              <a:schemeClr val="accent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l">
              <a:spcBef>
                <a:spcPts val="300"/>
              </a:spcBef>
              <a:spcAft>
                <a:spcPts val="0"/>
              </a:spcAft>
              <a:buSzPts val="1900"/>
              <a:buNone/>
              <a:defRPr b="1" sz="1900">
                <a:solidFill>
                  <a:srgbClr val="414141"/>
                </a:solidFill>
              </a:defRPr>
            </a:lvl1pPr>
            <a:lvl2pPr indent="-228600" lvl="1" marL="914400" algn="l">
              <a:spcBef>
                <a:spcPts val="300"/>
              </a:spcBef>
              <a:spcAft>
                <a:spcPts val="0"/>
              </a:spcAft>
              <a:buSzPts val="2000"/>
              <a:buNone/>
              <a:defRPr b="1" sz="2000"/>
            </a:lvl2pPr>
            <a:lvl3pPr indent="-228600" lvl="2" marL="1371600" algn="l">
              <a:spcBef>
                <a:spcPts val="300"/>
              </a:spcBef>
              <a:spcAft>
                <a:spcPts val="0"/>
              </a:spcAft>
              <a:buSzPts val="1800"/>
              <a:buNone/>
              <a:defRPr b="1" sz="1800"/>
            </a:lvl3pPr>
            <a:lvl4pPr indent="-228600" lvl="3" marL="1828800" algn="l">
              <a:spcBef>
                <a:spcPts val="300"/>
              </a:spcBef>
              <a:spcAft>
                <a:spcPts val="0"/>
              </a:spcAft>
              <a:buSzPts val="1600"/>
              <a:buNone/>
              <a:defRPr b="1" sz="1600"/>
            </a:lvl4pPr>
            <a:lvl5pPr indent="-228600" lvl="4" marL="2286000" algn="l">
              <a:spcBef>
                <a:spcPts val="300"/>
              </a:spcBef>
              <a:spcAft>
                <a:spcPts val="0"/>
              </a:spcAft>
              <a:buSzPts val="1600"/>
              <a:buNone/>
              <a:defRPr b="1" sz="16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71" name="Google Shape;71;p27"/>
          <p:cNvSpPr txBox="1"/>
          <p:nvPr>
            <p:ph idx="2" type="body"/>
          </p:nvPr>
        </p:nvSpPr>
        <p:spPr>
          <a:xfrm>
            <a:off x="4721225" y="2244970"/>
            <a:ext cx="4041775" cy="457200"/>
          </a:xfrm>
          <a:prstGeom prst="rect">
            <a:avLst/>
          </a:prstGeom>
          <a:solidFill>
            <a:schemeClr val="accent2">
              <a:alpha val="24705"/>
            </a:schemeClr>
          </a:solidFill>
          <a:ln cap="flat" cmpd="sng" w="12700">
            <a:solidFill>
              <a:schemeClr val="accent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l">
              <a:spcBef>
                <a:spcPts val="300"/>
              </a:spcBef>
              <a:spcAft>
                <a:spcPts val="0"/>
              </a:spcAft>
              <a:buSzPts val="1900"/>
              <a:buNone/>
              <a:defRPr b="1" sz="1900">
                <a:solidFill>
                  <a:srgbClr val="414141"/>
                </a:solidFill>
              </a:defRPr>
            </a:lvl1pPr>
            <a:lvl2pPr indent="-228600" lvl="1" marL="914400" algn="l">
              <a:spcBef>
                <a:spcPts val="300"/>
              </a:spcBef>
              <a:spcAft>
                <a:spcPts val="0"/>
              </a:spcAft>
              <a:buSzPts val="2000"/>
              <a:buNone/>
              <a:defRPr b="1" sz="2000"/>
            </a:lvl2pPr>
            <a:lvl3pPr indent="-228600" lvl="2" marL="1371600" algn="l">
              <a:spcBef>
                <a:spcPts val="300"/>
              </a:spcBef>
              <a:spcAft>
                <a:spcPts val="0"/>
              </a:spcAft>
              <a:buSzPts val="1800"/>
              <a:buNone/>
              <a:defRPr b="1" sz="1800"/>
            </a:lvl3pPr>
            <a:lvl4pPr indent="-228600" lvl="3" marL="1828800" algn="l">
              <a:spcBef>
                <a:spcPts val="300"/>
              </a:spcBef>
              <a:spcAft>
                <a:spcPts val="0"/>
              </a:spcAft>
              <a:buSzPts val="1600"/>
              <a:buNone/>
              <a:defRPr b="1" sz="1600"/>
            </a:lvl4pPr>
            <a:lvl5pPr indent="-228600" lvl="4" marL="2286000" algn="l">
              <a:spcBef>
                <a:spcPts val="300"/>
              </a:spcBef>
              <a:spcAft>
                <a:spcPts val="0"/>
              </a:spcAft>
              <a:buSzPts val="1600"/>
              <a:buNone/>
              <a:defRPr b="1" sz="16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72" name="Google Shape;72;p27"/>
          <p:cNvSpPr txBox="1"/>
          <p:nvPr>
            <p:ph idx="3" type="body"/>
          </p:nvPr>
        </p:nvSpPr>
        <p:spPr>
          <a:xfrm>
            <a:off x="381000" y="2708519"/>
            <a:ext cx="4041648" cy="3886200"/>
          </a:xfrm>
          <a:prstGeom prst="rect">
            <a:avLst/>
          </a:prstGeom>
          <a:noFill/>
          <a:ln>
            <a:noFill/>
          </a:ln>
        </p:spPr>
        <p:txBody>
          <a:bodyPr anchorCtr="0" anchor="t" bIns="45700" lIns="91425" spcFirstLastPara="1" rIns="91425" wrap="square" tIns="45700">
            <a:normAutofit/>
          </a:bodyPr>
          <a:lstStyle>
            <a:lvl1pPr indent="-355600" lvl="0" marL="457200" algn="l">
              <a:spcBef>
                <a:spcPts val="300"/>
              </a:spcBef>
              <a:spcAft>
                <a:spcPts val="0"/>
              </a:spcAft>
              <a:buSzPts val="2000"/>
              <a:buChar char="•"/>
              <a:defRPr sz="2000"/>
            </a:lvl1pPr>
            <a:lvl2pPr indent="-355600" lvl="1" marL="914400" algn="l">
              <a:spcBef>
                <a:spcPts val="300"/>
              </a:spcBef>
              <a:spcAft>
                <a:spcPts val="0"/>
              </a:spcAft>
              <a:buSzPts val="2000"/>
              <a:buChar char="▫"/>
              <a:defRPr sz="2000"/>
            </a:lvl2pPr>
            <a:lvl3pPr indent="-342900" lvl="2" marL="1371600" algn="l">
              <a:spcBef>
                <a:spcPts val="300"/>
              </a:spcBef>
              <a:spcAft>
                <a:spcPts val="0"/>
              </a:spcAft>
              <a:buSzPts val="1800"/>
              <a:buChar char="●"/>
              <a:defRPr sz="1800"/>
            </a:lvl3pPr>
            <a:lvl4pPr indent="-330200" lvl="3" marL="1828800" algn="l">
              <a:spcBef>
                <a:spcPts val="300"/>
              </a:spcBef>
              <a:spcAft>
                <a:spcPts val="0"/>
              </a:spcAft>
              <a:buSzPts val="1600"/>
              <a:buChar char="●"/>
              <a:defRPr sz="1600"/>
            </a:lvl4pPr>
            <a:lvl5pPr indent="-330200" lvl="4" marL="2286000" algn="l">
              <a:spcBef>
                <a:spcPts val="300"/>
              </a:spcBef>
              <a:spcAft>
                <a:spcPts val="0"/>
              </a:spcAft>
              <a:buSzPts val="1600"/>
              <a:buChar char="▫"/>
              <a:defRPr sz="16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73" name="Google Shape;73;p27"/>
          <p:cNvSpPr txBox="1"/>
          <p:nvPr>
            <p:ph idx="4" type="body"/>
          </p:nvPr>
        </p:nvSpPr>
        <p:spPr>
          <a:xfrm>
            <a:off x="4718304" y="2708519"/>
            <a:ext cx="4041775" cy="3886200"/>
          </a:xfrm>
          <a:prstGeom prst="rect">
            <a:avLst/>
          </a:prstGeom>
          <a:noFill/>
          <a:ln>
            <a:noFill/>
          </a:ln>
        </p:spPr>
        <p:txBody>
          <a:bodyPr anchorCtr="0" anchor="t" bIns="45700" lIns="91425" spcFirstLastPara="1" rIns="91425" wrap="square" tIns="45700">
            <a:normAutofit/>
          </a:bodyPr>
          <a:lstStyle>
            <a:lvl1pPr indent="-355600" lvl="0" marL="457200" algn="l">
              <a:spcBef>
                <a:spcPts val="300"/>
              </a:spcBef>
              <a:spcAft>
                <a:spcPts val="0"/>
              </a:spcAft>
              <a:buSzPts val="2000"/>
              <a:buChar char="•"/>
              <a:defRPr sz="2000"/>
            </a:lvl1pPr>
            <a:lvl2pPr indent="-355600" lvl="1" marL="914400" algn="l">
              <a:spcBef>
                <a:spcPts val="300"/>
              </a:spcBef>
              <a:spcAft>
                <a:spcPts val="0"/>
              </a:spcAft>
              <a:buSzPts val="2000"/>
              <a:buChar char="▫"/>
              <a:defRPr sz="2000"/>
            </a:lvl2pPr>
            <a:lvl3pPr indent="-342900" lvl="2" marL="1371600" algn="l">
              <a:spcBef>
                <a:spcPts val="300"/>
              </a:spcBef>
              <a:spcAft>
                <a:spcPts val="0"/>
              </a:spcAft>
              <a:buSzPts val="1800"/>
              <a:buChar char="●"/>
              <a:defRPr sz="1800"/>
            </a:lvl3pPr>
            <a:lvl4pPr indent="-330200" lvl="3" marL="1828800" algn="l">
              <a:spcBef>
                <a:spcPts val="300"/>
              </a:spcBef>
              <a:spcAft>
                <a:spcPts val="0"/>
              </a:spcAft>
              <a:buSzPts val="1600"/>
              <a:buChar char="●"/>
              <a:defRPr sz="1600"/>
            </a:lvl4pPr>
            <a:lvl5pPr indent="-330200" lvl="4" marL="2286000" algn="l">
              <a:spcBef>
                <a:spcPts val="300"/>
              </a:spcBef>
              <a:spcAft>
                <a:spcPts val="0"/>
              </a:spcAft>
              <a:buSzPts val="1600"/>
              <a:buChar char="▫"/>
              <a:defRPr sz="16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74" name="Google Shape;74;p27"/>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7"/>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
        <p:nvSpPr>
          <p:cNvPr id="76" name="Google Shape;76;p27"/>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77" name="Shape 77"/>
        <p:cNvGrpSpPr/>
        <p:nvPr/>
      </p:nvGrpSpPr>
      <p:grpSpPr>
        <a:xfrm>
          <a:off x="0" y="0"/>
          <a:ext cx="0" cy="0"/>
          <a:chOff x="0" y="0"/>
          <a:chExt cx="0" cy="0"/>
        </a:xfrm>
      </p:grpSpPr>
      <p:sp>
        <p:nvSpPr>
          <p:cNvPr id="78" name="Google Shape;78;p28"/>
          <p:cNvSpPr txBox="1"/>
          <p:nvPr>
            <p:ph type="title"/>
          </p:nvPr>
        </p:nvSpPr>
        <p:spPr>
          <a:xfrm>
            <a:off x="457200" y="1143000"/>
            <a:ext cx="8229600" cy="1069848"/>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000"/>
              <a:buFont typeface="Trebuchet MS"/>
              <a:buNone/>
              <a:defRPr sz="4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8"/>
          <p:cNvSpPr txBox="1"/>
          <p:nvPr>
            <p:ph idx="10" type="dt"/>
          </p:nvPr>
        </p:nvSpPr>
        <p:spPr>
          <a:xfrm>
            <a:off x="6583680"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8"/>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8"/>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コンテンツ" type="objTx">
  <p:cSld name="OBJECT_WITH_CAPTION_TEXT">
    <p:spTree>
      <p:nvGrpSpPr>
        <p:cNvPr id="82" name="Shape 82"/>
        <p:cNvGrpSpPr/>
        <p:nvPr/>
      </p:nvGrpSpPr>
      <p:grpSpPr>
        <a:xfrm>
          <a:off x="0" y="0"/>
          <a:ext cx="0" cy="0"/>
          <a:chOff x="0" y="0"/>
          <a:chExt cx="0" cy="0"/>
        </a:xfrm>
      </p:grpSpPr>
      <p:sp>
        <p:nvSpPr>
          <p:cNvPr id="83" name="Google Shape;83;p29"/>
          <p:cNvSpPr txBox="1"/>
          <p:nvPr>
            <p:ph type="title"/>
          </p:nvPr>
        </p:nvSpPr>
        <p:spPr>
          <a:xfrm>
            <a:off x="5353496" y="1101970"/>
            <a:ext cx="3383280" cy="87782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0B0F0"/>
              </a:buClr>
              <a:buSzPts val="1800"/>
              <a:buFont typeface="Trebuchet MS"/>
              <a:buNone/>
              <a:defRPr b="1"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29"/>
          <p:cNvSpPr txBox="1"/>
          <p:nvPr>
            <p:ph idx="1" type="body"/>
          </p:nvPr>
        </p:nvSpPr>
        <p:spPr>
          <a:xfrm>
            <a:off x="5353496" y="2010727"/>
            <a:ext cx="3383280" cy="4617720"/>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SzPts val="1400"/>
              <a:buNone/>
              <a:defRPr sz="1400"/>
            </a:lvl1pPr>
            <a:lvl2pPr indent="-228600" lvl="1" marL="914400" algn="l">
              <a:spcBef>
                <a:spcPts val="300"/>
              </a:spcBef>
              <a:spcAft>
                <a:spcPts val="0"/>
              </a:spcAft>
              <a:buSzPts val="1200"/>
              <a:buNone/>
              <a:defRPr sz="1200"/>
            </a:lvl2pPr>
            <a:lvl3pPr indent="-228600" lvl="2" marL="1371600" algn="l">
              <a:spcBef>
                <a:spcPts val="300"/>
              </a:spcBef>
              <a:spcAft>
                <a:spcPts val="0"/>
              </a:spcAft>
              <a:buSzPts val="1000"/>
              <a:buNone/>
              <a:defRPr sz="1000"/>
            </a:lvl3pPr>
            <a:lvl4pPr indent="-228600" lvl="3" marL="1828800" algn="l">
              <a:spcBef>
                <a:spcPts val="300"/>
              </a:spcBef>
              <a:spcAft>
                <a:spcPts val="0"/>
              </a:spcAft>
              <a:buSzPts val="900"/>
              <a:buNone/>
              <a:defRPr sz="900"/>
            </a:lvl4pPr>
            <a:lvl5pPr indent="-228600" lvl="4" marL="2286000" algn="l">
              <a:spcBef>
                <a:spcPts val="300"/>
              </a:spcBef>
              <a:spcAft>
                <a:spcPts val="0"/>
              </a:spcAft>
              <a:buSzPts val="900"/>
              <a:buNone/>
              <a:defRPr sz="9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85" name="Google Shape;85;p29"/>
          <p:cNvSpPr txBox="1"/>
          <p:nvPr>
            <p:ph idx="2" type="body"/>
          </p:nvPr>
        </p:nvSpPr>
        <p:spPr>
          <a:xfrm>
            <a:off x="152400" y="776287"/>
            <a:ext cx="5102352" cy="5852160"/>
          </a:xfrm>
          <a:prstGeom prst="rect">
            <a:avLst/>
          </a:prstGeom>
          <a:noFill/>
          <a:ln>
            <a:noFill/>
          </a:ln>
        </p:spPr>
        <p:txBody>
          <a:bodyPr anchorCtr="0" anchor="t" bIns="45700" lIns="91425" spcFirstLastPara="1" rIns="91425" wrap="square" tIns="45700">
            <a:normAutofit/>
          </a:bodyPr>
          <a:lstStyle>
            <a:lvl1pPr indent="-431800" lvl="0" marL="457200" algn="l">
              <a:spcBef>
                <a:spcPts val="300"/>
              </a:spcBef>
              <a:spcAft>
                <a:spcPts val="0"/>
              </a:spcAft>
              <a:buSzPts val="3200"/>
              <a:buChar char="•"/>
              <a:defRPr sz="3200"/>
            </a:lvl1pPr>
            <a:lvl2pPr indent="-406400" lvl="1" marL="914400" algn="l">
              <a:spcBef>
                <a:spcPts val="300"/>
              </a:spcBef>
              <a:spcAft>
                <a:spcPts val="0"/>
              </a:spcAft>
              <a:buSzPts val="2800"/>
              <a:buChar char="▫"/>
              <a:defRPr sz="2800"/>
            </a:lvl2pPr>
            <a:lvl3pPr indent="-381000" lvl="2" marL="1371600" algn="l">
              <a:spcBef>
                <a:spcPts val="300"/>
              </a:spcBef>
              <a:spcAft>
                <a:spcPts val="0"/>
              </a:spcAft>
              <a:buSzPts val="2400"/>
              <a:buChar char="●"/>
              <a:defRPr sz="2400"/>
            </a:lvl3pPr>
            <a:lvl4pPr indent="-355600" lvl="3" marL="1828800" algn="l">
              <a:spcBef>
                <a:spcPts val="300"/>
              </a:spcBef>
              <a:spcAft>
                <a:spcPts val="0"/>
              </a:spcAft>
              <a:buSzPts val="2000"/>
              <a:buChar char="●"/>
              <a:defRPr sz="2000"/>
            </a:lvl4pPr>
            <a:lvl5pPr indent="-355600" lvl="4" marL="2286000" algn="l">
              <a:spcBef>
                <a:spcPts val="300"/>
              </a:spcBef>
              <a:spcAft>
                <a:spcPts val="0"/>
              </a:spcAft>
              <a:buSzPts val="2000"/>
              <a:buChar char="▫"/>
              <a:defRPr sz="20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86" name="Google Shape;86;p29"/>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9"/>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9"/>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89" name="Shape 89"/>
        <p:cNvGrpSpPr/>
        <p:nvPr/>
      </p:nvGrpSpPr>
      <p:grpSpPr>
        <a:xfrm>
          <a:off x="0" y="0"/>
          <a:ext cx="0" cy="0"/>
          <a:chOff x="0" y="0"/>
          <a:chExt cx="0" cy="0"/>
        </a:xfrm>
      </p:grpSpPr>
      <p:sp>
        <p:nvSpPr>
          <p:cNvPr id="90" name="Google Shape;90;p30"/>
          <p:cNvSpPr txBox="1"/>
          <p:nvPr>
            <p:ph type="title"/>
          </p:nvPr>
        </p:nvSpPr>
        <p:spPr>
          <a:xfrm rot="-5400000">
            <a:off x="3393017" y="3156577"/>
            <a:ext cx="4681637" cy="586803"/>
          </a:xfrm>
          <a:prstGeom prst="rect">
            <a:avLst/>
          </a:prstGeom>
          <a:noFill/>
          <a:ln>
            <a:noFill/>
          </a:ln>
        </p:spPr>
        <p:txBody>
          <a:bodyPr anchorCtr="0" anchor="t" bIns="45700" lIns="45700" spcFirstLastPara="1" rIns="45700" wrap="square" tIns="0">
            <a:normAutofit/>
          </a:bodyPr>
          <a:lstStyle>
            <a:lvl1pPr lvl="0" algn="ctr">
              <a:spcBef>
                <a:spcPts val="0"/>
              </a:spcBef>
              <a:spcAft>
                <a:spcPts val="0"/>
              </a:spcAft>
              <a:buClr>
                <a:srgbClr val="00B0F0"/>
              </a:buClr>
              <a:buSzPts val="2000"/>
              <a:buFont typeface="Trebuchet M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30"/>
          <p:cNvSpPr/>
          <p:nvPr>
            <p:ph idx="2" type="pic"/>
          </p:nvPr>
        </p:nvSpPr>
        <p:spPr>
          <a:xfrm>
            <a:off x="403671" y="1143000"/>
            <a:ext cx="4572000" cy="4572000"/>
          </a:xfrm>
          <a:prstGeom prst="rect">
            <a:avLst/>
          </a:prstGeom>
          <a:solidFill>
            <a:srgbClr val="EAEAEA"/>
          </a:solidFill>
          <a:ln cap="flat" cmpd="sng" w="50800">
            <a:solidFill>
              <a:srgbClr val="FFFFFF"/>
            </a:solidFill>
            <a:prstDash val="solid"/>
            <a:miter lim="800000"/>
            <a:headEnd len="sm" w="sm" type="none"/>
            <a:tailEnd len="sm" w="sm" type="none"/>
          </a:ln>
          <a:effectLst>
            <a:outerShdw blurRad="57150" rotWithShape="0" algn="tl" dir="4800000" dist="31750">
              <a:srgbClr val="000000">
                <a:alpha val="24705"/>
              </a:srgbClr>
            </a:outerShdw>
          </a:effectLst>
        </p:spPr>
      </p:sp>
      <p:sp>
        <p:nvSpPr>
          <p:cNvPr id="92" name="Google Shape;92;p30"/>
          <p:cNvSpPr txBox="1"/>
          <p:nvPr>
            <p:ph idx="1" type="body"/>
          </p:nvPr>
        </p:nvSpPr>
        <p:spPr>
          <a:xfrm>
            <a:off x="6088443" y="3274308"/>
            <a:ext cx="2590800" cy="2516489"/>
          </a:xfrm>
          <a:prstGeom prst="rect">
            <a:avLst/>
          </a:prstGeom>
          <a:noFill/>
          <a:ln>
            <a:noFill/>
          </a:ln>
        </p:spPr>
        <p:txBody>
          <a:bodyPr anchorCtr="0" anchor="t" bIns="45700" lIns="0" spcFirstLastPara="1" rIns="45700" wrap="square" tIns="0">
            <a:normAutofit/>
          </a:bodyPr>
          <a:lstStyle>
            <a:lvl1pPr indent="-228600" lvl="0" marL="457200" algn="l">
              <a:lnSpc>
                <a:spcPct val="100000"/>
              </a:lnSpc>
              <a:spcBef>
                <a:spcPts val="0"/>
              </a:spcBef>
              <a:spcAft>
                <a:spcPts val="0"/>
              </a:spcAft>
              <a:buSzPts val="1300"/>
              <a:buFont typeface="Georgia"/>
              <a:buNone/>
              <a:defRPr sz="1300"/>
            </a:lvl1pPr>
            <a:lvl2pPr indent="-228600" lvl="1" marL="914400" algn="l">
              <a:spcBef>
                <a:spcPts val="300"/>
              </a:spcBef>
              <a:spcAft>
                <a:spcPts val="0"/>
              </a:spcAft>
              <a:buSzPts val="1200"/>
              <a:buFont typeface="Georgia"/>
              <a:buNone/>
              <a:defRPr sz="1200"/>
            </a:lvl2pPr>
            <a:lvl3pPr indent="-228600" lvl="2" marL="1371600" algn="l">
              <a:spcBef>
                <a:spcPts val="300"/>
              </a:spcBef>
              <a:spcAft>
                <a:spcPts val="0"/>
              </a:spcAft>
              <a:buSzPts val="1000"/>
              <a:buFont typeface="Georgia"/>
              <a:buNone/>
              <a:defRPr sz="1000"/>
            </a:lvl3pPr>
            <a:lvl4pPr indent="-228600" lvl="3" marL="1828800" algn="l">
              <a:spcBef>
                <a:spcPts val="300"/>
              </a:spcBef>
              <a:spcAft>
                <a:spcPts val="0"/>
              </a:spcAft>
              <a:buSzPts val="900"/>
              <a:buFont typeface="Georgia"/>
              <a:buNone/>
              <a:defRPr sz="900"/>
            </a:lvl4pPr>
            <a:lvl5pPr indent="-228600" lvl="4" marL="2286000" algn="l">
              <a:spcBef>
                <a:spcPts val="300"/>
              </a:spcBef>
              <a:spcAft>
                <a:spcPts val="0"/>
              </a:spcAft>
              <a:buSzPts val="900"/>
              <a:buFont typeface="Georgia"/>
              <a:buNone/>
              <a:defRPr sz="900"/>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93" name="Google Shape;93;p30"/>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0"/>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30"/>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p:nvPr/>
        </p:nvSpPr>
        <p:spPr>
          <a:xfrm>
            <a:off x="1" y="366818"/>
            <a:ext cx="9144000" cy="84407"/>
          </a:xfrm>
          <a:prstGeom prst="rect">
            <a:avLst/>
          </a:prstGeom>
          <a:solidFill>
            <a:schemeClr val="accen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1" name="Google Shape;11;p21"/>
          <p:cNvSpPr/>
          <p:nvPr/>
        </p:nvSpPr>
        <p:spPr>
          <a:xfrm>
            <a:off x="0" y="-1"/>
            <a:ext cx="9144000" cy="310663"/>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2" name="Google Shape;12;p21"/>
          <p:cNvSpPr/>
          <p:nvPr/>
        </p:nvSpPr>
        <p:spPr>
          <a:xfrm>
            <a:off x="0" y="308276"/>
            <a:ext cx="9144001" cy="91441"/>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3" name="Google Shape;13;p21"/>
          <p:cNvSpPr/>
          <p:nvPr/>
        </p:nvSpPr>
        <p:spPr>
          <a:xfrm flipH="1" rot="10800000">
            <a:off x="5410182" y="360246"/>
            <a:ext cx="3733819" cy="9108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4" name="Google Shape;14;p21"/>
          <p:cNvSpPr/>
          <p:nvPr/>
        </p:nvSpPr>
        <p:spPr>
          <a:xfrm flipH="1" rot="10800000">
            <a:off x="5410200" y="440112"/>
            <a:ext cx="3733801" cy="180035"/>
          </a:xfrm>
          <a:prstGeom prst="rect">
            <a:avLst/>
          </a:prstGeom>
          <a:solidFill>
            <a:schemeClr val="accent2">
              <a:alpha val="4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5" name="Google Shape;15;p21"/>
          <p:cNvSpPr/>
          <p:nvPr/>
        </p:nvSpPr>
        <p:spPr>
          <a:xfrm>
            <a:off x="5407339" y="497504"/>
            <a:ext cx="3063240" cy="27432"/>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6" name="Google Shape;16;p21"/>
          <p:cNvSpPr/>
          <p:nvPr/>
        </p:nvSpPr>
        <p:spPr>
          <a:xfrm>
            <a:off x="7373646" y="588943"/>
            <a:ext cx="1600200" cy="36576"/>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7" name="Google Shape;17;p21"/>
          <p:cNvSpPr/>
          <p:nvPr/>
        </p:nvSpPr>
        <p:spPr>
          <a:xfrm>
            <a:off x="9084966" y="-2001"/>
            <a:ext cx="57626" cy="621792"/>
          </a:xfrm>
          <a:prstGeom prst="rect">
            <a:avLst/>
          </a:prstGeom>
          <a:solidFill>
            <a:srgbClr val="FFFFFF">
              <a:alpha val="6470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8" name="Google Shape;18;p21"/>
          <p:cNvSpPr/>
          <p:nvPr/>
        </p:nvSpPr>
        <p:spPr>
          <a:xfrm>
            <a:off x="9044481" y="-2001"/>
            <a:ext cx="27432" cy="621792"/>
          </a:xfrm>
          <a:prstGeom prst="rect">
            <a:avLst/>
          </a:prstGeom>
          <a:solidFill>
            <a:srgbClr val="FFFFFF">
              <a:alpha val="6470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19" name="Google Shape;19;p21"/>
          <p:cNvSpPr/>
          <p:nvPr/>
        </p:nvSpPr>
        <p:spPr>
          <a:xfrm>
            <a:off x="9025428" y="-2001"/>
            <a:ext cx="9144" cy="621792"/>
          </a:xfrm>
          <a:prstGeom prst="rect">
            <a:avLst/>
          </a:prstGeom>
          <a:solidFill>
            <a:srgbClr val="FFFFFF">
              <a:alpha val="6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20" name="Google Shape;20;p21"/>
          <p:cNvSpPr/>
          <p:nvPr/>
        </p:nvSpPr>
        <p:spPr>
          <a:xfrm>
            <a:off x="8975423" y="-2001"/>
            <a:ext cx="27432" cy="621792"/>
          </a:xfrm>
          <a:prstGeom prst="rect">
            <a:avLst/>
          </a:prstGeom>
          <a:solidFill>
            <a:srgbClr val="FFFFFF">
              <a:alpha val="4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21" name="Google Shape;21;p21"/>
          <p:cNvSpPr/>
          <p:nvPr/>
        </p:nvSpPr>
        <p:spPr>
          <a:xfrm>
            <a:off x="8915677" y="380"/>
            <a:ext cx="54864" cy="585216"/>
          </a:xfrm>
          <a:prstGeom prst="rect">
            <a:avLst/>
          </a:prstGeom>
          <a:solidFill>
            <a:srgbClr val="FFFFFF">
              <a:alpha val="2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22" name="Google Shape;22;p21"/>
          <p:cNvSpPr/>
          <p:nvPr/>
        </p:nvSpPr>
        <p:spPr>
          <a:xfrm>
            <a:off x="8873475" y="380"/>
            <a:ext cx="9144" cy="585216"/>
          </a:xfrm>
          <a:prstGeom prst="rect">
            <a:avLst/>
          </a:prstGeom>
          <a:solidFill>
            <a:srgbClr val="FFFFFF">
              <a:alpha val="2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eorgia"/>
              <a:ea typeface="Georgia"/>
              <a:cs typeface="Georgia"/>
              <a:sym typeface="Georgia"/>
            </a:endParaRPr>
          </a:p>
        </p:txBody>
      </p:sp>
      <p:sp>
        <p:nvSpPr>
          <p:cNvPr id="23" name="Google Shape;23;p21"/>
          <p:cNvSpPr txBox="1"/>
          <p:nvPr>
            <p:ph type="title"/>
          </p:nvPr>
        </p:nvSpPr>
        <p:spPr>
          <a:xfrm>
            <a:off x="457200" y="1143000"/>
            <a:ext cx="8229600" cy="10668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rgbClr val="00B0F0"/>
              </a:buClr>
              <a:buSzPts val="4000"/>
              <a:buFont typeface="Trebuchet MS"/>
              <a:buNone/>
              <a:defRPr b="0" i="0" sz="4000" u="none" cap="none" strike="noStrike">
                <a:solidFill>
                  <a:srgbClr val="00B0F0"/>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4" name="Google Shape;24;p21"/>
          <p:cNvSpPr txBox="1"/>
          <p:nvPr>
            <p:ph idx="1" type="body"/>
          </p:nvPr>
        </p:nvSpPr>
        <p:spPr>
          <a:xfrm>
            <a:off x="457200" y="2249424"/>
            <a:ext cx="8229600" cy="4325112"/>
          </a:xfrm>
          <a:prstGeom prst="rect">
            <a:avLst/>
          </a:prstGeom>
          <a:noFill/>
          <a:ln>
            <a:noFill/>
          </a:ln>
        </p:spPr>
        <p:txBody>
          <a:bodyPr anchorCtr="0" anchor="t" bIns="45700" lIns="91425" spcFirstLastPara="1" rIns="91425" wrap="square" tIns="45700">
            <a:normAutofit/>
          </a:bodyPr>
          <a:lstStyle>
            <a:lvl1pPr indent="-406400" lvl="0" marL="457200" marR="0" rtl="0" algn="l">
              <a:spcBef>
                <a:spcPts val="300"/>
              </a:spcBef>
              <a:spcAft>
                <a:spcPts val="0"/>
              </a:spcAft>
              <a:buClr>
                <a:schemeClr val="accent3"/>
              </a:buClr>
              <a:buSzPts val="2800"/>
              <a:buFont typeface="Georgia"/>
              <a:buChar char="•"/>
              <a:defRPr b="0" i="0" sz="2800" u="none" cap="none" strike="noStrike">
                <a:solidFill>
                  <a:schemeClr val="dk1"/>
                </a:solidFill>
                <a:latin typeface="Georgia"/>
                <a:ea typeface="Georgia"/>
                <a:cs typeface="Georgia"/>
                <a:sym typeface="Georgia"/>
              </a:defRPr>
            </a:lvl1pPr>
            <a:lvl2pPr indent="-393700" lvl="1" marL="914400" marR="0" rtl="0" algn="l">
              <a:spcBef>
                <a:spcPts val="300"/>
              </a:spcBef>
              <a:spcAft>
                <a:spcPts val="0"/>
              </a:spcAft>
              <a:buClr>
                <a:schemeClr val="accent2"/>
              </a:buClr>
              <a:buSzPts val="2600"/>
              <a:buFont typeface="Georgia"/>
              <a:buChar char="▫"/>
              <a:defRPr b="0" i="0" sz="2600" u="none" cap="none" strike="noStrike">
                <a:solidFill>
                  <a:schemeClr val="accent2"/>
                </a:solidFill>
                <a:latin typeface="Georgia"/>
                <a:ea typeface="Georgia"/>
                <a:cs typeface="Georgia"/>
                <a:sym typeface="Georgia"/>
              </a:defRPr>
            </a:lvl2pPr>
            <a:lvl3pPr indent="-381000" lvl="2" marL="1371600" marR="0" rtl="0" algn="l">
              <a:spcBef>
                <a:spcPts val="300"/>
              </a:spcBef>
              <a:spcAft>
                <a:spcPts val="0"/>
              </a:spcAft>
              <a:buClr>
                <a:schemeClr val="accent1"/>
              </a:buClr>
              <a:buSzPts val="2400"/>
              <a:buFont typeface="Noto Sans Symbols"/>
              <a:buChar char="●"/>
              <a:defRPr b="0" i="0" sz="2400" u="none" cap="none" strike="noStrike">
                <a:solidFill>
                  <a:schemeClr val="accent1"/>
                </a:solidFill>
                <a:latin typeface="Georgia"/>
                <a:ea typeface="Georgia"/>
                <a:cs typeface="Georgia"/>
                <a:sym typeface="Georgia"/>
              </a:defRPr>
            </a:lvl3pPr>
            <a:lvl4pPr indent="-368300" lvl="3" marL="1828800" marR="0" rtl="0" algn="l">
              <a:spcBef>
                <a:spcPts val="300"/>
              </a:spcBef>
              <a:spcAft>
                <a:spcPts val="0"/>
              </a:spcAft>
              <a:buClr>
                <a:schemeClr val="accent1"/>
              </a:buClr>
              <a:buSzPts val="2200"/>
              <a:buFont typeface="Noto Sans Symbols"/>
              <a:buChar char="●"/>
              <a:defRPr b="0" i="0" sz="2200" u="none" cap="none" strike="noStrike">
                <a:solidFill>
                  <a:schemeClr val="accent1"/>
                </a:solidFill>
                <a:latin typeface="Georgia"/>
                <a:ea typeface="Georgia"/>
                <a:cs typeface="Georgia"/>
                <a:sym typeface="Georgia"/>
              </a:defRPr>
            </a:lvl4pPr>
            <a:lvl5pPr indent="-355600" lvl="4" marL="2286000" marR="0" rtl="0" algn="l">
              <a:spcBef>
                <a:spcPts val="300"/>
              </a:spcBef>
              <a:spcAft>
                <a:spcPts val="0"/>
              </a:spcAft>
              <a:buClr>
                <a:schemeClr val="accent3"/>
              </a:buClr>
              <a:buSzPts val="2000"/>
              <a:buFont typeface="Georgia"/>
              <a:buChar char="▫"/>
              <a:defRPr b="0" i="0" sz="2000" u="none" cap="none" strike="noStrike">
                <a:solidFill>
                  <a:schemeClr val="accent3"/>
                </a:solidFill>
                <a:latin typeface="Georgia"/>
                <a:ea typeface="Georgia"/>
                <a:cs typeface="Georgia"/>
                <a:sym typeface="Georgia"/>
              </a:defRPr>
            </a:lvl5pPr>
            <a:lvl6pPr indent="-342900" lvl="5" marL="2743200" marR="0" rtl="0" algn="l">
              <a:spcBef>
                <a:spcPts val="300"/>
              </a:spcBef>
              <a:spcAft>
                <a:spcPts val="0"/>
              </a:spcAft>
              <a:buClr>
                <a:schemeClr val="accent3"/>
              </a:buClr>
              <a:buSzPts val="1800"/>
              <a:buFont typeface="Georgia"/>
              <a:buChar char="▫"/>
              <a:defRPr b="0" i="0" sz="1800" u="none" cap="none" strike="noStrike">
                <a:solidFill>
                  <a:schemeClr val="accent3"/>
                </a:solidFill>
                <a:latin typeface="Georgia"/>
                <a:ea typeface="Georgia"/>
                <a:cs typeface="Georgia"/>
                <a:sym typeface="Georgia"/>
              </a:defRPr>
            </a:lvl6pPr>
            <a:lvl7pPr indent="-330200" lvl="6" marL="3200400" marR="0" rtl="0" algn="l">
              <a:spcBef>
                <a:spcPts val="300"/>
              </a:spcBef>
              <a:spcAft>
                <a:spcPts val="0"/>
              </a:spcAft>
              <a:buClr>
                <a:schemeClr val="accent3"/>
              </a:buClr>
              <a:buSzPts val="1600"/>
              <a:buFont typeface="Georgia"/>
              <a:buChar char="▫"/>
              <a:defRPr b="0" i="0" sz="1600" u="none" cap="none" strike="noStrike">
                <a:solidFill>
                  <a:schemeClr val="accent3"/>
                </a:solidFill>
                <a:latin typeface="Georgia"/>
                <a:ea typeface="Georgia"/>
                <a:cs typeface="Georgia"/>
                <a:sym typeface="Georgia"/>
              </a:defRPr>
            </a:lvl7pPr>
            <a:lvl8pPr indent="-323850" lvl="7" marL="3657600" marR="0" rtl="0" algn="l">
              <a:spcBef>
                <a:spcPts val="300"/>
              </a:spcBef>
              <a:spcAft>
                <a:spcPts val="0"/>
              </a:spcAft>
              <a:buClr>
                <a:schemeClr val="accent3"/>
              </a:buClr>
              <a:buSzPts val="1500"/>
              <a:buFont typeface="Georgia"/>
              <a:buChar char="◦"/>
              <a:defRPr b="0" i="0" sz="1500" u="none" cap="none" strike="noStrike">
                <a:solidFill>
                  <a:schemeClr val="accent3"/>
                </a:solidFill>
                <a:latin typeface="Georgia"/>
                <a:ea typeface="Georgia"/>
                <a:cs typeface="Georgia"/>
                <a:sym typeface="Georgia"/>
              </a:defRPr>
            </a:lvl8pPr>
            <a:lvl9pPr indent="-317500" lvl="8" marL="4114800" marR="0" rtl="0" algn="l">
              <a:spcBef>
                <a:spcPts val="300"/>
              </a:spcBef>
              <a:spcAft>
                <a:spcPts val="0"/>
              </a:spcAft>
              <a:buClr>
                <a:schemeClr val="accent3"/>
              </a:buClr>
              <a:buSzPts val="1400"/>
              <a:buFont typeface="Georgia"/>
              <a:buChar char="◦"/>
              <a:defRPr b="0" i="0" sz="1400" u="none" cap="none" strike="noStrike">
                <a:solidFill>
                  <a:schemeClr val="accent3"/>
                </a:solidFill>
                <a:latin typeface="Georgia"/>
                <a:ea typeface="Georgia"/>
                <a:cs typeface="Georgia"/>
                <a:sym typeface="Georgia"/>
              </a:defRPr>
            </a:lvl9pPr>
          </a:lstStyle>
          <a:p/>
        </p:txBody>
      </p:sp>
      <p:sp>
        <p:nvSpPr>
          <p:cNvPr id="25" name="Google Shape;25;p21"/>
          <p:cNvSpPr txBox="1"/>
          <p:nvPr>
            <p:ph idx="10" type="dt"/>
          </p:nvPr>
        </p:nvSpPr>
        <p:spPr>
          <a:xfrm>
            <a:off x="6586536" y="612648"/>
            <a:ext cx="957264"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800" u="none" cap="none" strike="noStrike">
                <a:solidFill>
                  <a:schemeClr val="accent2"/>
                </a:solidFill>
                <a:latin typeface="Georgia"/>
                <a:ea typeface="Georgia"/>
                <a:cs typeface="Georgia"/>
                <a:sym typeface="Georgia"/>
              </a:defRPr>
            </a:lvl1pPr>
            <a:lvl2pPr lvl="1"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2pPr>
            <a:lvl3pPr lvl="2"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3pPr>
            <a:lvl4pPr lvl="3"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4pPr>
            <a:lvl5pPr lvl="4"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5pPr>
            <a:lvl6pPr lvl="5"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6pPr>
            <a:lvl7pPr lvl="6"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7pPr>
            <a:lvl8pPr lvl="7"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8pPr>
            <a:lvl9pPr lvl="8"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9pPr>
          </a:lstStyle>
          <a:p/>
        </p:txBody>
      </p:sp>
      <p:sp>
        <p:nvSpPr>
          <p:cNvPr id="26" name="Google Shape;26;p21"/>
          <p:cNvSpPr txBox="1"/>
          <p:nvPr>
            <p:ph idx="11" type="ftr"/>
          </p:nvPr>
        </p:nvSpPr>
        <p:spPr>
          <a:xfrm>
            <a:off x="5257800" y="612648"/>
            <a:ext cx="132588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800" u="none" cap="none" strike="noStrike">
                <a:solidFill>
                  <a:schemeClr val="accent2"/>
                </a:solidFill>
                <a:latin typeface="Georgia"/>
                <a:ea typeface="Georgia"/>
                <a:cs typeface="Georgia"/>
                <a:sym typeface="Georgia"/>
              </a:defRPr>
            </a:lvl1pPr>
            <a:lvl2pPr lvl="1"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2pPr>
            <a:lvl3pPr lvl="2"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3pPr>
            <a:lvl4pPr lvl="3"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4pPr>
            <a:lvl5pPr lvl="4"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5pPr>
            <a:lvl6pPr lvl="5"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6pPr>
            <a:lvl7pPr lvl="6"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7pPr>
            <a:lvl8pPr lvl="7"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8pPr>
            <a:lvl9pPr lvl="8" marR="0" rtl="0" algn="l">
              <a:spcBef>
                <a:spcPts val="0"/>
              </a:spcBef>
              <a:spcAft>
                <a:spcPts val="0"/>
              </a:spcAft>
              <a:buSzPts val="1400"/>
              <a:buNone/>
              <a:defRPr b="0" i="0" sz="1800" u="none" cap="none" strike="noStrike">
                <a:solidFill>
                  <a:schemeClr val="dk1"/>
                </a:solidFill>
                <a:latin typeface="Georgia"/>
                <a:ea typeface="Georgia"/>
                <a:cs typeface="Georgia"/>
                <a:sym typeface="Georgia"/>
              </a:defRPr>
            </a:lvl9pPr>
          </a:lstStyle>
          <a:p/>
        </p:txBody>
      </p:sp>
      <p:sp>
        <p:nvSpPr>
          <p:cNvPr id="27" name="Google Shape;27;p21"/>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800" u="none" cap="none" strike="noStrike">
                <a:solidFill>
                  <a:srgbClr val="FFFFFF"/>
                </a:solidFill>
                <a:latin typeface="Georgia"/>
                <a:ea typeface="Georgia"/>
                <a:cs typeface="Georgia"/>
                <a:sym typeface="Georgia"/>
              </a:defRPr>
            </a:lvl1pPr>
            <a:lvl2pPr indent="0" lvl="1" marL="0" marR="0" rtl="0" algn="r">
              <a:spcBef>
                <a:spcPts val="0"/>
              </a:spcBef>
              <a:buNone/>
              <a:defRPr b="0" i="0" sz="1800" u="none" cap="none" strike="noStrike">
                <a:solidFill>
                  <a:srgbClr val="FFFFFF"/>
                </a:solidFill>
                <a:latin typeface="Georgia"/>
                <a:ea typeface="Georgia"/>
                <a:cs typeface="Georgia"/>
                <a:sym typeface="Georgia"/>
              </a:defRPr>
            </a:lvl2pPr>
            <a:lvl3pPr indent="0" lvl="2" marL="0" marR="0" rtl="0" algn="r">
              <a:spcBef>
                <a:spcPts val="0"/>
              </a:spcBef>
              <a:buNone/>
              <a:defRPr b="0" i="0" sz="1800" u="none" cap="none" strike="noStrike">
                <a:solidFill>
                  <a:srgbClr val="FFFFFF"/>
                </a:solidFill>
                <a:latin typeface="Georgia"/>
                <a:ea typeface="Georgia"/>
                <a:cs typeface="Georgia"/>
                <a:sym typeface="Georgia"/>
              </a:defRPr>
            </a:lvl3pPr>
            <a:lvl4pPr indent="0" lvl="3" marL="0" marR="0" rtl="0" algn="r">
              <a:spcBef>
                <a:spcPts val="0"/>
              </a:spcBef>
              <a:buNone/>
              <a:defRPr b="0" i="0" sz="1800" u="none" cap="none" strike="noStrike">
                <a:solidFill>
                  <a:srgbClr val="FFFFFF"/>
                </a:solidFill>
                <a:latin typeface="Georgia"/>
                <a:ea typeface="Georgia"/>
                <a:cs typeface="Georgia"/>
                <a:sym typeface="Georgia"/>
              </a:defRPr>
            </a:lvl4pPr>
            <a:lvl5pPr indent="0" lvl="4" marL="0" marR="0" rtl="0" algn="r">
              <a:spcBef>
                <a:spcPts val="0"/>
              </a:spcBef>
              <a:buNone/>
              <a:defRPr b="0" i="0" sz="1800" u="none" cap="none" strike="noStrike">
                <a:solidFill>
                  <a:srgbClr val="FFFFFF"/>
                </a:solidFill>
                <a:latin typeface="Georgia"/>
                <a:ea typeface="Georgia"/>
                <a:cs typeface="Georgia"/>
                <a:sym typeface="Georgia"/>
              </a:defRPr>
            </a:lvl5pPr>
            <a:lvl6pPr indent="0" lvl="5" marL="0" marR="0" rtl="0" algn="r">
              <a:spcBef>
                <a:spcPts val="0"/>
              </a:spcBef>
              <a:buNone/>
              <a:defRPr b="0" i="0" sz="1800" u="none" cap="none" strike="noStrike">
                <a:solidFill>
                  <a:srgbClr val="FFFFFF"/>
                </a:solidFill>
                <a:latin typeface="Georgia"/>
                <a:ea typeface="Georgia"/>
                <a:cs typeface="Georgia"/>
                <a:sym typeface="Georgia"/>
              </a:defRPr>
            </a:lvl6pPr>
            <a:lvl7pPr indent="0" lvl="6" marL="0" marR="0" rtl="0" algn="r">
              <a:spcBef>
                <a:spcPts val="0"/>
              </a:spcBef>
              <a:buNone/>
              <a:defRPr b="0" i="0" sz="1800" u="none" cap="none" strike="noStrike">
                <a:solidFill>
                  <a:srgbClr val="FFFFFF"/>
                </a:solidFill>
                <a:latin typeface="Georgia"/>
                <a:ea typeface="Georgia"/>
                <a:cs typeface="Georgia"/>
                <a:sym typeface="Georgia"/>
              </a:defRPr>
            </a:lvl7pPr>
            <a:lvl8pPr indent="0" lvl="7" marL="0" marR="0" rtl="0" algn="r">
              <a:spcBef>
                <a:spcPts val="0"/>
              </a:spcBef>
              <a:buNone/>
              <a:defRPr b="0" i="0" sz="1800" u="none" cap="none" strike="noStrike">
                <a:solidFill>
                  <a:srgbClr val="FFFFFF"/>
                </a:solidFill>
                <a:latin typeface="Georgia"/>
                <a:ea typeface="Georgia"/>
                <a:cs typeface="Georgia"/>
                <a:sym typeface="Georgia"/>
              </a:defRPr>
            </a:lvl8pPr>
            <a:lvl9pPr indent="0" lvl="8" marL="0" marR="0" rtl="0" algn="r">
              <a:spcBef>
                <a:spcPts val="0"/>
              </a:spcBef>
              <a:buNone/>
              <a:defRPr b="0" i="0" sz="1800" u="none" cap="none" strike="noStrike">
                <a:solidFill>
                  <a:srgbClr val="FFFFFF"/>
                </a:solidFill>
                <a:latin typeface="Georgia"/>
                <a:ea typeface="Georgia"/>
                <a:cs typeface="Georgia"/>
                <a:sym typeface="Georgia"/>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
          <p:cNvSpPr txBox="1"/>
          <p:nvPr>
            <p:ph type="ctrTitle"/>
          </p:nvPr>
        </p:nvSpPr>
        <p:spPr>
          <a:xfrm>
            <a:off x="467544" y="2132856"/>
            <a:ext cx="8458200" cy="1470025"/>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4400"/>
              <a:buFont typeface="Trebuchet MS"/>
              <a:buNone/>
            </a:pPr>
            <a:r>
              <a:rPr lang="ja-JP">
                <a:solidFill>
                  <a:schemeClr val="dk1"/>
                </a:solidFill>
              </a:rPr>
              <a:t>アントレプレナーシップ入門</a:t>
            </a:r>
            <a:br>
              <a:rPr lang="ja-JP">
                <a:solidFill>
                  <a:schemeClr val="dk1"/>
                </a:solidFill>
              </a:rPr>
            </a:br>
            <a:r>
              <a:rPr lang="ja-JP" sz="3200">
                <a:solidFill>
                  <a:schemeClr val="dk1"/>
                </a:solidFill>
              </a:rPr>
              <a:t>ベンチャーの創造を学ぶ</a:t>
            </a:r>
            <a:endParaRPr sz="3200">
              <a:solidFill>
                <a:schemeClr val="dk1"/>
              </a:solidFill>
            </a:endParaRPr>
          </a:p>
        </p:txBody>
      </p:sp>
      <p:sp>
        <p:nvSpPr>
          <p:cNvPr id="114" name="Google Shape;114;p1"/>
          <p:cNvSpPr txBox="1"/>
          <p:nvPr>
            <p:ph idx="1" type="subTitle"/>
          </p:nvPr>
        </p:nvSpPr>
        <p:spPr>
          <a:xfrm>
            <a:off x="395536" y="4509120"/>
            <a:ext cx="7702624" cy="753497"/>
          </a:xfrm>
          <a:prstGeom prst="rect">
            <a:avLst/>
          </a:prstGeom>
          <a:noFill/>
          <a:ln>
            <a:noFill/>
          </a:ln>
        </p:spPr>
        <p:txBody>
          <a:bodyPr anchorCtr="0" anchor="t" bIns="45700" lIns="91425" spcFirstLastPara="1" rIns="91425" wrap="square" tIns="45700">
            <a:normAutofit/>
          </a:bodyPr>
          <a:lstStyle/>
          <a:p>
            <a:pPr indent="0" lvl="0" marL="64008" rtl="0" algn="l">
              <a:spcBef>
                <a:spcPts val="0"/>
              </a:spcBef>
              <a:spcAft>
                <a:spcPts val="0"/>
              </a:spcAft>
              <a:buSzPts val="2400"/>
              <a:buNone/>
            </a:pPr>
            <a:r>
              <a:rPr lang="ja-JP">
                <a:solidFill>
                  <a:schemeClr val="dk1"/>
                </a:solidFill>
              </a:rPr>
              <a:t>第1章　アントレプレナーシップを学ぶ重要性と楽しみ</a:t>
            </a:r>
            <a:endParaRPr>
              <a:solidFill>
                <a:schemeClr val="dk1"/>
              </a:solidFill>
            </a:endParaRPr>
          </a:p>
        </p:txBody>
      </p:sp>
      <p:sp>
        <p:nvSpPr>
          <p:cNvPr id="115" name="Google Shape;115;p1"/>
          <p:cNvSpPr txBox="1"/>
          <p:nvPr>
            <p:ph idx="12" type="sldNum"/>
          </p:nvPr>
        </p:nvSpPr>
        <p:spPr>
          <a:xfrm>
            <a:off x="8320088" y="1136"/>
            <a:ext cx="747712"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9"/>
          <p:cNvSpPr txBox="1"/>
          <p:nvPr>
            <p:ph idx="1" type="body"/>
          </p:nvPr>
        </p:nvSpPr>
        <p:spPr>
          <a:xfrm>
            <a:off x="467544" y="836712"/>
            <a:ext cx="8219256" cy="5760640"/>
          </a:xfrm>
          <a:prstGeom prst="rect">
            <a:avLst/>
          </a:prstGeom>
          <a:noFill/>
          <a:ln>
            <a:noFill/>
          </a:ln>
        </p:spPr>
        <p:txBody>
          <a:bodyPr anchorCtr="0" anchor="t" bIns="45700" lIns="91425" spcFirstLastPara="1" rIns="91425" wrap="square" tIns="45700">
            <a:normAutofit fontScale="85000" lnSpcReduction="10000"/>
          </a:bodyPr>
          <a:lstStyle/>
          <a:p>
            <a:pPr indent="0" lvl="0" marL="109728" rtl="0" algn="l">
              <a:lnSpc>
                <a:spcPct val="120000"/>
              </a:lnSpc>
              <a:spcBef>
                <a:spcPts val="0"/>
              </a:spcBef>
              <a:spcAft>
                <a:spcPts val="0"/>
              </a:spcAft>
              <a:buSzPct val="100000"/>
              <a:buNone/>
            </a:pPr>
            <a:r>
              <a:rPr lang="ja-JP" sz="3100">
                <a:solidFill>
                  <a:srgbClr val="00B0F0"/>
                </a:solidFill>
                <a:latin typeface="Trebuchet MS"/>
                <a:ea typeface="Trebuchet MS"/>
                <a:cs typeface="Trebuchet MS"/>
                <a:sym typeface="Trebuchet MS"/>
              </a:rPr>
              <a:t>　イノベーション企業の国際ランキング</a:t>
            </a:r>
            <a:endParaRPr sz="3100">
              <a:solidFill>
                <a:srgbClr val="00B0F0"/>
              </a:solidFill>
              <a:latin typeface="Trebuchet MS"/>
              <a:ea typeface="Trebuchet MS"/>
              <a:cs typeface="Trebuchet MS"/>
              <a:sym typeface="Trebuchet MS"/>
            </a:endParaRPr>
          </a:p>
          <a:p>
            <a:pPr indent="-118236" lvl="0" marL="365760" rtl="0" algn="l">
              <a:lnSpc>
                <a:spcPct val="120000"/>
              </a:lnSpc>
              <a:spcBef>
                <a:spcPts val="300"/>
              </a:spcBef>
              <a:spcAft>
                <a:spcPts val="0"/>
              </a:spcAft>
              <a:buSzPct val="100000"/>
              <a:buNone/>
            </a:pPr>
            <a:r>
              <a:t/>
            </a:r>
            <a:endParaRPr/>
          </a:p>
          <a:p>
            <a:pPr indent="-269366" lvl="0" marL="365760" rtl="0" algn="l">
              <a:lnSpc>
                <a:spcPct val="120000"/>
              </a:lnSpc>
              <a:spcBef>
                <a:spcPts val="300"/>
              </a:spcBef>
              <a:spcAft>
                <a:spcPts val="0"/>
              </a:spcAft>
              <a:buSzPct val="100000"/>
              <a:buChar char="•"/>
            </a:pPr>
            <a:r>
              <a:rPr lang="ja-JP"/>
              <a:t>アメリカのFast Company誌が毎年発表するイノベーション企業の国際ランキング</a:t>
            </a:r>
            <a:endParaRPr/>
          </a:p>
          <a:p>
            <a:pPr indent="-118236" lvl="0" marL="365760" rtl="0" algn="l">
              <a:lnSpc>
                <a:spcPct val="120000"/>
              </a:lnSpc>
              <a:spcBef>
                <a:spcPts val="300"/>
              </a:spcBef>
              <a:spcAft>
                <a:spcPts val="0"/>
              </a:spcAft>
              <a:buSzPct val="100000"/>
              <a:buNone/>
            </a:pPr>
            <a:r>
              <a:t/>
            </a:r>
            <a:endParaRPr/>
          </a:p>
          <a:p>
            <a:pPr indent="-269366" lvl="0" marL="365760" rtl="0" algn="l">
              <a:lnSpc>
                <a:spcPct val="120000"/>
              </a:lnSpc>
              <a:spcBef>
                <a:spcPts val="300"/>
              </a:spcBef>
              <a:spcAft>
                <a:spcPts val="0"/>
              </a:spcAft>
              <a:buSzPct val="100000"/>
              <a:buChar char="•"/>
            </a:pPr>
            <a:r>
              <a:rPr lang="ja-JP"/>
              <a:t>2019</a:t>
            </a:r>
            <a:r>
              <a:rPr lang="ja-JP"/>
              <a:t>年から2021年までの3年間の上位20社のリスト</a:t>
            </a:r>
            <a:endParaRPr/>
          </a:p>
          <a:p>
            <a:pPr indent="0" lvl="0" marL="365760" rtl="0" algn="l">
              <a:lnSpc>
                <a:spcPct val="120000"/>
              </a:lnSpc>
              <a:spcBef>
                <a:spcPts val="300"/>
              </a:spcBef>
              <a:spcAft>
                <a:spcPts val="0"/>
              </a:spcAft>
              <a:buNone/>
            </a:pPr>
            <a:r>
              <a:t/>
            </a:r>
            <a:endParaRPr/>
          </a:p>
          <a:p>
            <a:pPr indent="-269366" lvl="0" marL="365760" rtl="0" algn="l">
              <a:lnSpc>
                <a:spcPct val="120000"/>
              </a:lnSpc>
              <a:spcBef>
                <a:spcPts val="300"/>
              </a:spcBef>
              <a:spcAft>
                <a:spcPts val="0"/>
              </a:spcAft>
              <a:buSzPct val="100000"/>
              <a:buChar char="•"/>
            </a:pPr>
            <a:r>
              <a:rPr lang="ja-JP"/>
              <a:t>2021年の上位20社の国別構成は、アメリカ15社、ドイツ1社、カナダ1社、中国1社、イギリス1社、日本1社、韓国1社</a:t>
            </a:r>
            <a:endParaRPr/>
          </a:p>
          <a:p>
            <a:pPr indent="-118236" lvl="0" marL="365760" rtl="0" algn="l">
              <a:lnSpc>
                <a:spcPct val="120000"/>
              </a:lnSpc>
              <a:spcBef>
                <a:spcPts val="300"/>
              </a:spcBef>
              <a:spcAft>
                <a:spcPts val="0"/>
              </a:spcAft>
              <a:buSzPct val="100000"/>
              <a:buNone/>
            </a:pPr>
            <a:r>
              <a:t/>
            </a:r>
            <a:endParaRPr/>
          </a:p>
          <a:p>
            <a:pPr indent="-269367" lvl="0" marL="365760" rtl="0" algn="l">
              <a:lnSpc>
                <a:spcPct val="120000"/>
              </a:lnSpc>
              <a:spcBef>
                <a:spcPts val="300"/>
              </a:spcBef>
              <a:spcAft>
                <a:spcPts val="0"/>
              </a:spcAft>
              <a:buSzPct val="100000"/>
              <a:buChar char="•"/>
            </a:pPr>
            <a:r>
              <a:rPr lang="ja-JP"/>
              <a:t>アジアの企業では，日本企業は</a:t>
            </a:r>
            <a:r>
              <a:rPr lang="ja-JP"/>
              <a:t>1社のみで、中国企業が優勢</a:t>
            </a:r>
            <a:endParaRPr/>
          </a:p>
        </p:txBody>
      </p:sp>
      <p:sp>
        <p:nvSpPr>
          <p:cNvPr id="182" name="Google Shape;182;p9"/>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6"/>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pic>
        <p:nvPicPr>
          <p:cNvPr id="189" name="Google Shape;189;p6"/>
          <p:cNvPicPr preferRelativeResize="0"/>
          <p:nvPr/>
        </p:nvPicPr>
        <p:blipFill>
          <a:blip r:embed="rId3">
            <a:alphaModFix/>
          </a:blip>
          <a:stretch>
            <a:fillRect/>
          </a:stretch>
        </p:blipFill>
        <p:spPr>
          <a:xfrm>
            <a:off x="1934375" y="800025"/>
            <a:ext cx="5438451" cy="58309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1"/>
          <p:cNvSpPr txBox="1"/>
          <p:nvPr>
            <p:ph type="title"/>
          </p:nvPr>
        </p:nvSpPr>
        <p:spPr>
          <a:xfrm>
            <a:off x="395536" y="548680"/>
            <a:ext cx="8229600" cy="10668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rgbClr val="00B0F0"/>
              </a:buClr>
              <a:buSzPct val="100000"/>
              <a:buFont typeface="Trebuchet MS"/>
              <a:buNone/>
            </a:pPr>
            <a:r>
              <a:rPr lang="ja-JP">
                <a:solidFill>
                  <a:srgbClr val="00B0F0"/>
                </a:solidFill>
              </a:rPr>
              <a:t>２　急成長イノベーション企業の貢献</a:t>
            </a:r>
            <a:endParaRPr>
              <a:solidFill>
                <a:srgbClr val="00B0F0"/>
              </a:solidFill>
            </a:endParaRPr>
          </a:p>
        </p:txBody>
      </p:sp>
      <p:sp>
        <p:nvSpPr>
          <p:cNvPr id="196" name="Google Shape;196;p11"/>
          <p:cNvSpPr txBox="1"/>
          <p:nvPr>
            <p:ph idx="1" type="body"/>
          </p:nvPr>
        </p:nvSpPr>
        <p:spPr>
          <a:xfrm>
            <a:off x="457200" y="1628800"/>
            <a:ext cx="8363272" cy="5040560"/>
          </a:xfrm>
          <a:prstGeom prst="rect">
            <a:avLst/>
          </a:prstGeom>
          <a:noFill/>
          <a:ln>
            <a:noFill/>
          </a:ln>
        </p:spPr>
        <p:txBody>
          <a:bodyPr anchorCtr="0" anchor="t" bIns="45700" lIns="91425" spcFirstLastPara="1" rIns="91425" wrap="square" tIns="45700">
            <a:normAutofit fontScale="77500" lnSpcReduction="20000"/>
          </a:bodyPr>
          <a:lstStyle/>
          <a:p>
            <a:pPr indent="0" lvl="0" marL="109728" rtl="0" algn="l">
              <a:lnSpc>
                <a:spcPct val="120000"/>
              </a:lnSpc>
              <a:spcBef>
                <a:spcPts val="0"/>
              </a:spcBef>
              <a:spcAft>
                <a:spcPts val="0"/>
              </a:spcAft>
              <a:buSzPct val="100000"/>
              <a:buNone/>
            </a:pPr>
            <a:r>
              <a:rPr lang="ja-JP" sz="3100">
                <a:solidFill>
                  <a:srgbClr val="00B0F0"/>
                </a:solidFill>
                <a:latin typeface="Trebuchet MS"/>
                <a:ea typeface="Trebuchet MS"/>
                <a:cs typeface="Trebuchet MS"/>
                <a:sym typeface="Trebuchet MS"/>
              </a:rPr>
              <a:t>イノベーション</a:t>
            </a:r>
            <a:endParaRPr sz="3100">
              <a:solidFill>
                <a:srgbClr val="00B0F0"/>
              </a:solidFill>
              <a:latin typeface="Trebuchet MS"/>
              <a:ea typeface="Trebuchet MS"/>
              <a:cs typeface="Trebuchet MS"/>
              <a:sym typeface="Trebuchet MS"/>
            </a:endParaRPr>
          </a:p>
          <a:p>
            <a:pPr indent="-118236" lvl="0" marL="365760" rtl="0" algn="l">
              <a:lnSpc>
                <a:spcPct val="120000"/>
              </a:lnSpc>
              <a:spcBef>
                <a:spcPts val="300"/>
              </a:spcBef>
              <a:spcAft>
                <a:spcPts val="0"/>
              </a:spcAft>
              <a:buSzPct val="100000"/>
              <a:buNone/>
            </a:pPr>
            <a:r>
              <a:t/>
            </a:r>
            <a:endParaRPr/>
          </a:p>
          <a:p>
            <a:pPr indent="-256031" lvl="0" marL="365760" rtl="0" algn="l">
              <a:lnSpc>
                <a:spcPct val="120000"/>
              </a:lnSpc>
              <a:spcBef>
                <a:spcPts val="300"/>
              </a:spcBef>
              <a:spcAft>
                <a:spcPts val="0"/>
              </a:spcAft>
              <a:buSzPct val="100000"/>
              <a:buChar char="•"/>
            </a:pPr>
            <a:r>
              <a:rPr lang="ja-JP"/>
              <a:t>グローバルに事業活動を展開する急成長企業の貢献</a:t>
            </a:r>
            <a:endParaRPr/>
          </a:p>
          <a:p>
            <a:pPr indent="-246887" lvl="1" marL="658368" rtl="0" algn="l">
              <a:lnSpc>
                <a:spcPct val="120000"/>
              </a:lnSpc>
              <a:spcBef>
                <a:spcPts val="300"/>
              </a:spcBef>
              <a:spcAft>
                <a:spcPts val="0"/>
              </a:spcAft>
              <a:buSzPct val="100000"/>
              <a:buChar char="▫"/>
            </a:pPr>
            <a:r>
              <a:rPr b="1" lang="ja-JP">
                <a:solidFill>
                  <a:srgbClr val="0000FF"/>
                </a:solidFill>
              </a:rPr>
              <a:t>イノベーション（Innovation）</a:t>
            </a:r>
            <a:endParaRPr>
              <a:solidFill>
                <a:srgbClr val="0000FF"/>
              </a:solidFill>
            </a:endParaRPr>
          </a:p>
          <a:p>
            <a:pPr indent="-246887" lvl="1" marL="658368" rtl="0" algn="l">
              <a:lnSpc>
                <a:spcPct val="120000"/>
              </a:lnSpc>
              <a:spcBef>
                <a:spcPts val="300"/>
              </a:spcBef>
              <a:spcAft>
                <a:spcPts val="0"/>
              </a:spcAft>
              <a:buSzPct val="100000"/>
              <a:buChar char="▫"/>
            </a:pPr>
            <a:r>
              <a:rPr b="1" lang="ja-JP">
                <a:solidFill>
                  <a:srgbClr val="0000FF"/>
                </a:solidFill>
              </a:rPr>
              <a:t>雇用創出（Job Generation）</a:t>
            </a:r>
            <a:endParaRPr>
              <a:solidFill>
                <a:srgbClr val="0000FF"/>
              </a:solidFill>
            </a:endParaRPr>
          </a:p>
          <a:p>
            <a:pPr indent="-118236" lvl="0" marL="365760" rtl="0" algn="l">
              <a:lnSpc>
                <a:spcPct val="120000"/>
              </a:lnSpc>
              <a:spcBef>
                <a:spcPts val="300"/>
              </a:spcBef>
              <a:spcAft>
                <a:spcPts val="0"/>
              </a:spcAft>
              <a:buSzPct val="100000"/>
              <a:buNone/>
            </a:pPr>
            <a:r>
              <a:t/>
            </a:r>
            <a:endParaRPr/>
          </a:p>
          <a:p>
            <a:pPr indent="-256031" lvl="0" marL="365760" rtl="0" algn="l">
              <a:lnSpc>
                <a:spcPct val="120000"/>
              </a:lnSpc>
              <a:spcBef>
                <a:spcPts val="300"/>
              </a:spcBef>
              <a:spcAft>
                <a:spcPts val="0"/>
              </a:spcAft>
              <a:buSzPct val="100000"/>
              <a:buChar char="•"/>
            </a:pPr>
            <a:r>
              <a:rPr lang="ja-JP"/>
              <a:t>ハーバードビジネススクールのクレイトン・クリステンセン教授によると，イノベーションには以下の2つのタイプが存在</a:t>
            </a:r>
            <a:endParaRPr/>
          </a:p>
          <a:p>
            <a:pPr indent="-246887" lvl="1" marL="658368" rtl="0" algn="l">
              <a:lnSpc>
                <a:spcPct val="120000"/>
              </a:lnSpc>
              <a:spcBef>
                <a:spcPts val="300"/>
              </a:spcBef>
              <a:spcAft>
                <a:spcPts val="0"/>
              </a:spcAft>
              <a:buSzPct val="100000"/>
              <a:buChar char="▫"/>
            </a:pPr>
            <a:r>
              <a:rPr lang="ja-JP">
                <a:solidFill>
                  <a:schemeClr val="dk1"/>
                </a:solidFill>
              </a:rPr>
              <a:t>従来製品の価値を破壊するかもしれないまったく新しい価値を生み出す</a:t>
            </a:r>
            <a:r>
              <a:rPr b="1" lang="ja-JP">
                <a:solidFill>
                  <a:srgbClr val="0000FF"/>
                </a:solidFill>
              </a:rPr>
              <a:t>破壊的イノベーション（Disruptive Innovation）</a:t>
            </a:r>
            <a:endParaRPr>
              <a:solidFill>
                <a:srgbClr val="0000FF"/>
              </a:solidFill>
            </a:endParaRPr>
          </a:p>
          <a:p>
            <a:pPr indent="-246887" lvl="1" marL="658368" rtl="0" algn="l">
              <a:lnSpc>
                <a:spcPct val="120000"/>
              </a:lnSpc>
              <a:spcBef>
                <a:spcPts val="300"/>
              </a:spcBef>
              <a:spcAft>
                <a:spcPts val="0"/>
              </a:spcAft>
              <a:buSzPct val="100000"/>
              <a:buChar char="▫"/>
            </a:pPr>
            <a:r>
              <a:rPr lang="ja-JP">
                <a:solidFill>
                  <a:schemeClr val="dk1"/>
                </a:solidFill>
              </a:rPr>
              <a:t>従来製品の改良を進める</a:t>
            </a:r>
            <a:r>
              <a:rPr b="1" lang="ja-JP">
                <a:solidFill>
                  <a:srgbClr val="0000FF"/>
                </a:solidFill>
              </a:rPr>
              <a:t>漸進的イノベーション（Incremental Innovation）</a:t>
            </a:r>
            <a:endParaRPr b="1">
              <a:solidFill>
                <a:srgbClr val="0000FF"/>
              </a:solidFill>
            </a:endParaRPr>
          </a:p>
          <a:p>
            <a:pPr indent="-256031" lvl="0" marL="365760" rtl="0" algn="l">
              <a:lnSpc>
                <a:spcPct val="120000"/>
              </a:lnSpc>
              <a:spcBef>
                <a:spcPts val="300"/>
              </a:spcBef>
              <a:spcAft>
                <a:spcPts val="0"/>
              </a:spcAft>
              <a:buSzPct val="100000"/>
              <a:buChar char="•"/>
            </a:pPr>
            <a:r>
              <a:rPr lang="ja-JP"/>
              <a:t>漸進的イノベーションには大企業が大きな役割を果たし，破壊的イノベーションにはアントレプレナーが大きく貢献</a:t>
            </a:r>
            <a:endParaRPr/>
          </a:p>
        </p:txBody>
      </p:sp>
      <p:sp>
        <p:nvSpPr>
          <p:cNvPr id="197" name="Google Shape;197;p11"/>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2"/>
          <p:cNvSpPr txBox="1"/>
          <p:nvPr>
            <p:ph idx="1" type="body"/>
          </p:nvPr>
        </p:nvSpPr>
        <p:spPr>
          <a:xfrm>
            <a:off x="395536" y="1340768"/>
            <a:ext cx="8229600" cy="4824536"/>
          </a:xfrm>
          <a:prstGeom prst="rect">
            <a:avLst/>
          </a:prstGeom>
          <a:noFill/>
          <a:ln>
            <a:noFill/>
          </a:ln>
        </p:spPr>
        <p:txBody>
          <a:bodyPr anchorCtr="0" anchor="t" bIns="45700" lIns="91425" spcFirstLastPara="1" rIns="91425" wrap="square" tIns="45700">
            <a:normAutofit/>
          </a:bodyPr>
          <a:lstStyle/>
          <a:p>
            <a:pPr indent="0" lvl="0" marL="109728" rtl="0" algn="l">
              <a:spcBef>
                <a:spcPts val="0"/>
              </a:spcBef>
              <a:spcAft>
                <a:spcPts val="0"/>
              </a:spcAft>
              <a:buSzPts val="2400"/>
              <a:buNone/>
            </a:pPr>
            <a:r>
              <a:rPr lang="ja-JP" sz="2400">
                <a:solidFill>
                  <a:srgbClr val="00B0F0"/>
                </a:solidFill>
                <a:latin typeface="Trebuchet MS"/>
                <a:ea typeface="Trebuchet MS"/>
                <a:cs typeface="Trebuchet MS"/>
                <a:sym typeface="Trebuchet MS"/>
              </a:rPr>
              <a:t>雇用創出</a:t>
            </a:r>
            <a:endParaRPr sz="2400">
              <a:solidFill>
                <a:srgbClr val="00B0F0"/>
              </a:solidFill>
              <a:latin typeface="Trebuchet MS"/>
              <a:ea typeface="Trebuchet MS"/>
              <a:cs typeface="Trebuchet MS"/>
              <a:sym typeface="Trebuchet MS"/>
            </a:endParaRPr>
          </a:p>
          <a:p>
            <a:pPr indent="-78232" lvl="0" marL="365760" rtl="0" algn="l">
              <a:spcBef>
                <a:spcPts val="300"/>
              </a:spcBef>
              <a:spcAft>
                <a:spcPts val="0"/>
              </a:spcAft>
              <a:buSzPts val="2800"/>
              <a:buNone/>
            </a:pPr>
            <a:r>
              <a:t/>
            </a:r>
            <a:endParaRPr/>
          </a:p>
          <a:p>
            <a:pPr indent="-256032" lvl="0" marL="365760" rtl="0" algn="l">
              <a:spcBef>
                <a:spcPts val="300"/>
              </a:spcBef>
              <a:spcAft>
                <a:spcPts val="0"/>
              </a:spcAft>
              <a:buSzPts val="2400"/>
              <a:buChar char="•"/>
            </a:pPr>
            <a:r>
              <a:rPr lang="ja-JP" sz="2400"/>
              <a:t>アメリカで1960年代後半以降に設立され急成長をとげた新興のイノベーション企業の雇用創出への貢献</a:t>
            </a:r>
            <a:endParaRPr sz="2400"/>
          </a:p>
          <a:p>
            <a:pPr indent="-103632" lvl="0" marL="365760" rtl="0" algn="l">
              <a:spcBef>
                <a:spcPts val="300"/>
              </a:spcBef>
              <a:spcAft>
                <a:spcPts val="0"/>
              </a:spcAft>
              <a:buSzPts val="2400"/>
              <a:buNone/>
            </a:pPr>
            <a:r>
              <a:t/>
            </a:r>
            <a:endParaRPr sz="2400"/>
          </a:p>
          <a:p>
            <a:pPr indent="-256032" lvl="0" marL="365760" rtl="0" algn="l">
              <a:spcBef>
                <a:spcPts val="300"/>
              </a:spcBef>
              <a:spcAft>
                <a:spcPts val="0"/>
              </a:spcAft>
              <a:buSzPts val="2400"/>
              <a:buChar char="•"/>
            </a:pPr>
            <a:r>
              <a:rPr lang="ja-JP" sz="2400"/>
              <a:t>会社設立から短期間で急成長をとげたアメリカのイノベーション企業は，それらの多くが会社設立から数年で</a:t>
            </a:r>
            <a:r>
              <a:rPr b="1" lang="ja-JP" sz="2400">
                <a:solidFill>
                  <a:srgbClr val="0000FF"/>
                </a:solidFill>
              </a:rPr>
              <a:t>新規株式公開（Initial Public Offering: IPO）</a:t>
            </a:r>
            <a:r>
              <a:rPr lang="ja-JP" sz="2400"/>
              <a:t>を達成し，公開後にさらに成長を加速</a:t>
            </a:r>
            <a:endParaRPr sz="2400"/>
          </a:p>
        </p:txBody>
      </p:sp>
      <p:sp>
        <p:nvSpPr>
          <p:cNvPr id="204" name="Google Shape;204;p12"/>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3"/>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pic>
        <p:nvPicPr>
          <p:cNvPr id="211" name="Google Shape;211;p13"/>
          <p:cNvPicPr preferRelativeResize="0"/>
          <p:nvPr/>
        </p:nvPicPr>
        <p:blipFill>
          <a:blip r:embed="rId3">
            <a:alphaModFix/>
          </a:blip>
          <a:stretch>
            <a:fillRect/>
          </a:stretch>
        </p:blipFill>
        <p:spPr>
          <a:xfrm>
            <a:off x="1196775" y="659307"/>
            <a:ext cx="6392598" cy="618516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4"/>
          <p:cNvSpPr txBox="1"/>
          <p:nvPr>
            <p:ph type="title"/>
          </p:nvPr>
        </p:nvSpPr>
        <p:spPr>
          <a:xfrm>
            <a:off x="518864" y="836712"/>
            <a:ext cx="8229600" cy="10668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rgbClr val="00B0F0"/>
              </a:buClr>
              <a:buSzPct val="100000"/>
              <a:buFont typeface="Trebuchet MS"/>
              <a:buNone/>
            </a:pPr>
            <a:r>
              <a:rPr lang="ja-JP"/>
              <a:t>３　キャリアの選択としての</a:t>
            </a:r>
            <a:br>
              <a:rPr lang="ja-JP"/>
            </a:br>
            <a:r>
              <a:rPr lang="ja-JP"/>
              <a:t>　　アントレプレナー</a:t>
            </a:r>
            <a:endParaRPr/>
          </a:p>
        </p:txBody>
      </p:sp>
      <p:sp>
        <p:nvSpPr>
          <p:cNvPr id="218" name="Google Shape;218;p14"/>
          <p:cNvSpPr txBox="1"/>
          <p:nvPr>
            <p:ph idx="1" type="body"/>
          </p:nvPr>
        </p:nvSpPr>
        <p:spPr>
          <a:xfrm>
            <a:off x="467544" y="2060848"/>
            <a:ext cx="8229600" cy="4419936"/>
          </a:xfrm>
          <a:prstGeom prst="rect">
            <a:avLst/>
          </a:prstGeom>
          <a:noFill/>
          <a:ln>
            <a:noFill/>
          </a:ln>
        </p:spPr>
        <p:txBody>
          <a:bodyPr anchorCtr="0" anchor="t" bIns="45700" lIns="91425" spcFirstLastPara="1" rIns="91425" wrap="square" tIns="45700">
            <a:normAutofit fontScale="85000" lnSpcReduction="10000"/>
          </a:bodyPr>
          <a:lstStyle/>
          <a:p>
            <a:pPr indent="-256031" lvl="0" marL="365760" rtl="0" algn="l">
              <a:lnSpc>
                <a:spcPct val="120000"/>
              </a:lnSpc>
              <a:spcBef>
                <a:spcPts val="0"/>
              </a:spcBef>
              <a:spcAft>
                <a:spcPts val="0"/>
              </a:spcAft>
              <a:buSzPct val="100000"/>
              <a:buChar char="•"/>
            </a:pPr>
            <a:r>
              <a:rPr lang="ja-JP"/>
              <a:t>アメリカはアントレプレナーになることが尊敬される社会，すなわち「</a:t>
            </a:r>
            <a:r>
              <a:rPr b="1" lang="ja-JP">
                <a:solidFill>
                  <a:srgbClr val="0000FF"/>
                </a:solidFill>
              </a:rPr>
              <a:t>企業家社会（Entrepreneurial Society）</a:t>
            </a:r>
            <a:r>
              <a:rPr lang="ja-JP"/>
              <a:t>」</a:t>
            </a:r>
            <a:endParaRPr/>
          </a:p>
          <a:p>
            <a:pPr indent="-256031" lvl="0" marL="365760" rtl="0" algn="l">
              <a:lnSpc>
                <a:spcPct val="120000"/>
              </a:lnSpc>
              <a:spcBef>
                <a:spcPts val="300"/>
              </a:spcBef>
              <a:spcAft>
                <a:spcPts val="0"/>
              </a:spcAft>
              <a:buSzPct val="100000"/>
              <a:buChar char="•"/>
            </a:pPr>
            <a:r>
              <a:rPr lang="ja-JP"/>
              <a:t>一方，日本の学生の多くは対照的なキャリアを志向</a:t>
            </a:r>
            <a:endParaRPr/>
          </a:p>
          <a:p>
            <a:pPr indent="-256031" lvl="0" marL="365760" rtl="0" algn="l">
              <a:lnSpc>
                <a:spcPct val="120000"/>
              </a:lnSpc>
              <a:spcBef>
                <a:spcPts val="300"/>
              </a:spcBef>
              <a:spcAft>
                <a:spcPts val="0"/>
              </a:spcAft>
              <a:buSzPct val="100000"/>
              <a:buChar char="•"/>
            </a:pPr>
            <a:r>
              <a:rPr lang="ja-JP"/>
              <a:t>若いときは起業に必要なエネルギーを持つが，経験や人的なネットワークや準備できる資金は限られている。</a:t>
            </a:r>
            <a:endParaRPr/>
          </a:p>
          <a:p>
            <a:pPr indent="-256031" lvl="0" marL="365760" rtl="0" algn="l">
              <a:lnSpc>
                <a:spcPct val="120000"/>
              </a:lnSpc>
              <a:spcBef>
                <a:spcPts val="300"/>
              </a:spcBef>
              <a:spcAft>
                <a:spcPts val="0"/>
              </a:spcAft>
              <a:buSzPct val="100000"/>
              <a:buChar char="•"/>
            </a:pPr>
            <a:r>
              <a:rPr lang="ja-JP"/>
              <a:t>成功したアントレプレナーの起業時の年齢は実に多様</a:t>
            </a:r>
            <a:endParaRPr/>
          </a:p>
          <a:p>
            <a:pPr indent="-256031" lvl="0" marL="365760" rtl="0" algn="l">
              <a:lnSpc>
                <a:spcPct val="120000"/>
              </a:lnSpc>
              <a:spcBef>
                <a:spcPts val="300"/>
              </a:spcBef>
              <a:spcAft>
                <a:spcPts val="0"/>
              </a:spcAft>
              <a:buSzPct val="100000"/>
              <a:buChar char="•"/>
            </a:pPr>
            <a:r>
              <a:rPr lang="ja-JP"/>
              <a:t>学生で起業しアントレプレナーとして成功したケース＝</a:t>
            </a:r>
            <a:r>
              <a:rPr b="1" lang="ja-JP">
                <a:solidFill>
                  <a:srgbClr val="0000FF"/>
                </a:solidFill>
              </a:rPr>
              <a:t>学生アントレプレナー（Student Entrepreneur）</a:t>
            </a:r>
            <a:r>
              <a:rPr lang="ja-JP"/>
              <a:t>も多数存在</a:t>
            </a:r>
            <a:endParaRPr/>
          </a:p>
        </p:txBody>
      </p:sp>
      <p:sp>
        <p:nvSpPr>
          <p:cNvPr id="219" name="Google Shape;219;p14"/>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5"/>
          <p:cNvSpPr txBox="1"/>
          <p:nvPr>
            <p:ph type="title"/>
          </p:nvPr>
        </p:nvSpPr>
        <p:spPr>
          <a:xfrm>
            <a:off x="395536" y="764704"/>
            <a:ext cx="8507288" cy="10668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rgbClr val="00B0F0"/>
              </a:buClr>
              <a:buSzPct val="100000"/>
              <a:buFont typeface="Trebuchet MS"/>
              <a:buNone/>
            </a:pPr>
            <a:r>
              <a:rPr lang="ja-JP"/>
              <a:t>４ 　アントレプレナーシップ教育の</a:t>
            </a:r>
            <a:br>
              <a:rPr lang="ja-JP"/>
            </a:br>
            <a:r>
              <a:rPr lang="ja-JP"/>
              <a:t>　　役割</a:t>
            </a:r>
            <a:endParaRPr/>
          </a:p>
        </p:txBody>
      </p:sp>
      <p:sp>
        <p:nvSpPr>
          <p:cNvPr id="226" name="Google Shape;226;p15"/>
          <p:cNvSpPr txBox="1"/>
          <p:nvPr>
            <p:ph idx="1" type="body"/>
          </p:nvPr>
        </p:nvSpPr>
        <p:spPr>
          <a:xfrm>
            <a:off x="457200" y="1988840"/>
            <a:ext cx="8229600" cy="4752528"/>
          </a:xfrm>
          <a:prstGeom prst="rect">
            <a:avLst/>
          </a:prstGeom>
          <a:noFill/>
          <a:ln>
            <a:noFill/>
          </a:ln>
        </p:spPr>
        <p:txBody>
          <a:bodyPr anchorCtr="0" anchor="t" bIns="45700" lIns="91425" spcFirstLastPara="1" rIns="91425" wrap="square" tIns="45700">
            <a:normAutofit fontScale="92500" lnSpcReduction="10000"/>
          </a:bodyPr>
          <a:lstStyle/>
          <a:p>
            <a:pPr indent="0" lvl="0" marL="109728" rtl="0" algn="l">
              <a:lnSpc>
                <a:spcPct val="110000"/>
              </a:lnSpc>
              <a:spcBef>
                <a:spcPts val="0"/>
              </a:spcBef>
              <a:spcAft>
                <a:spcPts val="0"/>
              </a:spcAft>
              <a:buSzPct val="100000"/>
              <a:buNone/>
            </a:pPr>
            <a:r>
              <a:rPr lang="ja-JP" sz="2600">
                <a:solidFill>
                  <a:srgbClr val="00B0F0"/>
                </a:solidFill>
                <a:latin typeface="Trebuchet MS"/>
                <a:ea typeface="Trebuchet MS"/>
                <a:cs typeface="Trebuchet MS"/>
                <a:sym typeface="Trebuchet MS"/>
              </a:rPr>
              <a:t>　異なる視点で物事を考えること</a:t>
            </a:r>
            <a:endParaRPr sz="2600">
              <a:solidFill>
                <a:srgbClr val="00B0F0"/>
              </a:solidFill>
              <a:latin typeface="Trebuchet MS"/>
              <a:ea typeface="Trebuchet MS"/>
              <a:cs typeface="Trebuchet MS"/>
              <a:sym typeface="Trebuchet MS"/>
            </a:endParaRPr>
          </a:p>
          <a:p>
            <a:pPr indent="-91566" lvl="0" marL="365760" rtl="0" algn="l">
              <a:lnSpc>
                <a:spcPct val="110000"/>
              </a:lnSpc>
              <a:spcBef>
                <a:spcPts val="300"/>
              </a:spcBef>
              <a:spcAft>
                <a:spcPts val="0"/>
              </a:spcAft>
              <a:buSzPct val="100000"/>
              <a:buNone/>
            </a:pPr>
            <a:r>
              <a:t/>
            </a:r>
            <a:endParaRPr/>
          </a:p>
          <a:p>
            <a:pPr indent="-256032" lvl="0" marL="365760" rtl="0" algn="l">
              <a:lnSpc>
                <a:spcPct val="110000"/>
              </a:lnSpc>
              <a:spcBef>
                <a:spcPts val="300"/>
              </a:spcBef>
              <a:spcAft>
                <a:spcPts val="0"/>
              </a:spcAft>
              <a:buSzPct val="100000"/>
              <a:buChar char="•"/>
            </a:pPr>
            <a:r>
              <a:rPr lang="ja-JP"/>
              <a:t>アントレプレナーシップ教育の重要な意義：</a:t>
            </a:r>
            <a:br>
              <a:rPr lang="ja-JP"/>
            </a:br>
            <a:r>
              <a:rPr lang="ja-JP"/>
              <a:t>起業するというキャリアの選択に限らず，</a:t>
            </a:r>
            <a:r>
              <a:rPr b="1" lang="ja-JP">
                <a:solidFill>
                  <a:srgbClr val="0000FF"/>
                </a:solidFill>
              </a:rPr>
              <a:t>異なる視点で物事を考える（Think Different）</a:t>
            </a:r>
            <a:r>
              <a:rPr lang="ja-JP"/>
              <a:t>ことの重要性を知ること</a:t>
            </a:r>
            <a:endParaRPr/>
          </a:p>
          <a:p>
            <a:pPr indent="-91566" lvl="0" marL="365760" rtl="0" algn="l">
              <a:lnSpc>
                <a:spcPct val="110000"/>
              </a:lnSpc>
              <a:spcBef>
                <a:spcPts val="300"/>
              </a:spcBef>
              <a:spcAft>
                <a:spcPts val="0"/>
              </a:spcAft>
              <a:buSzPct val="100000"/>
              <a:buNone/>
            </a:pPr>
            <a:r>
              <a:t/>
            </a:r>
            <a:endParaRPr/>
          </a:p>
          <a:p>
            <a:pPr indent="-256032" lvl="0" marL="365760" rtl="0" algn="l">
              <a:lnSpc>
                <a:spcPct val="110000"/>
              </a:lnSpc>
              <a:spcBef>
                <a:spcPts val="300"/>
              </a:spcBef>
              <a:spcAft>
                <a:spcPts val="0"/>
              </a:spcAft>
              <a:buSzPct val="100000"/>
              <a:buChar char="•"/>
            </a:pPr>
            <a:r>
              <a:rPr lang="ja-JP"/>
              <a:t>スタンフォード大学のティナ・シーリグ教授が著書『20歳のときに知っておきたかったこと』の中で紹介している興味深い例の1つ</a:t>
            </a:r>
            <a:endParaRPr/>
          </a:p>
          <a:p>
            <a:pPr indent="-246887" lvl="1" marL="658368" rtl="0" algn="l">
              <a:lnSpc>
                <a:spcPct val="110000"/>
              </a:lnSpc>
              <a:spcBef>
                <a:spcPts val="300"/>
              </a:spcBef>
              <a:spcAft>
                <a:spcPts val="0"/>
              </a:spcAft>
              <a:buSzPct val="100000"/>
              <a:buChar char="▫"/>
            </a:pPr>
            <a:r>
              <a:rPr lang="ja-JP">
                <a:solidFill>
                  <a:srgbClr val="000000"/>
                </a:solidFill>
              </a:rPr>
              <a:t>伝統的なサーカスとシルクドソレイユ</a:t>
            </a:r>
            <a:endParaRPr>
              <a:solidFill>
                <a:srgbClr val="000000"/>
              </a:solidFill>
            </a:endParaRPr>
          </a:p>
        </p:txBody>
      </p:sp>
      <p:sp>
        <p:nvSpPr>
          <p:cNvPr id="227" name="Google Shape;227;p15"/>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6"/>
          <p:cNvSpPr txBox="1"/>
          <p:nvPr>
            <p:ph idx="1" type="body"/>
          </p:nvPr>
        </p:nvSpPr>
        <p:spPr>
          <a:xfrm>
            <a:off x="457200" y="836712"/>
            <a:ext cx="8229600" cy="5904656"/>
          </a:xfrm>
          <a:prstGeom prst="rect">
            <a:avLst/>
          </a:prstGeom>
          <a:noFill/>
          <a:ln>
            <a:noFill/>
          </a:ln>
        </p:spPr>
        <p:txBody>
          <a:bodyPr anchorCtr="0" anchor="t" bIns="45700" lIns="91425" spcFirstLastPara="1" rIns="91425" wrap="square" tIns="45700">
            <a:normAutofit fontScale="77500" lnSpcReduction="20000"/>
          </a:bodyPr>
          <a:lstStyle/>
          <a:p>
            <a:pPr indent="0" lvl="0" marL="109728" rtl="0" algn="l">
              <a:lnSpc>
                <a:spcPct val="120000"/>
              </a:lnSpc>
              <a:spcBef>
                <a:spcPts val="0"/>
              </a:spcBef>
              <a:spcAft>
                <a:spcPts val="0"/>
              </a:spcAft>
              <a:buSzPct val="100000"/>
              <a:buNone/>
            </a:pPr>
            <a:r>
              <a:rPr lang="ja-JP" sz="3100">
                <a:solidFill>
                  <a:srgbClr val="00B0F0"/>
                </a:solidFill>
                <a:latin typeface="Trebuchet MS"/>
                <a:ea typeface="Trebuchet MS"/>
                <a:cs typeface="Trebuchet MS"/>
                <a:sym typeface="Trebuchet MS"/>
              </a:rPr>
              <a:t>　イノベータに必要な力</a:t>
            </a:r>
            <a:endParaRPr sz="3100">
              <a:solidFill>
                <a:srgbClr val="00B0F0"/>
              </a:solidFill>
              <a:latin typeface="Trebuchet MS"/>
              <a:ea typeface="Trebuchet MS"/>
              <a:cs typeface="Trebuchet MS"/>
              <a:sym typeface="Trebuchet MS"/>
            </a:endParaRPr>
          </a:p>
          <a:p>
            <a:pPr indent="-118236" lvl="0" marL="365760" rtl="0" algn="l">
              <a:lnSpc>
                <a:spcPct val="120000"/>
              </a:lnSpc>
              <a:spcBef>
                <a:spcPts val="300"/>
              </a:spcBef>
              <a:spcAft>
                <a:spcPts val="0"/>
              </a:spcAft>
              <a:buSzPct val="100000"/>
              <a:buNone/>
            </a:pPr>
            <a:r>
              <a:t/>
            </a:r>
            <a:endParaRPr/>
          </a:p>
          <a:p>
            <a:pPr indent="-256031" lvl="0" marL="365760" rtl="0" algn="l">
              <a:lnSpc>
                <a:spcPct val="120000"/>
              </a:lnSpc>
              <a:spcBef>
                <a:spcPts val="300"/>
              </a:spcBef>
              <a:spcAft>
                <a:spcPts val="0"/>
              </a:spcAft>
              <a:buSzPct val="100000"/>
              <a:buChar char="•"/>
            </a:pPr>
            <a:r>
              <a:rPr lang="ja-JP"/>
              <a:t>クリステンセン他『イノベーションのDNA』によると，</a:t>
            </a:r>
            <a:r>
              <a:rPr b="1" lang="ja-JP">
                <a:solidFill>
                  <a:srgbClr val="0000FF"/>
                </a:solidFill>
              </a:rPr>
              <a:t>破壊的イノベータ（Disruptive Innovators）</a:t>
            </a:r>
            <a:r>
              <a:rPr lang="ja-JP"/>
              <a:t>は以下のような特徴を持つ。</a:t>
            </a:r>
            <a:endParaRPr/>
          </a:p>
          <a:p>
            <a:pPr indent="-246887" lvl="1" marL="658368" rtl="0" algn="l">
              <a:lnSpc>
                <a:spcPct val="120000"/>
              </a:lnSpc>
              <a:spcBef>
                <a:spcPts val="300"/>
              </a:spcBef>
              <a:spcAft>
                <a:spcPts val="0"/>
              </a:spcAft>
              <a:buSzPct val="100000"/>
              <a:buChar char="▫"/>
            </a:pPr>
            <a:r>
              <a:rPr lang="ja-JP">
                <a:solidFill>
                  <a:schemeClr val="dk1"/>
                </a:solidFill>
              </a:rPr>
              <a:t>一見無関係に見える問題やアイデアを結びつけ，新しい方向性を見い出すことができるという認知的スキルの「関連づけ思考」を活用</a:t>
            </a:r>
            <a:endParaRPr>
              <a:solidFill>
                <a:schemeClr val="dk1"/>
              </a:solidFill>
            </a:endParaRPr>
          </a:p>
          <a:p>
            <a:pPr indent="-246887" lvl="1" marL="658368" rtl="0" algn="l">
              <a:lnSpc>
                <a:spcPct val="120000"/>
              </a:lnSpc>
              <a:spcBef>
                <a:spcPts val="300"/>
              </a:spcBef>
              <a:spcAft>
                <a:spcPts val="0"/>
              </a:spcAft>
              <a:buSzPct val="100000"/>
              <a:buChar char="▫"/>
            </a:pPr>
            <a:r>
              <a:rPr lang="ja-JP">
                <a:solidFill>
                  <a:schemeClr val="dk1"/>
                </a:solidFill>
              </a:rPr>
              <a:t>それを誘発するために，「質問力」，「観察力」，「ネットワーク力」，「実験力」という4つの行動的スキルを活用</a:t>
            </a:r>
            <a:endParaRPr>
              <a:solidFill>
                <a:schemeClr val="dk1"/>
              </a:solidFill>
            </a:endParaRPr>
          </a:p>
          <a:p>
            <a:pPr indent="-246887" lvl="1" marL="658368" rtl="0" algn="l">
              <a:lnSpc>
                <a:spcPct val="120000"/>
              </a:lnSpc>
              <a:spcBef>
                <a:spcPts val="300"/>
              </a:spcBef>
              <a:spcAft>
                <a:spcPts val="0"/>
              </a:spcAft>
              <a:buSzPct val="100000"/>
              <a:buChar char="▫"/>
            </a:pPr>
            <a:r>
              <a:rPr lang="ja-JP">
                <a:solidFill>
                  <a:schemeClr val="dk1"/>
                </a:solidFill>
              </a:rPr>
              <a:t>動機として，「現状に異議を唱える（現状を変えたいという意思に燃えている）」，変化を起こすために「リスクを取る」という，イノベーションに取り組む勇気を持つ。</a:t>
            </a:r>
            <a:endParaRPr>
              <a:solidFill>
                <a:schemeClr val="dk1"/>
              </a:solidFill>
            </a:endParaRPr>
          </a:p>
          <a:p>
            <a:pPr indent="-118236" lvl="0" marL="365760" rtl="0" algn="l">
              <a:lnSpc>
                <a:spcPct val="120000"/>
              </a:lnSpc>
              <a:spcBef>
                <a:spcPts val="300"/>
              </a:spcBef>
              <a:spcAft>
                <a:spcPts val="0"/>
              </a:spcAft>
              <a:buSzPct val="100000"/>
              <a:buNone/>
            </a:pPr>
            <a:r>
              <a:t/>
            </a:r>
            <a:endParaRPr/>
          </a:p>
          <a:p>
            <a:pPr indent="-256031" lvl="0" marL="365760" rtl="0" algn="l">
              <a:lnSpc>
                <a:spcPct val="120000"/>
              </a:lnSpc>
              <a:spcBef>
                <a:spcPts val="300"/>
              </a:spcBef>
              <a:spcAft>
                <a:spcPts val="0"/>
              </a:spcAft>
              <a:buSzPct val="100000"/>
              <a:buChar char="•"/>
            </a:pPr>
            <a:r>
              <a:rPr lang="ja-JP"/>
              <a:t>「創造性は生まれより育ち」であり，そのプロセスは学習を通じて習得できる。</a:t>
            </a:r>
            <a:endParaRPr/>
          </a:p>
          <a:p>
            <a:pPr indent="-118236" lvl="0" marL="365760" rtl="0" algn="l">
              <a:lnSpc>
                <a:spcPct val="120000"/>
              </a:lnSpc>
              <a:spcBef>
                <a:spcPts val="300"/>
              </a:spcBef>
              <a:spcAft>
                <a:spcPts val="0"/>
              </a:spcAft>
              <a:buSzPct val="100000"/>
              <a:buNone/>
            </a:pPr>
            <a:r>
              <a:t/>
            </a:r>
            <a:endParaRPr/>
          </a:p>
        </p:txBody>
      </p:sp>
      <p:sp>
        <p:nvSpPr>
          <p:cNvPr id="234" name="Google Shape;234;p16"/>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pic>
        <p:nvPicPr>
          <p:cNvPr id="240" name="Google Shape;240;p17"/>
          <p:cNvPicPr preferRelativeResize="0"/>
          <p:nvPr/>
        </p:nvPicPr>
        <p:blipFill rotWithShape="1">
          <a:blip r:embed="rId3">
            <a:alphaModFix/>
          </a:blip>
          <a:srcRect b="0" l="0" r="0" t="0"/>
          <a:stretch/>
        </p:blipFill>
        <p:spPr>
          <a:xfrm>
            <a:off x="657473" y="620688"/>
            <a:ext cx="7586935" cy="5970047"/>
          </a:xfrm>
          <a:prstGeom prst="rect">
            <a:avLst/>
          </a:prstGeom>
          <a:noFill/>
          <a:ln>
            <a:noFill/>
          </a:ln>
        </p:spPr>
      </p:pic>
      <p:sp>
        <p:nvSpPr>
          <p:cNvPr id="241" name="Google Shape;241;p17"/>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8"/>
          <p:cNvSpPr txBox="1"/>
          <p:nvPr>
            <p:ph type="title"/>
          </p:nvPr>
        </p:nvSpPr>
        <p:spPr>
          <a:xfrm>
            <a:off x="395536" y="548680"/>
            <a:ext cx="8064896" cy="864096"/>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00B0F0"/>
              </a:buClr>
              <a:buSzPts val="3600"/>
              <a:buFont typeface="Trebuchet MS"/>
              <a:buNone/>
            </a:pPr>
            <a:r>
              <a:rPr lang="ja-JP" sz="3600"/>
              <a:t>まとめ</a:t>
            </a:r>
            <a:endParaRPr sz="3600"/>
          </a:p>
        </p:txBody>
      </p:sp>
      <p:sp>
        <p:nvSpPr>
          <p:cNvPr id="248" name="Google Shape;248;p18"/>
          <p:cNvSpPr txBox="1"/>
          <p:nvPr>
            <p:ph idx="1" type="body"/>
          </p:nvPr>
        </p:nvSpPr>
        <p:spPr>
          <a:xfrm>
            <a:off x="467544" y="1340768"/>
            <a:ext cx="8229600" cy="4896544"/>
          </a:xfrm>
          <a:prstGeom prst="rect">
            <a:avLst/>
          </a:prstGeom>
          <a:noFill/>
          <a:ln>
            <a:noFill/>
          </a:ln>
        </p:spPr>
        <p:txBody>
          <a:bodyPr anchorCtr="0" anchor="t" bIns="45700" lIns="91425" spcFirstLastPara="1" rIns="91425" wrap="square" tIns="45700">
            <a:normAutofit fontScale="85000" lnSpcReduction="10000"/>
          </a:bodyPr>
          <a:lstStyle/>
          <a:p>
            <a:pPr indent="-256032" lvl="0" marL="365760" rtl="0" algn="l">
              <a:lnSpc>
                <a:spcPct val="120000"/>
              </a:lnSpc>
              <a:spcBef>
                <a:spcPts val="0"/>
              </a:spcBef>
              <a:spcAft>
                <a:spcPts val="0"/>
              </a:spcAft>
              <a:buSzPct val="100000"/>
              <a:buNone/>
            </a:pPr>
            <a:r>
              <a:rPr lang="ja-JP" sz="2600"/>
              <a:t>１　日本のアントレプレナーシップは最低水準にあり，アントレプレナーシップ教育の充実が重要な課題の１つ</a:t>
            </a:r>
            <a:endParaRPr sz="2600"/>
          </a:p>
          <a:p>
            <a:pPr indent="-256032" lvl="0" marL="365760" rtl="0" algn="l">
              <a:lnSpc>
                <a:spcPct val="120000"/>
              </a:lnSpc>
              <a:spcBef>
                <a:spcPts val="300"/>
              </a:spcBef>
              <a:spcAft>
                <a:spcPts val="0"/>
              </a:spcAft>
              <a:buSzPct val="100000"/>
              <a:buNone/>
            </a:pPr>
            <a:r>
              <a:t/>
            </a:r>
            <a:endParaRPr sz="2600"/>
          </a:p>
          <a:p>
            <a:pPr indent="-256032" lvl="0" marL="365760" rtl="0" algn="l">
              <a:lnSpc>
                <a:spcPct val="120000"/>
              </a:lnSpc>
              <a:spcBef>
                <a:spcPts val="300"/>
              </a:spcBef>
              <a:spcAft>
                <a:spcPts val="0"/>
              </a:spcAft>
              <a:buSzPct val="100000"/>
              <a:buNone/>
            </a:pPr>
            <a:r>
              <a:rPr lang="ja-JP" sz="2600"/>
              <a:t>２　急成長イノベーション企業はイノベーションを主導し，膨大な雇用を創出し，経済成長に大きく貢献</a:t>
            </a:r>
            <a:endParaRPr sz="2600"/>
          </a:p>
          <a:p>
            <a:pPr indent="-256032" lvl="0" marL="365760" rtl="0" algn="l">
              <a:lnSpc>
                <a:spcPct val="120000"/>
              </a:lnSpc>
              <a:spcBef>
                <a:spcPts val="300"/>
              </a:spcBef>
              <a:spcAft>
                <a:spcPts val="0"/>
              </a:spcAft>
              <a:buSzPct val="100000"/>
              <a:buNone/>
            </a:pPr>
            <a:r>
              <a:t/>
            </a:r>
            <a:endParaRPr sz="2600"/>
          </a:p>
          <a:p>
            <a:pPr indent="-256032" lvl="0" marL="365760" rtl="0" algn="l">
              <a:lnSpc>
                <a:spcPct val="120000"/>
              </a:lnSpc>
              <a:spcBef>
                <a:spcPts val="300"/>
              </a:spcBef>
              <a:spcAft>
                <a:spcPts val="0"/>
              </a:spcAft>
              <a:buSzPct val="100000"/>
              <a:buNone/>
            </a:pPr>
            <a:r>
              <a:rPr lang="ja-JP" sz="2600"/>
              <a:t>３　起業は年齢に関係なく可能</a:t>
            </a:r>
            <a:endParaRPr sz="2600"/>
          </a:p>
          <a:p>
            <a:pPr indent="-256032" lvl="0" marL="365760" rtl="0" algn="l">
              <a:lnSpc>
                <a:spcPct val="120000"/>
              </a:lnSpc>
              <a:spcBef>
                <a:spcPts val="300"/>
              </a:spcBef>
              <a:spcAft>
                <a:spcPts val="0"/>
              </a:spcAft>
              <a:buSzPct val="100000"/>
              <a:buNone/>
            </a:pPr>
            <a:r>
              <a:t/>
            </a:r>
            <a:endParaRPr sz="2600"/>
          </a:p>
          <a:p>
            <a:pPr indent="-256032" lvl="0" marL="365760" rtl="0" algn="l">
              <a:lnSpc>
                <a:spcPct val="120000"/>
              </a:lnSpc>
              <a:spcBef>
                <a:spcPts val="300"/>
              </a:spcBef>
              <a:spcAft>
                <a:spcPts val="0"/>
              </a:spcAft>
              <a:buSzPct val="100000"/>
              <a:buNone/>
            </a:pPr>
            <a:r>
              <a:rPr lang="ja-JP" sz="2600"/>
              <a:t>４　伝統的・既存の見方とは全く異なる見方で物事を考えてみると，そこには新たな発想が生まれる可能性が高い</a:t>
            </a:r>
            <a:endParaRPr sz="2600"/>
          </a:p>
          <a:p>
            <a:pPr indent="-256032" lvl="0" marL="365760" rtl="0" algn="l">
              <a:lnSpc>
                <a:spcPct val="120000"/>
              </a:lnSpc>
              <a:spcBef>
                <a:spcPts val="300"/>
              </a:spcBef>
              <a:spcAft>
                <a:spcPts val="0"/>
              </a:spcAft>
              <a:buSzPct val="100000"/>
              <a:buNone/>
            </a:pPr>
            <a:r>
              <a:t/>
            </a:r>
            <a:endParaRPr sz="2600"/>
          </a:p>
          <a:p>
            <a:pPr indent="-256032" lvl="0" marL="365760" rtl="0" algn="l">
              <a:lnSpc>
                <a:spcPct val="120000"/>
              </a:lnSpc>
              <a:spcBef>
                <a:spcPts val="300"/>
              </a:spcBef>
              <a:spcAft>
                <a:spcPts val="0"/>
              </a:spcAft>
              <a:buSzPct val="100000"/>
              <a:buNone/>
            </a:pPr>
            <a:r>
              <a:rPr lang="ja-JP" sz="2600"/>
              <a:t>５　創造性は生まれより育ちであり，学習を通じて習得可能</a:t>
            </a:r>
            <a:endParaRPr sz="2600"/>
          </a:p>
          <a:p>
            <a:pPr indent="-104901" lvl="0" marL="365760" rtl="0" algn="l">
              <a:lnSpc>
                <a:spcPct val="120000"/>
              </a:lnSpc>
              <a:spcBef>
                <a:spcPts val="300"/>
              </a:spcBef>
              <a:spcAft>
                <a:spcPts val="0"/>
              </a:spcAft>
              <a:buSzPct val="100000"/>
              <a:buNone/>
            </a:pPr>
            <a:r>
              <a:t/>
            </a:r>
            <a:endParaRPr/>
          </a:p>
        </p:txBody>
      </p:sp>
      <p:sp>
        <p:nvSpPr>
          <p:cNvPr id="249" name="Google Shape;249;p18"/>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
          <p:cNvSpPr txBox="1"/>
          <p:nvPr>
            <p:ph type="title"/>
          </p:nvPr>
        </p:nvSpPr>
        <p:spPr>
          <a:xfrm>
            <a:off x="457200" y="692696"/>
            <a:ext cx="8229600" cy="10668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00B0F0"/>
              </a:buClr>
              <a:buSzPts val="3600"/>
              <a:buFont typeface="Trebuchet MS"/>
              <a:buNone/>
            </a:pPr>
            <a:r>
              <a:rPr lang="ja-JP" sz="3600"/>
              <a:t>イントロダクション</a:t>
            </a:r>
            <a:endParaRPr sz="3600"/>
          </a:p>
        </p:txBody>
      </p:sp>
      <p:sp>
        <p:nvSpPr>
          <p:cNvPr id="122" name="Google Shape;122;p2"/>
          <p:cNvSpPr txBox="1"/>
          <p:nvPr>
            <p:ph idx="1" type="body"/>
          </p:nvPr>
        </p:nvSpPr>
        <p:spPr>
          <a:xfrm>
            <a:off x="467544" y="1700808"/>
            <a:ext cx="8208912" cy="4752528"/>
          </a:xfrm>
          <a:prstGeom prst="rect">
            <a:avLst/>
          </a:prstGeom>
          <a:noFill/>
          <a:ln>
            <a:noFill/>
          </a:ln>
        </p:spPr>
        <p:txBody>
          <a:bodyPr anchorCtr="0" anchor="t" bIns="45700" lIns="91425" spcFirstLastPara="1" rIns="91425" wrap="square" tIns="45700">
            <a:noAutofit/>
          </a:bodyPr>
          <a:lstStyle/>
          <a:p>
            <a:pPr indent="-256032" lvl="0" marL="365760" rtl="0" algn="l">
              <a:lnSpc>
                <a:spcPct val="120000"/>
              </a:lnSpc>
              <a:spcBef>
                <a:spcPts val="0"/>
              </a:spcBef>
              <a:spcAft>
                <a:spcPts val="0"/>
              </a:spcAft>
              <a:buSzPts val="2400"/>
              <a:buChar char="•"/>
            </a:pPr>
            <a:r>
              <a:rPr lang="ja-JP" sz="2400"/>
              <a:t>アントレプレナーシップは，企業家精神もしくは企業家活動を意味する。</a:t>
            </a:r>
            <a:endParaRPr sz="2400"/>
          </a:p>
          <a:p>
            <a:pPr indent="-256032" lvl="0" marL="365760" rtl="0" algn="l">
              <a:lnSpc>
                <a:spcPct val="120000"/>
              </a:lnSpc>
              <a:spcBef>
                <a:spcPts val="300"/>
              </a:spcBef>
              <a:spcAft>
                <a:spcPts val="0"/>
              </a:spcAft>
              <a:buSzPts val="2400"/>
              <a:buChar char="•"/>
            </a:pPr>
            <a:r>
              <a:rPr lang="ja-JP" sz="2400"/>
              <a:t>しかし，アントレプレナーシップを学習する意味は，会社を起こすための知識の習得だけではない。</a:t>
            </a:r>
            <a:endParaRPr sz="2400"/>
          </a:p>
          <a:p>
            <a:pPr indent="-256032" lvl="0" marL="365760" rtl="0" algn="l">
              <a:lnSpc>
                <a:spcPct val="120000"/>
              </a:lnSpc>
              <a:spcBef>
                <a:spcPts val="300"/>
              </a:spcBef>
              <a:spcAft>
                <a:spcPts val="0"/>
              </a:spcAft>
              <a:buSzPts val="2400"/>
              <a:buChar char="•"/>
            </a:pPr>
            <a:r>
              <a:rPr lang="ja-JP" sz="2400"/>
              <a:t>また，会社を起こす人のみを教育の対象とするものではない。</a:t>
            </a:r>
            <a:endParaRPr sz="2400"/>
          </a:p>
          <a:p>
            <a:pPr indent="-256032" lvl="0" marL="365760" rtl="0" algn="l">
              <a:lnSpc>
                <a:spcPct val="120000"/>
              </a:lnSpc>
              <a:spcBef>
                <a:spcPts val="300"/>
              </a:spcBef>
              <a:spcAft>
                <a:spcPts val="0"/>
              </a:spcAft>
              <a:buSzPts val="2400"/>
              <a:buChar char="•"/>
            </a:pPr>
            <a:r>
              <a:rPr lang="ja-JP" sz="2400"/>
              <a:t>アントレプレナーシップは，国の国際競争力にも影響する。</a:t>
            </a:r>
            <a:endParaRPr sz="2400"/>
          </a:p>
          <a:p>
            <a:pPr indent="-256032" lvl="0" marL="365760" rtl="0" algn="l">
              <a:lnSpc>
                <a:spcPct val="120000"/>
              </a:lnSpc>
              <a:spcBef>
                <a:spcPts val="300"/>
              </a:spcBef>
              <a:spcAft>
                <a:spcPts val="0"/>
              </a:spcAft>
              <a:buSzPts val="2400"/>
              <a:buChar char="•"/>
            </a:pPr>
            <a:r>
              <a:rPr lang="ja-JP" sz="2400"/>
              <a:t>アントレプレナーシップは，大学の教育プログラムにおいても重要な位置を占める。</a:t>
            </a:r>
            <a:endParaRPr sz="2400"/>
          </a:p>
        </p:txBody>
      </p:sp>
      <p:sp>
        <p:nvSpPr>
          <p:cNvPr id="123" name="Google Shape;123;p2"/>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19"/>
          <p:cNvSpPr txBox="1"/>
          <p:nvPr>
            <p:ph type="title"/>
          </p:nvPr>
        </p:nvSpPr>
        <p:spPr>
          <a:xfrm>
            <a:off x="457200" y="692696"/>
            <a:ext cx="8229600" cy="10668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00B0F0"/>
              </a:buClr>
              <a:buSzPts val="3600"/>
              <a:buFont typeface="Trebuchet MS"/>
              <a:buNone/>
            </a:pPr>
            <a:r>
              <a:rPr lang="ja-JP" sz="3600">
                <a:solidFill>
                  <a:srgbClr val="00B0F0"/>
                </a:solidFill>
              </a:rPr>
              <a:t>チャレンジ課題</a:t>
            </a:r>
            <a:endParaRPr sz="3600">
              <a:solidFill>
                <a:srgbClr val="00B0F0"/>
              </a:solidFill>
            </a:endParaRPr>
          </a:p>
        </p:txBody>
      </p:sp>
      <p:sp>
        <p:nvSpPr>
          <p:cNvPr id="256" name="Google Shape;256;p19"/>
          <p:cNvSpPr txBox="1"/>
          <p:nvPr>
            <p:ph idx="1" type="body"/>
          </p:nvPr>
        </p:nvSpPr>
        <p:spPr>
          <a:xfrm>
            <a:off x="590872" y="1916832"/>
            <a:ext cx="8229600" cy="4680520"/>
          </a:xfrm>
          <a:prstGeom prst="rect">
            <a:avLst/>
          </a:prstGeom>
          <a:noFill/>
          <a:ln>
            <a:noFill/>
          </a:ln>
        </p:spPr>
        <p:txBody>
          <a:bodyPr anchorCtr="0" anchor="t" bIns="45700" lIns="91425" spcFirstLastPara="1" rIns="91425" wrap="square" tIns="45700">
            <a:noAutofit/>
          </a:bodyPr>
          <a:lstStyle/>
          <a:p>
            <a:pPr indent="-256032" lvl="0" marL="365760" rtl="0" algn="l">
              <a:spcBef>
                <a:spcPts val="0"/>
              </a:spcBef>
              <a:spcAft>
                <a:spcPts val="0"/>
              </a:spcAft>
              <a:buSzPts val="2400"/>
              <a:buNone/>
            </a:pPr>
            <a:r>
              <a:rPr lang="ja-JP" sz="2400"/>
              <a:t>①あなたが関心のある日本の成長企業を取り上げ，どのようなアントレプレナーが立ち上げたのか調べてみよう。</a:t>
            </a:r>
            <a:endParaRPr sz="2400"/>
          </a:p>
          <a:p>
            <a:pPr indent="-256032" lvl="0" marL="365760" rtl="0" algn="l">
              <a:spcBef>
                <a:spcPts val="300"/>
              </a:spcBef>
              <a:spcAft>
                <a:spcPts val="0"/>
              </a:spcAft>
              <a:buSzPts val="2400"/>
              <a:buNone/>
            </a:pPr>
            <a:r>
              <a:t/>
            </a:r>
            <a:endParaRPr sz="2400"/>
          </a:p>
          <a:p>
            <a:pPr indent="-256032" lvl="0" marL="365760" rtl="0" algn="l">
              <a:spcBef>
                <a:spcPts val="300"/>
              </a:spcBef>
              <a:spcAft>
                <a:spcPts val="0"/>
              </a:spcAft>
              <a:buSzPts val="2400"/>
              <a:buNone/>
            </a:pPr>
            <a:r>
              <a:rPr lang="ja-JP" sz="2400"/>
              <a:t>②あなたが関心のある日本の成長企業を取り上げ，雇用数がどのように推移してきたか調べてみよう。</a:t>
            </a:r>
            <a:endParaRPr sz="2400"/>
          </a:p>
          <a:p>
            <a:pPr indent="-256032" lvl="0" marL="365760" rtl="0" algn="l">
              <a:spcBef>
                <a:spcPts val="300"/>
              </a:spcBef>
              <a:spcAft>
                <a:spcPts val="0"/>
              </a:spcAft>
              <a:buSzPts val="2400"/>
              <a:buNone/>
            </a:pPr>
            <a:r>
              <a:t/>
            </a:r>
            <a:endParaRPr sz="2400"/>
          </a:p>
          <a:p>
            <a:pPr indent="-256032" lvl="0" marL="365760" rtl="0" algn="l">
              <a:spcBef>
                <a:spcPts val="300"/>
              </a:spcBef>
              <a:spcAft>
                <a:spcPts val="0"/>
              </a:spcAft>
              <a:buSzPts val="2400"/>
              <a:buNone/>
            </a:pPr>
            <a:r>
              <a:rPr lang="ja-JP" sz="2400"/>
              <a:t>③シルクドソレイユの例を本章では紹介したが，既存の製品・サービスとは大きく異なる特徴を持たせることによって成功した事例を調べてみよう。</a:t>
            </a:r>
            <a:endParaRPr sz="2400"/>
          </a:p>
        </p:txBody>
      </p:sp>
      <p:sp>
        <p:nvSpPr>
          <p:cNvPr id="257" name="Google Shape;257;p19"/>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b="0" l="0" r="0" t="0"/>
          <a:stretch/>
        </p:blipFill>
        <p:spPr>
          <a:xfrm>
            <a:off x="518208" y="2132856"/>
            <a:ext cx="8158248" cy="4464496"/>
          </a:xfrm>
          <a:prstGeom prst="rect">
            <a:avLst/>
          </a:prstGeom>
          <a:noFill/>
          <a:ln>
            <a:noFill/>
          </a:ln>
        </p:spPr>
      </p:pic>
      <p:sp>
        <p:nvSpPr>
          <p:cNvPr id="130" name="Google Shape;130;p3"/>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
        <p:nvSpPr>
          <p:cNvPr id="131" name="Google Shape;131;p3"/>
          <p:cNvSpPr txBox="1"/>
          <p:nvPr/>
        </p:nvSpPr>
        <p:spPr>
          <a:xfrm>
            <a:off x="683568" y="911622"/>
            <a:ext cx="7992888"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3600" u="none" cap="none" strike="noStrike">
                <a:solidFill>
                  <a:srgbClr val="00B0F0"/>
                </a:solidFill>
                <a:latin typeface="Trebuchet MS"/>
                <a:ea typeface="Trebuchet MS"/>
                <a:cs typeface="Trebuchet MS"/>
                <a:sym typeface="Trebuchet MS"/>
              </a:rPr>
              <a:t>CASE 　アメリカの主要大学におけるアントレプレナーシップ教育</a:t>
            </a:r>
            <a:endParaRPr sz="3600">
              <a:solidFill>
                <a:srgbClr val="00B0F0"/>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4"/>
          <p:cNvSpPr txBox="1"/>
          <p:nvPr>
            <p:ph type="title"/>
          </p:nvPr>
        </p:nvSpPr>
        <p:spPr>
          <a:xfrm>
            <a:off x="107504" y="764704"/>
            <a:ext cx="8856984" cy="994122"/>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rgbClr val="00B0F0"/>
              </a:buClr>
              <a:buSzPct val="100000"/>
              <a:buFont typeface="Trebuchet MS"/>
              <a:buNone/>
            </a:pPr>
            <a:r>
              <a:rPr lang="ja-JP">
                <a:solidFill>
                  <a:srgbClr val="00B0F0"/>
                </a:solidFill>
              </a:rPr>
              <a:t>１　日本のアントレプレナーシップの</a:t>
            </a:r>
            <a:br>
              <a:rPr lang="ja-JP">
                <a:solidFill>
                  <a:srgbClr val="00B0F0"/>
                </a:solidFill>
              </a:rPr>
            </a:br>
            <a:r>
              <a:rPr lang="ja-JP"/>
              <a:t>　　</a:t>
            </a:r>
            <a:r>
              <a:rPr lang="ja-JP">
                <a:solidFill>
                  <a:srgbClr val="00B0F0"/>
                </a:solidFill>
              </a:rPr>
              <a:t>現状</a:t>
            </a:r>
            <a:endParaRPr>
              <a:solidFill>
                <a:srgbClr val="00B0F0"/>
              </a:solidFill>
            </a:endParaRPr>
          </a:p>
        </p:txBody>
      </p:sp>
      <p:sp>
        <p:nvSpPr>
          <p:cNvPr id="138" name="Google Shape;138;p4"/>
          <p:cNvSpPr txBox="1"/>
          <p:nvPr>
            <p:ph idx="1" type="body"/>
          </p:nvPr>
        </p:nvSpPr>
        <p:spPr>
          <a:xfrm>
            <a:off x="457200" y="1844824"/>
            <a:ext cx="8229600" cy="4824536"/>
          </a:xfrm>
          <a:prstGeom prst="rect">
            <a:avLst/>
          </a:prstGeom>
          <a:noFill/>
          <a:ln>
            <a:noFill/>
          </a:ln>
        </p:spPr>
        <p:txBody>
          <a:bodyPr anchorCtr="0" anchor="t" bIns="45700" lIns="91425" spcFirstLastPara="1" rIns="91425" wrap="square" tIns="45700">
            <a:normAutofit fontScale="92500" lnSpcReduction="20000"/>
          </a:bodyPr>
          <a:lstStyle/>
          <a:p>
            <a:pPr indent="0" lvl="0" marL="109728" rtl="0" algn="l">
              <a:lnSpc>
                <a:spcPct val="120000"/>
              </a:lnSpc>
              <a:spcBef>
                <a:spcPts val="0"/>
              </a:spcBef>
              <a:spcAft>
                <a:spcPts val="0"/>
              </a:spcAft>
              <a:buSzPct val="100000"/>
              <a:buNone/>
            </a:pPr>
            <a:r>
              <a:t/>
            </a:r>
            <a:endParaRPr>
              <a:solidFill>
                <a:srgbClr val="00B0F0"/>
              </a:solidFill>
              <a:latin typeface="Trebuchet MS"/>
              <a:ea typeface="Trebuchet MS"/>
              <a:cs typeface="Trebuchet MS"/>
              <a:sym typeface="Trebuchet MS"/>
            </a:endParaRPr>
          </a:p>
          <a:p>
            <a:pPr indent="0" lvl="0" marL="109728" rtl="0" algn="l">
              <a:lnSpc>
                <a:spcPct val="120000"/>
              </a:lnSpc>
              <a:spcBef>
                <a:spcPts val="300"/>
              </a:spcBef>
              <a:spcAft>
                <a:spcPts val="0"/>
              </a:spcAft>
              <a:buSzPct val="100000"/>
              <a:buNone/>
            </a:pPr>
            <a:r>
              <a:rPr lang="ja-JP">
                <a:solidFill>
                  <a:srgbClr val="00B0F0"/>
                </a:solidFill>
                <a:latin typeface="Trebuchet MS"/>
                <a:ea typeface="Trebuchet MS"/>
                <a:cs typeface="Trebuchet MS"/>
                <a:sym typeface="Trebuchet MS"/>
              </a:rPr>
              <a:t>国の国際競争力とアントレプレナーシップ</a:t>
            </a:r>
            <a:endParaRPr>
              <a:solidFill>
                <a:srgbClr val="00B0F0"/>
              </a:solidFill>
              <a:latin typeface="Trebuchet MS"/>
              <a:ea typeface="Trebuchet MS"/>
              <a:cs typeface="Trebuchet MS"/>
              <a:sym typeface="Trebuchet MS"/>
            </a:endParaRPr>
          </a:p>
          <a:p>
            <a:pPr indent="0" lvl="0" marL="109728" rtl="0" algn="l">
              <a:lnSpc>
                <a:spcPct val="120000"/>
              </a:lnSpc>
              <a:spcBef>
                <a:spcPts val="300"/>
              </a:spcBef>
              <a:spcAft>
                <a:spcPts val="0"/>
              </a:spcAft>
              <a:buSzPct val="100000"/>
              <a:buNone/>
            </a:pPr>
            <a:r>
              <a:t/>
            </a:r>
            <a:endParaRPr/>
          </a:p>
          <a:p>
            <a:pPr indent="-269367" lvl="0" marL="365760" rtl="0" algn="l">
              <a:lnSpc>
                <a:spcPct val="120000"/>
              </a:lnSpc>
              <a:spcBef>
                <a:spcPts val="300"/>
              </a:spcBef>
              <a:spcAft>
                <a:spcPts val="0"/>
              </a:spcAft>
              <a:buSzPct val="100000"/>
              <a:buChar char="•"/>
            </a:pPr>
            <a:r>
              <a:rPr lang="ja-JP"/>
              <a:t>スイスのビジネススクールIMDが毎年発表する国の国際競争力ランキング</a:t>
            </a:r>
            <a:endParaRPr/>
          </a:p>
          <a:p>
            <a:pPr indent="-269367" lvl="0" marL="365760" rtl="0" algn="l">
              <a:lnSpc>
                <a:spcPct val="120000"/>
              </a:lnSpc>
              <a:spcBef>
                <a:spcPts val="300"/>
              </a:spcBef>
              <a:spcAft>
                <a:spcPts val="0"/>
              </a:spcAft>
              <a:buSzPct val="100000"/>
              <a:buChar char="•"/>
            </a:pPr>
            <a:r>
              <a:rPr lang="ja-JP"/>
              <a:t>日本は調査対象59カ国中で1993年までは1位。2021年時点では31位</a:t>
            </a:r>
            <a:endParaRPr/>
          </a:p>
          <a:p>
            <a:pPr indent="-269367" lvl="0" marL="365760" rtl="0" algn="l">
              <a:lnSpc>
                <a:spcPct val="120000"/>
              </a:lnSpc>
              <a:spcBef>
                <a:spcPts val="300"/>
              </a:spcBef>
              <a:spcAft>
                <a:spcPts val="0"/>
              </a:spcAft>
              <a:buSzPct val="100000"/>
              <a:buChar char="•"/>
            </a:pPr>
            <a:r>
              <a:rPr lang="ja-JP"/>
              <a:t>2021年のランキング</a:t>
            </a:r>
            <a:endParaRPr/>
          </a:p>
          <a:p>
            <a:pPr indent="-259270" lvl="1" marL="658368" rtl="0" algn="l">
              <a:lnSpc>
                <a:spcPct val="120000"/>
              </a:lnSpc>
              <a:spcBef>
                <a:spcPts val="300"/>
              </a:spcBef>
              <a:spcAft>
                <a:spcPts val="0"/>
              </a:spcAft>
              <a:buSzPct val="100000"/>
              <a:buChar char="▫"/>
            </a:pPr>
            <a:r>
              <a:rPr lang="ja-JP">
                <a:solidFill>
                  <a:schemeClr val="dk1"/>
                </a:solidFill>
              </a:rPr>
              <a:t>トップ3はスイス、スウェーデン、デンマーク</a:t>
            </a:r>
            <a:endParaRPr>
              <a:solidFill>
                <a:schemeClr val="dk1"/>
              </a:solidFill>
            </a:endParaRPr>
          </a:p>
          <a:p>
            <a:pPr indent="-259270" lvl="1" marL="658368" rtl="0" algn="l">
              <a:lnSpc>
                <a:spcPct val="120000"/>
              </a:lnSpc>
              <a:spcBef>
                <a:spcPts val="300"/>
              </a:spcBef>
              <a:spcAft>
                <a:spcPts val="0"/>
              </a:spcAft>
              <a:buSzPct val="100000"/>
              <a:buChar char="▫"/>
            </a:pPr>
            <a:r>
              <a:rPr lang="ja-JP">
                <a:solidFill>
                  <a:schemeClr val="dk1"/>
                </a:solidFill>
              </a:rPr>
              <a:t>アジア勢ではシンガポール5位、香港7位、台湾8位、中国16位</a:t>
            </a:r>
            <a:endParaRPr>
              <a:solidFill>
                <a:schemeClr val="dk1"/>
              </a:solidFill>
            </a:endParaRPr>
          </a:p>
        </p:txBody>
      </p:sp>
      <p:sp>
        <p:nvSpPr>
          <p:cNvPr id="139" name="Google Shape;139;p4"/>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
        <p:nvSpPr>
          <p:cNvPr id="140" name="Google Shape;140;p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JP"/>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151efa5cc10_1_5"/>
          <p:cNvSpPr txBox="1"/>
          <p:nvPr>
            <p:ph idx="12" type="sldNum"/>
          </p:nvPr>
        </p:nvSpPr>
        <p:spPr>
          <a:xfrm>
            <a:off x="8174736" y="2272"/>
            <a:ext cx="762000" cy="365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pic>
        <p:nvPicPr>
          <p:cNvPr id="147" name="Google Shape;147;g151efa5cc10_1_5"/>
          <p:cNvPicPr preferRelativeResize="0"/>
          <p:nvPr/>
        </p:nvPicPr>
        <p:blipFill>
          <a:blip r:embed="rId3">
            <a:alphaModFix/>
          </a:blip>
          <a:stretch>
            <a:fillRect/>
          </a:stretch>
        </p:blipFill>
        <p:spPr>
          <a:xfrm>
            <a:off x="1106250" y="1293257"/>
            <a:ext cx="6524625" cy="4648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5"/>
          <p:cNvSpPr txBox="1"/>
          <p:nvPr>
            <p:ph idx="1" type="body"/>
          </p:nvPr>
        </p:nvSpPr>
        <p:spPr>
          <a:xfrm>
            <a:off x="251520" y="908720"/>
            <a:ext cx="8712968" cy="5832648"/>
          </a:xfrm>
          <a:prstGeom prst="rect">
            <a:avLst/>
          </a:prstGeom>
          <a:noFill/>
          <a:ln>
            <a:noFill/>
          </a:ln>
        </p:spPr>
        <p:txBody>
          <a:bodyPr anchorCtr="0" anchor="t" bIns="45700" lIns="91425" spcFirstLastPara="1" rIns="91425" wrap="square" tIns="45700">
            <a:normAutofit fontScale="85000" lnSpcReduction="20000"/>
          </a:bodyPr>
          <a:lstStyle/>
          <a:p>
            <a:pPr indent="-269366" lvl="0" marL="365760" rtl="0" algn="l">
              <a:lnSpc>
                <a:spcPct val="120000"/>
              </a:lnSpc>
              <a:spcBef>
                <a:spcPts val="0"/>
              </a:spcBef>
              <a:spcAft>
                <a:spcPts val="0"/>
              </a:spcAft>
              <a:buSzPct val="100000"/>
              <a:buChar char="•"/>
            </a:pPr>
            <a:r>
              <a:rPr lang="ja-JP"/>
              <a:t>1999年から実施している</a:t>
            </a:r>
            <a:r>
              <a:rPr b="1" lang="ja-JP">
                <a:solidFill>
                  <a:srgbClr val="0000FF"/>
                </a:solidFill>
              </a:rPr>
              <a:t>GEM（Global Entrepreneurship Monitor）</a:t>
            </a:r>
            <a:endParaRPr b="1">
              <a:solidFill>
                <a:srgbClr val="0000FF"/>
              </a:solidFill>
            </a:endParaRPr>
          </a:p>
          <a:p>
            <a:pPr indent="0" lvl="0" marL="365760" rtl="0" algn="l">
              <a:lnSpc>
                <a:spcPct val="120000"/>
              </a:lnSpc>
              <a:spcBef>
                <a:spcPts val="300"/>
              </a:spcBef>
              <a:spcAft>
                <a:spcPts val="0"/>
              </a:spcAft>
              <a:buNone/>
            </a:pPr>
            <a:r>
              <a:t/>
            </a:r>
            <a:endParaRPr/>
          </a:p>
          <a:p>
            <a:pPr indent="-269366" lvl="0" marL="365760" rtl="0" algn="l">
              <a:lnSpc>
                <a:spcPct val="120000"/>
              </a:lnSpc>
              <a:spcBef>
                <a:spcPts val="300"/>
              </a:spcBef>
              <a:spcAft>
                <a:spcPts val="0"/>
              </a:spcAft>
              <a:buSzPct val="100000"/>
              <a:buChar char="•"/>
            </a:pPr>
            <a:r>
              <a:rPr lang="ja-JP"/>
              <a:t>18-64歳の一般成人に占める早期の起業家の割合を「</a:t>
            </a:r>
            <a:r>
              <a:rPr b="1" lang="ja-JP">
                <a:solidFill>
                  <a:srgbClr val="0000FF"/>
                </a:solidFill>
              </a:rPr>
              <a:t>総合起業活動指数（Total Early-Stage Entrepreneurial Activity：TEA）</a:t>
            </a:r>
            <a:r>
              <a:rPr lang="ja-JP"/>
              <a:t>」としてアントレプレナーシップの指標としている。</a:t>
            </a:r>
            <a:endParaRPr/>
          </a:p>
          <a:p>
            <a:pPr indent="-118236" lvl="0" marL="365760" rtl="0" algn="l">
              <a:lnSpc>
                <a:spcPct val="120000"/>
              </a:lnSpc>
              <a:spcBef>
                <a:spcPts val="300"/>
              </a:spcBef>
              <a:spcAft>
                <a:spcPts val="0"/>
              </a:spcAft>
              <a:buSzPct val="100000"/>
              <a:buNone/>
            </a:pPr>
            <a:r>
              <a:t/>
            </a:r>
            <a:endParaRPr/>
          </a:p>
          <a:p>
            <a:pPr indent="-269367" lvl="0" marL="365760" rtl="0" algn="l">
              <a:lnSpc>
                <a:spcPct val="120000"/>
              </a:lnSpc>
              <a:spcBef>
                <a:spcPts val="300"/>
              </a:spcBef>
              <a:spcAft>
                <a:spcPts val="0"/>
              </a:spcAft>
              <a:buSzPct val="100000"/>
              <a:buChar char="•"/>
            </a:pPr>
            <a:r>
              <a:rPr lang="ja-JP"/>
              <a:t>2019年のGEM調査</a:t>
            </a:r>
            <a:br>
              <a:rPr lang="ja-JP"/>
            </a:br>
            <a:r>
              <a:rPr lang="ja-JP"/>
              <a:t>日本は高所得に分類される国・地域の中では、イタリアに次いで下から2番目の5.4％</a:t>
            </a:r>
            <a:endParaRPr/>
          </a:p>
          <a:p>
            <a:pPr indent="-269366" lvl="0" marL="365760" rtl="0" algn="l">
              <a:lnSpc>
                <a:spcPct val="120000"/>
              </a:lnSpc>
              <a:spcBef>
                <a:spcPts val="300"/>
              </a:spcBef>
              <a:spcAft>
                <a:spcPts val="0"/>
              </a:spcAft>
              <a:buSzPct val="100000"/>
              <a:buChar char="•"/>
            </a:pPr>
            <a:r>
              <a:rPr lang="ja-JP"/>
              <a:t>アメリカは17.4％</a:t>
            </a:r>
            <a:br>
              <a:rPr lang="ja-JP"/>
            </a:br>
            <a:r>
              <a:rPr lang="ja-JP"/>
              <a:t>　</a:t>
            </a:r>
            <a:endParaRPr/>
          </a:p>
          <a:p>
            <a:pPr indent="0" lvl="0" marL="0" rtl="0" algn="l">
              <a:lnSpc>
                <a:spcPct val="120000"/>
              </a:lnSpc>
              <a:spcBef>
                <a:spcPts val="300"/>
              </a:spcBef>
              <a:spcAft>
                <a:spcPts val="0"/>
              </a:spcAft>
              <a:buNone/>
            </a:pPr>
            <a:r>
              <a:t/>
            </a:r>
            <a:endParaRPr/>
          </a:p>
        </p:txBody>
      </p:sp>
      <p:sp>
        <p:nvSpPr>
          <p:cNvPr id="154" name="Google Shape;154;p5"/>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151efa5cc10_1_11"/>
          <p:cNvSpPr txBox="1"/>
          <p:nvPr>
            <p:ph idx="12" type="sldNum"/>
          </p:nvPr>
        </p:nvSpPr>
        <p:spPr>
          <a:xfrm>
            <a:off x="8174736" y="2272"/>
            <a:ext cx="762000" cy="365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pic>
        <p:nvPicPr>
          <p:cNvPr id="161" name="Google Shape;161;g151efa5cc10_1_11"/>
          <p:cNvPicPr preferRelativeResize="0"/>
          <p:nvPr/>
        </p:nvPicPr>
        <p:blipFill>
          <a:blip r:embed="rId3">
            <a:alphaModFix/>
          </a:blip>
          <a:stretch>
            <a:fillRect/>
          </a:stretch>
        </p:blipFill>
        <p:spPr>
          <a:xfrm>
            <a:off x="1537925" y="965972"/>
            <a:ext cx="6543675" cy="5334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7"/>
          <p:cNvSpPr txBox="1"/>
          <p:nvPr>
            <p:ph idx="1" type="body"/>
          </p:nvPr>
        </p:nvSpPr>
        <p:spPr>
          <a:xfrm>
            <a:off x="323528" y="836712"/>
            <a:ext cx="8568952" cy="5904656"/>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45700" lIns="91425" spcFirstLastPara="1" rIns="91425" wrap="square" tIns="45700">
            <a:normAutofit/>
          </a:bodyPr>
          <a:lstStyle/>
          <a:p>
            <a:pPr indent="-342900" lvl="0" marL="457200" rtl="0" algn="l">
              <a:lnSpc>
                <a:spcPct val="120000"/>
              </a:lnSpc>
              <a:spcBef>
                <a:spcPts val="0"/>
              </a:spcBef>
              <a:spcAft>
                <a:spcPts val="0"/>
              </a:spcAft>
              <a:buSzPts val="1800"/>
              <a:buChar char="●"/>
            </a:pPr>
            <a:r>
              <a:rPr lang="ja-JP"/>
              <a:t>GEM</a:t>
            </a:r>
            <a:r>
              <a:rPr lang="ja-JP"/>
              <a:t>における主要国・地域のアントレプレナーシップに対する態度と認識</a:t>
            </a:r>
            <a:endParaRPr/>
          </a:p>
          <a:p>
            <a:pPr indent="-205866" lvl="0" marL="365760" rtl="0" algn="l">
              <a:lnSpc>
                <a:spcPct val="120000"/>
              </a:lnSpc>
              <a:spcBef>
                <a:spcPts val="0"/>
              </a:spcBef>
              <a:spcAft>
                <a:spcPts val="0"/>
              </a:spcAft>
              <a:buSzPts val="1800"/>
              <a:buChar char="●"/>
            </a:pPr>
            <a:r>
              <a:rPr lang="ja-JP"/>
              <a:t>日本は他の諸国と比較して特徴的</a:t>
            </a:r>
            <a:endParaRPr/>
          </a:p>
          <a:p>
            <a:pPr indent="0" lvl="0" marL="365760" rtl="0" algn="l">
              <a:lnSpc>
                <a:spcPct val="120000"/>
              </a:lnSpc>
              <a:spcBef>
                <a:spcPts val="300"/>
              </a:spcBef>
              <a:spcAft>
                <a:spcPts val="0"/>
              </a:spcAft>
              <a:buNone/>
            </a:pPr>
            <a:r>
              <a:t/>
            </a:r>
            <a:endParaRPr/>
          </a:p>
          <a:p>
            <a:pPr indent="-342900" lvl="0" marL="457200" rtl="0" algn="l">
              <a:lnSpc>
                <a:spcPct val="120000"/>
              </a:lnSpc>
              <a:spcBef>
                <a:spcPts val="300"/>
              </a:spcBef>
              <a:spcAft>
                <a:spcPts val="0"/>
              </a:spcAft>
              <a:buSzPts val="1800"/>
              <a:buChar char="●"/>
            </a:pPr>
            <a:r>
              <a:rPr lang="ja-JP"/>
              <a:t>4つの質問</a:t>
            </a:r>
            <a:endParaRPr sz="2300"/>
          </a:p>
          <a:p>
            <a:pPr indent="-342900" lvl="1" marL="914400" rtl="0" algn="l">
              <a:lnSpc>
                <a:spcPct val="120000"/>
              </a:lnSpc>
              <a:spcBef>
                <a:spcPts val="0"/>
              </a:spcBef>
              <a:spcAft>
                <a:spcPts val="0"/>
              </a:spcAft>
              <a:buSzPts val="1800"/>
              <a:buChar char="○"/>
            </a:pPr>
            <a:r>
              <a:rPr lang="ja-JP" sz="2300">
                <a:solidFill>
                  <a:schemeClr val="dk1"/>
                </a:solidFill>
              </a:rPr>
              <a:t>１．過去2年間に起業した人を知っていますか。</a:t>
            </a:r>
            <a:endParaRPr sz="2300"/>
          </a:p>
          <a:p>
            <a:pPr indent="-342900" lvl="1" marL="914400" rtl="0" algn="l">
              <a:lnSpc>
                <a:spcPct val="120000"/>
              </a:lnSpc>
              <a:spcBef>
                <a:spcPts val="0"/>
              </a:spcBef>
              <a:spcAft>
                <a:spcPts val="0"/>
              </a:spcAft>
              <a:buSzPts val="1800"/>
              <a:buChar char="○"/>
            </a:pPr>
            <a:r>
              <a:rPr lang="ja-JP" sz="2300">
                <a:solidFill>
                  <a:schemeClr val="dk1"/>
                </a:solidFill>
              </a:rPr>
              <a:t>２．あなたの地域で起業するのに魅力的な事業機会はありますか。</a:t>
            </a:r>
            <a:endParaRPr sz="2300"/>
          </a:p>
          <a:p>
            <a:pPr indent="-342900" lvl="1" marL="914400" rtl="0" algn="l">
              <a:lnSpc>
                <a:spcPct val="120000"/>
              </a:lnSpc>
              <a:spcBef>
                <a:spcPts val="0"/>
              </a:spcBef>
              <a:spcAft>
                <a:spcPts val="0"/>
              </a:spcAft>
              <a:buSzPts val="1800"/>
              <a:buChar char="○"/>
            </a:pPr>
            <a:r>
              <a:rPr lang="ja-JP" sz="2300">
                <a:solidFill>
                  <a:schemeClr val="dk1"/>
                </a:solidFill>
              </a:rPr>
              <a:t>​​３．自国で起業することは容易だと思いますか。</a:t>
            </a:r>
            <a:endParaRPr sz="2300"/>
          </a:p>
          <a:p>
            <a:pPr indent="-342900" lvl="1" marL="914400" rtl="0" algn="l">
              <a:lnSpc>
                <a:spcPct val="120000"/>
              </a:lnSpc>
              <a:spcBef>
                <a:spcPts val="0"/>
              </a:spcBef>
              <a:spcAft>
                <a:spcPts val="0"/>
              </a:spcAft>
              <a:buSzPts val="1800"/>
              <a:buChar char="○"/>
            </a:pPr>
            <a:r>
              <a:rPr lang="ja-JP" sz="2300">
                <a:solidFill>
                  <a:schemeClr val="dk1"/>
                </a:solidFill>
              </a:rPr>
              <a:t>４．起業するための知識、スキル、経験を持っていますか。</a:t>
            </a:r>
            <a:endParaRPr sz="2300">
              <a:solidFill>
                <a:schemeClr val="dk1"/>
              </a:solidFill>
            </a:endParaRPr>
          </a:p>
          <a:p>
            <a:pPr indent="0" lvl="0" marL="365760" rtl="0" algn="l">
              <a:lnSpc>
                <a:spcPct val="120000"/>
              </a:lnSpc>
              <a:spcBef>
                <a:spcPts val="300"/>
              </a:spcBef>
              <a:spcAft>
                <a:spcPts val="0"/>
              </a:spcAft>
              <a:buNone/>
            </a:pPr>
            <a:r>
              <a:t/>
            </a:r>
            <a:endParaRPr/>
          </a:p>
        </p:txBody>
      </p:sp>
      <p:sp>
        <p:nvSpPr>
          <p:cNvPr id="168" name="Google Shape;168;p7"/>
          <p:cNvSpPr txBox="1"/>
          <p:nvPr>
            <p:ph idx="12" type="sldNum"/>
          </p:nvPr>
        </p:nvSpPr>
        <p:spPr>
          <a:xfrm>
            <a:off x="8174736" y="2272"/>
            <a:ext cx="762000" cy="3657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151efa5cc10_1_16"/>
          <p:cNvSpPr txBox="1"/>
          <p:nvPr>
            <p:ph idx="12" type="sldNum"/>
          </p:nvPr>
        </p:nvSpPr>
        <p:spPr>
          <a:xfrm>
            <a:off x="8174736" y="2272"/>
            <a:ext cx="762000" cy="365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pic>
        <p:nvPicPr>
          <p:cNvPr id="175" name="Google Shape;175;g151efa5cc10_1_16"/>
          <p:cNvPicPr preferRelativeResize="0"/>
          <p:nvPr/>
        </p:nvPicPr>
        <p:blipFill>
          <a:blip r:embed="rId3">
            <a:alphaModFix/>
          </a:blip>
          <a:stretch>
            <a:fillRect/>
          </a:stretch>
        </p:blipFill>
        <p:spPr>
          <a:xfrm>
            <a:off x="1297675" y="1229772"/>
            <a:ext cx="6572250" cy="4876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アーバン">
  <a:themeElements>
    <a:clrScheme name="ユーザー定義 75">
      <a:dk1>
        <a:srgbClr val="000000"/>
      </a:dk1>
      <a:lt1>
        <a:srgbClr val="FFFFFF"/>
      </a:lt1>
      <a:dk2>
        <a:srgbClr val="FFFF00"/>
      </a:dk2>
      <a:lt2>
        <a:srgbClr val="DDE9EC"/>
      </a:lt2>
      <a:accent1>
        <a:srgbClr val="727CA3"/>
      </a:accent1>
      <a:accent2>
        <a:srgbClr val="7F7F7F"/>
      </a:accent2>
      <a:accent3>
        <a:srgbClr val="0070C0"/>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2014-06-06T05:17:39Z</dcterms:created>
  <dc:creator>e-hase</dc:creator>
</cp:coreProperties>
</file>