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9" r:id="rId2"/>
    <p:sldId id="261" r:id="rId3"/>
    <p:sldId id="317" r:id="rId4"/>
    <p:sldId id="318" r:id="rId5"/>
    <p:sldId id="290" r:id="rId6"/>
    <p:sldId id="291" r:id="rId7"/>
    <p:sldId id="292" r:id="rId8"/>
    <p:sldId id="306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83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34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78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54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48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8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84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24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1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0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35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55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4D1B8-01F5-EF4C-A476-6725808AD7F5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22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unetomoando.net/micro/index.html" TargetMode="Externa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426721"/>
            <a:ext cx="7772400" cy="222885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安藤至大</a:t>
            </a:r>
            <a:r>
              <a:rPr lang="en-US" altLang="ja-JP" dirty="0"/>
              <a:t> </a:t>
            </a:r>
            <a:r>
              <a:rPr kumimoji="1" lang="ja-JP" altLang="en-US" dirty="0"/>
              <a:t>著</a:t>
            </a:r>
            <a:br>
              <a:rPr kumimoji="1" lang="en-US" altLang="ja-JP" dirty="0"/>
            </a:br>
            <a:r>
              <a:rPr kumimoji="1" lang="en-US" altLang="ja-JP" dirty="0"/>
              <a:t>『</a:t>
            </a:r>
            <a:r>
              <a:rPr kumimoji="1" lang="ja-JP" altLang="en-US" dirty="0"/>
              <a:t>ミクロ経済学の第一歩（新版）</a:t>
            </a:r>
            <a:r>
              <a:rPr kumimoji="1" lang="en-US" altLang="ja-JP" dirty="0"/>
              <a:t>』</a:t>
            </a:r>
            <a:br>
              <a:rPr kumimoji="1" lang="en-US" altLang="ja-JP" dirty="0"/>
            </a:br>
            <a:r>
              <a:rPr lang="ja-JP" altLang="en-US" dirty="0"/>
              <a:t>有斐閣</a:t>
            </a:r>
            <a:endParaRPr kumimoji="1" lang="ja-JP" altLang="en-US" dirty="0"/>
          </a:p>
        </p:txBody>
      </p:sp>
      <p:pic>
        <p:nvPicPr>
          <p:cNvPr id="5" name="図 4" descr="テキスト&#10;&#10;自動的に生成された説明">
            <a:extLst>
              <a:ext uri="{FF2B5EF4-FFF2-40B4-BE49-F238E27FC236}">
                <a16:creationId xmlns:a16="http://schemas.microsoft.com/office/drawing/2014/main" id="{3CC7FBFB-5EFA-4460-BB26-46431EB6A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320" y="3535218"/>
            <a:ext cx="5745480" cy="289606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62E6C9-B839-4D9E-823A-32501A13FE75}"/>
              </a:ext>
            </a:extLst>
          </p:cNvPr>
          <p:cNvSpPr txBox="1"/>
          <p:nvPr/>
        </p:nvSpPr>
        <p:spPr>
          <a:xfrm>
            <a:off x="1272540" y="2967335"/>
            <a:ext cx="3360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hlinkClick r:id="rId3"/>
              </a:rPr>
              <a:t>サポートページ（リンク）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3861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市場均衡と効率性</a:t>
            </a:r>
            <a:br>
              <a:rPr kumimoji="1" lang="en-US" altLang="ja-JP" dirty="0"/>
            </a:br>
            <a:r>
              <a:rPr lang="ja-JP" altLang="en-US" sz="2000" dirty="0"/>
              <a:t>完全競争市場が持つ望ましい性質とは？</a:t>
            </a:r>
            <a:endParaRPr kumimoji="1" lang="ja-JP" altLang="en-US" sz="2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ja-JP" altLang="ja-JP" dirty="0"/>
              <a:t>4</a:t>
            </a:r>
            <a:r>
              <a:rPr kumimoji="1" lang="ja-JP" altLang="en-US" dirty="0"/>
              <a:t>章</a:t>
            </a:r>
          </a:p>
        </p:txBody>
      </p:sp>
    </p:spTree>
    <p:extLst>
      <p:ext uri="{BB962C8B-B14F-4D97-AF65-F5344CB8AC3E}">
        <p14:creationId xmlns:p14="http://schemas.microsoft.com/office/powerpoint/2010/main" val="42465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F826F-E166-4D00-B66C-2B975F725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178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図 </a:t>
            </a:r>
            <a:r>
              <a:rPr kumimoji="1" lang="en-US" altLang="ja-JP" dirty="0"/>
              <a:t>4. 1</a:t>
            </a:r>
            <a:r>
              <a:rPr kumimoji="1" lang="ja-JP" altLang="en-US" dirty="0"/>
              <a:t>　需要曲線と供給曲線</a:t>
            </a:r>
          </a:p>
        </p:txBody>
      </p:sp>
      <p:pic>
        <p:nvPicPr>
          <p:cNvPr id="5" name="図 4" descr="折れ線グラフ&#10;&#10;自動的に生成された説明">
            <a:extLst>
              <a:ext uri="{FF2B5EF4-FFF2-40B4-BE49-F238E27FC236}">
                <a16:creationId xmlns:a16="http://schemas.microsoft.com/office/drawing/2014/main" id="{FDA754EC-0D66-4F97-B664-3A0316D85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544" y="1051878"/>
            <a:ext cx="5204911" cy="566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814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39B93-E584-417D-B9DD-5082ADAB1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 </a:t>
            </a:r>
            <a:r>
              <a:rPr kumimoji="1" lang="en-US" altLang="ja-JP" dirty="0"/>
              <a:t>4. 2</a:t>
            </a:r>
            <a:r>
              <a:rPr kumimoji="1" lang="ja-JP" altLang="en-US" dirty="0"/>
              <a:t>　均 衡 価 格</a:t>
            </a:r>
          </a:p>
        </p:txBody>
      </p:sp>
      <p:pic>
        <p:nvPicPr>
          <p:cNvPr id="15" name="図 14" descr="折れ線グラフ&#10;&#10;自動的に生成された説明">
            <a:extLst>
              <a:ext uri="{FF2B5EF4-FFF2-40B4-BE49-F238E27FC236}">
                <a16:creationId xmlns:a16="http://schemas.microsoft.com/office/drawing/2014/main" id="{39ADBE5C-ACB4-491D-87A7-FB91880C1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924" y="1478068"/>
            <a:ext cx="5220152" cy="48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2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</a:t>
            </a:r>
            <a:r>
              <a:rPr kumimoji="1" lang="en-US" altLang="ja-JP" dirty="0"/>
              <a:t>4.3</a:t>
            </a:r>
            <a:r>
              <a:rPr kumimoji="1" lang="ja-JP" altLang="en-US" dirty="0"/>
              <a:t> 二つの図を重ね合わせる</a:t>
            </a:r>
          </a:p>
        </p:txBody>
      </p:sp>
      <p:pic>
        <p:nvPicPr>
          <p:cNvPr id="4" name="コンテンツ プレースホルダー 3" descr="4-f0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45" r="-42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419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</a:t>
            </a:r>
            <a:r>
              <a:rPr kumimoji="1" lang="en-US" altLang="ja-JP" dirty="0"/>
              <a:t>4.4</a:t>
            </a:r>
            <a:r>
              <a:rPr kumimoji="1" lang="ja-JP" altLang="en-US" dirty="0"/>
              <a:t> 均衡価格</a:t>
            </a:r>
          </a:p>
        </p:txBody>
      </p:sp>
      <p:pic>
        <p:nvPicPr>
          <p:cNvPr id="4" name="コンテンツ プレースホルダー 3" descr="4-f0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9" r="-13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419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図</a:t>
            </a:r>
            <a:r>
              <a:rPr kumimoji="1" lang="en-US" altLang="ja-JP" dirty="0"/>
              <a:t>4.5</a:t>
            </a:r>
            <a:r>
              <a:rPr kumimoji="1" lang="ja-JP" altLang="en-US" dirty="0"/>
              <a:t> 喫茶店のコーヒーに対する価格と需要量の関係</a:t>
            </a:r>
          </a:p>
        </p:txBody>
      </p:sp>
      <p:pic>
        <p:nvPicPr>
          <p:cNvPr id="4" name="コンテンツ プレースホルダー 3" descr="4-f0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62" r="-416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419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</a:t>
            </a:r>
            <a:r>
              <a:rPr kumimoji="1" lang="en-US" altLang="ja-JP" dirty="0"/>
              <a:t>4.6</a:t>
            </a:r>
            <a:r>
              <a:rPr kumimoji="1" lang="ja-JP" altLang="en-US" dirty="0"/>
              <a:t> 消費者余剰</a:t>
            </a:r>
          </a:p>
        </p:txBody>
      </p:sp>
      <p:pic>
        <p:nvPicPr>
          <p:cNvPr id="4" name="コンテンツ プレースホルダー 3" descr="4-f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45" b="-584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6241211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79</Words>
  <Application>Microsoft Office PowerPoint</Application>
  <PresentationFormat>画面に合わせる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Arial</vt:lpstr>
      <vt:lpstr>Calibri</vt:lpstr>
      <vt:lpstr>ホワイト</vt:lpstr>
      <vt:lpstr>安藤至大 著 『ミクロ経済学の第一歩（新版）』 有斐閣</vt:lpstr>
      <vt:lpstr>市場均衡と効率性 完全競争市場が持つ望ましい性質とは？</vt:lpstr>
      <vt:lpstr>図 4. 1　需要曲線と供給曲線</vt:lpstr>
      <vt:lpstr>図 4. 2　均 衡 価 格</vt:lpstr>
      <vt:lpstr>図4.3 二つの図を重ね合わせる</vt:lpstr>
      <vt:lpstr>図4.4 均衡価格</vt:lpstr>
      <vt:lpstr>図4.5 喫茶店のコーヒーに対する価格と需要量の関係</vt:lpstr>
      <vt:lpstr>図4.6 消費者余剰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ミクロ経済学の第一歩 有斐閣</dc:title>
  <dc:creator>安藤 至大</dc:creator>
  <cp:lastModifiedBy>一樹 渡部</cp:lastModifiedBy>
  <cp:revision>33</cp:revision>
  <dcterms:created xsi:type="dcterms:W3CDTF">2018-03-18T07:36:25Z</dcterms:created>
  <dcterms:modified xsi:type="dcterms:W3CDTF">2021-04-01T08:30:14Z</dcterms:modified>
</cp:coreProperties>
</file>