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9" r:id="rId3"/>
    <p:sldId id="271" r:id="rId4"/>
    <p:sldId id="272" r:id="rId5"/>
    <p:sldId id="273" r:id="rId6"/>
    <p:sldId id="274" r:id="rId7"/>
    <p:sldId id="275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9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CE1226-626A-409F-A7B9-CD76ADD7C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D6D0024-C59E-4504-8036-12AECAD42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マスター字幕の書式設定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AB75BE-CDA1-4F68-A31E-E6895940C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8022-57B9-4060-B0E4-6549CA54C536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DAA66B-9899-46F9-BA5A-CAC177B71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4E0AA6-87C0-4C0F-AE5D-6B752DB19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411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AC70AD-BB80-4A63-8E33-31D459C17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3724AAD-222F-41E3-978C-CC874DC03F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0CCA94-72B1-42FD-A5C2-6AB694EF9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8022-57B9-4060-B0E4-6549CA54C536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3C00E9-D9D3-4BA2-9707-EE6463D56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1013F0-EEC5-4928-9413-341897532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24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61F08A2-0AB1-4EB3-A631-4A60A97CA5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D64EE27-9944-415C-92C7-3A3422194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DDD20F-AC54-4470-B60C-88C3584FB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8022-57B9-4060-B0E4-6549CA54C536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F6A98B-589A-40A8-9603-5AF0FA548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796AAB-8CA5-4EB8-9157-D6CF0E897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92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B6D6CE-F479-4318-95B7-B995B1FBF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AE3150-45A1-4E20-A3B6-2DC7BE1D4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D7A872-9D2F-43CE-9CA7-2BFEA881C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8022-57B9-4060-B0E4-6549CA54C536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4820EC-A507-4E79-BB12-B29ACE809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086D11-BF80-475C-AC4B-2AE1B477C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52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44BFCE-D6F3-4873-A6C0-41F51A810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005AA2-C58B-44CF-8F13-D0B97528D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470669-24ED-4383-8963-71D8763BC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8022-57B9-4060-B0E4-6549CA54C536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B5CC13-10FB-4C2E-8D5B-879B587B8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B5B9F2-9DD5-4952-83DF-CB87D3A54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66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250678-920B-469E-97ED-3B55749DD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422F9A-858D-4500-9A0A-29D77B3C0A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21BFEFB-353F-4B27-8D4A-4FBFE58FD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BDDA429-C4A3-4DE3-B694-735ADC0C2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8022-57B9-4060-B0E4-6549CA54C536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AB932C-E226-4A83-BFFE-EE4CB8E70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0F3A8A-5A3A-4137-8817-BE454AF2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35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E1ECCA-34DD-4EA7-85C9-0422D31BF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068ABF2-0E91-45DD-91C9-B5042E478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DB8820F-CF98-47BA-A6F3-BC9513892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20691BC-AC8F-4795-9D90-3696D431A2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8E3F3E-B5DA-4669-8368-ED20CF886D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D3FBF02-5AF1-4288-972F-066EC20BC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8022-57B9-4060-B0E4-6549CA54C536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273FD9-4484-4B3C-9932-E909DC8B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73095AE-E7AF-4AE1-AFB5-2B1B8FEF2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46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8D59EB-02C9-46AD-BA14-7507215FF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07BB9BA-252F-41F8-AAD1-D492117E1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8022-57B9-4060-B0E4-6549CA54C536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A65941E-1CCC-487E-AD9E-D6F966781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640B654-346D-4232-92AF-3CB0BF36B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78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9F3D77F-59B2-41CD-8367-2C64F4900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8022-57B9-4060-B0E4-6549CA54C536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2EA84DC-566F-4546-B2B6-B86869F42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56506C1-F014-4A77-91C8-7C006A8D9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53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3A96BA-31D3-47DE-8F9D-CF47040AB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628EA1-DE91-43DF-B23D-E616F0613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FEE7B0A-80E1-4822-8E5E-8B5616C7A3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8BC0FF-A810-45A8-A2F8-6417BAAFD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8022-57B9-4060-B0E4-6549CA54C536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23A0F7-9BD9-4A61-AF1F-1F862A5D7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997325-67AB-42F3-A7FD-4009FEECC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877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DD535B-F6FC-4980-9850-34ABE382E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5822D33-9DB9-4AB5-A41B-110375947E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8717638-9E6E-4D8E-87B0-060C86FAB6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B53223-2102-407E-8BD4-4BE453A33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8022-57B9-4060-B0E4-6549CA54C536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135A8E-9F1C-4EB8-8334-48CFC24EF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47A3895-D5B0-432A-BF80-8830C64B9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38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02EFCE-0318-4AC5-8EC0-018FB4A18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40D1D3-2622-4B51-A5A9-DF149A894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FB0FEC-8628-4818-AA55-CBB55E0C6D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68022-57B9-4060-B0E4-6549CA54C536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82F418-6F54-4DE6-845E-B0DA5E63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D9C5F8-B518-4BFA-84F2-FE6DCC741B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306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BB5DDF-7002-4C8E-B0B6-5AC76444C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48347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b="0" i="0" dirty="0">
                <a:solidFill>
                  <a:srgbClr val="2B2B2B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石田潤一郎</a:t>
            </a:r>
            <a:r>
              <a:rPr lang="ja-JP" altLang="en-US" b="0" i="0" dirty="0">
                <a:solidFill>
                  <a:srgbClr val="2B2B2B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zh-TW" altLang="en-US" b="0" i="0" dirty="0">
                <a:solidFill>
                  <a:srgbClr val="2B2B2B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玉田康成</a:t>
            </a:r>
            <a:b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情報とインセンティブの経済学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有斐閣</a:t>
            </a:r>
            <a:b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講義用スライド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2F3BE4-2952-4FD1-92BF-914EC178ED22}"/>
              </a:ext>
            </a:extLst>
          </p:cNvPr>
          <p:cNvSpPr/>
          <p:nvPr/>
        </p:nvSpPr>
        <p:spPr>
          <a:xfrm>
            <a:off x="3048000" y="641837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ja-JP" dirty="0"/>
              <a:t>© </a:t>
            </a:r>
            <a:r>
              <a:rPr lang="it-IT" altLang="ja-JP" dirty="0"/>
              <a:t>20</a:t>
            </a:r>
            <a:r>
              <a:rPr lang="en-US" altLang="ja-JP" dirty="0"/>
              <a:t>20</a:t>
            </a:r>
            <a:r>
              <a:rPr lang="it-IT" altLang="ja-JP" dirty="0"/>
              <a:t>, </a:t>
            </a:r>
            <a:r>
              <a:rPr lang="en-US" altLang="ja-JP" dirty="0"/>
              <a:t>J</a:t>
            </a:r>
            <a:r>
              <a:rPr lang="it-IT" altLang="ja-JP" dirty="0"/>
              <a:t>. </a:t>
            </a:r>
            <a:r>
              <a:rPr lang="en-US" altLang="ja-JP" dirty="0"/>
              <a:t>Ishida and Y. </a:t>
            </a:r>
            <a:r>
              <a:rPr lang="en-US" altLang="ja-JP" dirty="0" err="1"/>
              <a:t>Tamada</a:t>
            </a:r>
            <a:endParaRPr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F311099-78ED-4EDF-8551-7A57B1D5EA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112" y="2210213"/>
            <a:ext cx="2736078" cy="3922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121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012462" y="2030179"/>
            <a:ext cx="8229600" cy="2549635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第１章</a:t>
            </a:r>
            <a:b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期待効用理論とリスク分担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408A67-1965-44C6-8CEF-1BA044F2A7CF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3193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7202341-8528-4BFE-8839-D39F06327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anchor="ctr">
            <a:normAutofit/>
          </a:bodyPr>
          <a:lstStyle/>
          <a:p>
            <a:r>
              <a:rPr kumimoji="1" lang="ja-JP" altLang="en-US" sz="5200"/>
              <a:t>図</a:t>
            </a:r>
            <a:r>
              <a:rPr kumimoji="1" lang="en-US" altLang="ja-JP" sz="5200"/>
              <a:t>1. 1</a:t>
            </a:r>
            <a:r>
              <a:rPr kumimoji="1" lang="ja-JP" altLang="en-US" sz="5200"/>
              <a:t>　株主と経営者の関係</a:t>
            </a:r>
          </a:p>
        </p:txBody>
      </p:sp>
      <p:pic>
        <p:nvPicPr>
          <p:cNvPr id="5" name="図 4" descr="ダイアグラム&#10;&#10;自動的に生成された説明">
            <a:extLst>
              <a:ext uri="{FF2B5EF4-FFF2-40B4-BE49-F238E27FC236}">
                <a16:creationId xmlns:a16="http://schemas.microsoft.com/office/drawing/2014/main" id="{5FCC49FA-A01D-4502-9A87-F3146DFF4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945" y="1845426"/>
            <a:ext cx="7511057" cy="445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656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B425652-D7D1-4A37-AFA0-44478F6C5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anchor="ctr">
            <a:normAutofit/>
          </a:bodyPr>
          <a:lstStyle/>
          <a:p>
            <a:r>
              <a:rPr kumimoji="1" lang="ja-JP" altLang="en-US" sz="4800"/>
              <a:t>図</a:t>
            </a:r>
            <a:r>
              <a:rPr kumimoji="1" lang="en-US" altLang="ja-JP" sz="4800"/>
              <a:t>1. 2</a:t>
            </a:r>
            <a:r>
              <a:rPr kumimoji="1" lang="ja-JP" altLang="en-US" sz="4800"/>
              <a:t>　不確実な収益と業績連動報酬</a:t>
            </a:r>
          </a:p>
        </p:txBody>
      </p:sp>
      <p:pic>
        <p:nvPicPr>
          <p:cNvPr id="4" name="図 3" descr="ダイアグラム&#10;&#10;中程度の精度で自動的に生成された説明">
            <a:extLst>
              <a:ext uri="{FF2B5EF4-FFF2-40B4-BE49-F238E27FC236}">
                <a16:creationId xmlns:a16="http://schemas.microsoft.com/office/drawing/2014/main" id="{BD207B9E-20A3-4C7C-8032-1B57B5A13A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25756"/>
            <a:ext cx="10512547" cy="388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335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2F8EA87-D34A-4CD1-8F6D-B7007E7C5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anchor="ctr">
            <a:normAutofit/>
          </a:bodyPr>
          <a:lstStyle/>
          <a:p>
            <a:r>
              <a:rPr kumimoji="1" lang="ja-JP" altLang="en-US" sz="5200"/>
              <a:t>図</a:t>
            </a:r>
            <a:r>
              <a:rPr kumimoji="1" lang="en-US" altLang="ja-JP" sz="5200"/>
              <a:t>1. 3</a:t>
            </a:r>
            <a:r>
              <a:rPr kumimoji="1" lang="ja-JP" altLang="en-US" sz="5200"/>
              <a:t>　リスク回避的な場合</a:t>
            </a:r>
          </a:p>
        </p:txBody>
      </p:sp>
      <p:pic>
        <p:nvPicPr>
          <p:cNvPr id="4" name="図 3" descr="ダイアグラム&#10;&#10;自動的に生成された説明">
            <a:extLst>
              <a:ext uri="{FF2B5EF4-FFF2-40B4-BE49-F238E27FC236}">
                <a16:creationId xmlns:a16="http://schemas.microsoft.com/office/drawing/2014/main" id="{FB6D8F0A-7178-4470-8354-2F707489CF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981" y="1845426"/>
            <a:ext cx="7574984" cy="445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07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0FD99FC-BF54-4B71-84B3-2812B3254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anchor="ctr">
            <a:normAutofit/>
          </a:bodyPr>
          <a:lstStyle/>
          <a:p>
            <a:r>
              <a:rPr kumimoji="1" lang="ja-JP" altLang="en-US" sz="4800"/>
              <a:t>図</a:t>
            </a:r>
            <a:r>
              <a:rPr kumimoji="1" lang="en-US" altLang="ja-JP" sz="4800"/>
              <a:t>1. 4</a:t>
            </a:r>
            <a:r>
              <a:rPr kumimoji="1" lang="ja-JP" altLang="en-US" sz="4800"/>
              <a:t>　確実同値額とリスク・プレミアム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D1DDCEC-8185-4A5C-97C9-662FB54CAE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8" y="1845426"/>
            <a:ext cx="7911650" cy="445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643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6CED259-84DD-4F0A-8361-C2CB7999C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anchor="ctr">
            <a:normAutofit/>
          </a:bodyPr>
          <a:lstStyle/>
          <a:p>
            <a:r>
              <a:rPr kumimoji="1" lang="ja-JP" altLang="en-US" sz="5200"/>
              <a:t>図</a:t>
            </a:r>
            <a:r>
              <a:rPr kumimoji="1" lang="en-US" altLang="ja-JP" sz="5200"/>
              <a:t>1. 5</a:t>
            </a:r>
            <a:r>
              <a:rPr kumimoji="1" lang="ja-JP" altLang="en-US" sz="5200"/>
              <a:t>　リスク中立的な場合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C27C794-BAEF-45F4-8042-803D13C95B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645" y="1845426"/>
            <a:ext cx="7739657" cy="445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87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86</Words>
  <Application>Microsoft Office PowerPoint</Application>
  <PresentationFormat>ワイド画面</PresentationFormat>
  <Paragraphs>9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ＭＳ ゴシック</vt:lpstr>
      <vt:lpstr>メイリオ</vt:lpstr>
      <vt:lpstr>游ゴシック</vt:lpstr>
      <vt:lpstr>游ゴシック Light</vt:lpstr>
      <vt:lpstr>Arial</vt:lpstr>
      <vt:lpstr>Office テーマ</vt:lpstr>
      <vt:lpstr>石田潤一郎・玉田康成 『情報とインセンティブの経済学』有斐閣 講義用スライド</vt:lpstr>
      <vt:lpstr>第１章  期待効用理論とリスク分担</vt:lpstr>
      <vt:lpstr>図1. 1　株主と経営者の関係</vt:lpstr>
      <vt:lpstr>図1. 2　不確実な収益と業績連動報酬</vt:lpstr>
      <vt:lpstr>図1. 3　リスク回避的な場合</vt:lpstr>
      <vt:lpstr>図1. 4　確実同値額とリスク・プレミアム</vt:lpstr>
      <vt:lpstr>図1. 5　リスク中立的な場合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一樹 渡部</cp:lastModifiedBy>
  <cp:revision>19</cp:revision>
  <dcterms:created xsi:type="dcterms:W3CDTF">2018-03-07T07:46:34Z</dcterms:created>
  <dcterms:modified xsi:type="dcterms:W3CDTF">2021-06-29T02:45:01Z</dcterms:modified>
</cp:coreProperties>
</file>