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ECB5C-E008-439B-8E12-6FFF916FD21B}" v="1080" dt="2020-03-13T17:25:11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ake Soichiro" userId="a2b2f2302668e13e" providerId="LiveId" clId="{20AECB5C-E008-439B-8E12-6FFF916FD21B}"/>
    <pc:docChg chg="undo custSel modSld modMainMaster">
      <pc:chgData name="Satake Soichiro" userId="a2b2f2302668e13e" providerId="LiveId" clId="{20AECB5C-E008-439B-8E12-6FFF916FD21B}" dt="2020-03-13T17:25:37.432" v="7943" actId="20577"/>
      <pc:docMkLst>
        <pc:docMk/>
      </pc:docMkLst>
      <pc:sldChg chg="modSp mod">
        <pc:chgData name="Satake Soichiro" userId="a2b2f2302668e13e" providerId="LiveId" clId="{20AECB5C-E008-439B-8E12-6FFF916FD21B}" dt="2020-03-13T17:00:44.541" v="7303" actId="12788"/>
        <pc:sldMkLst>
          <pc:docMk/>
          <pc:sldMk cId="2045490171" sldId="257"/>
        </pc:sldMkLst>
        <pc:picChg chg="mod">
          <ac:chgData name="Satake Soichiro" userId="a2b2f2302668e13e" providerId="LiveId" clId="{20AECB5C-E008-439B-8E12-6FFF916FD21B}" dt="2020-03-13T17:00:44.541" v="7303" actId="12788"/>
          <ac:picMkLst>
            <pc:docMk/>
            <pc:sldMk cId="2045490171" sldId="257"/>
            <ac:picMk id="5" creationId="{A19823C0-610D-4B36-872B-79C3F4388B42}"/>
          </ac:picMkLst>
        </pc:picChg>
      </pc:sldChg>
      <pc:sldChg chg="modSp mod">
        <pc:chgData name="Satake Soichiro" userId="a2b2f2302668e13e" providerId="LiveId" clId="{20AECB5C-E008-439B-8E12-6FFF916FD21B}" dt="2020-03-13T17:22:12.735" v="7846" actId="403"/>
        <pc:sldMkLst>
          <pc:docMk/>
          <pc:sldMk cId="461152322" sldId="258"/>
        </pc:sldMkLst>
        <pc:spChg chg="mod">
          <ac:chgData name="Satake Soichiro" userId="a2b2f2302668e13e" providerId="LiveId" clId="{20AECB5C-E008-439B-8E12-6FFF916FD21B}" dt="2020-03-13T17:22:12.735" v="7846" actId="403"/>
          <ac:spMkLst>
            <pc:docMk/>
            <pc:sldMk cId="461152322" sldId="258"/>
            <ac:spMk id="3" creationId="{30AEB07E-04C3-4AFD-BC49-238B1442AE41}"/>
          </ac:spMkLst>
        </pc:spChg>
      </pc:sldChg>
      <pc:sldChg chg="modSp mod">
        <pc:chgData name="Satake Soichiro" userId="a2b2f2302668e13e" providerId="LiveId" clId="{20AECB5C-E008-439B-8E12-6FFF916FD21B}" dt="2020-03-13T17:21:44.680" v="7835" actId="12788"/>
        <pc:sldMkLst>
          <pc:docMk/>
          <pc:sldMk cId="2420626708" sldId="259"/>
        </pc:sldMkLst>
        <pc:spChg chg="mod">
          <ac:chgData name="Satake Soichiro" userId="a2b2f2302668e13e" providerId="LiveId" clId="{20AECB5C-E008-439B-8E12-6FFF916FD21B}" dt="2020-03-13T17:04:20.211" v="7348" actId="403"/>
          <ac:spMkLst>
            <pc:docMk/>
            <pc:sldMk cId="2420626708" sldId="259"/>
            <ac:spMk id="2" creationId="{0C3F90D9-18F7-4755-A6E6-D4B2D9C90A53}"/>
          </ac:spMkLst>
        </pc:spChg>
        <pc:spChg chg="mod">
          <ac:chgData name="Satake Soichiro" userId="a2b2f2302668e13e" providerId="LiveId" clId="{20AECB5C-E008-439B-8E12-6FFF916FD21B}" dt="2020-03-13T17:21:44.680" v="7835" actId="12788"/>
          <ac:spMkLst>
            <pc:docMk/>
            <pc:sldMk cId="2420626708" sldId="259"/>
            <ac:spMk id="3" creationId="{1ABF7EDC-F098-4875-93EF-FEB4FA6D1D6A}"/>
          </ac:spMkLst>
        </pc:spChg>
      </pc:sldChg>
      <pc:sldChg chg="modSp mod">
        <pc:chgData name="Satake Soichiro" userId="a2b2f2302668e13e" providerId="LiveId" clId="{20AECB5C-E008-439B-8E12-6FFF916FD21B}" dt="2020-03-13T17:21:23.154" v="7831" actId="12788"/>
        <pc:sldMkLst>
          <pc:docMk/>
          <pc:sldMk cId="2786437767" sldId="260"/>
        </pc:sldMkLst>
        <pc:spChg chg="mod">
          <ac:chgData name="Satake Soichiro" userId="a2b2f2302668e13e" providerId="LiveId" clId="{20AECB5C-E008-439B-8E12-6FFF916FD21B}" dt="2020-03-13T17:07:48.227" v="7468" actId="1035"/>
          <ac:spMkLst>
            <pc:docMk/>
            <pc:sldMk cId="2786437767" sldId="260"/>
            <ac:spMk id="2" creationId="{0C11D793-5284-4FA8-B5EC-E68A935F5A49}"/>
          </ac:spMkLst>
        </pc:spChg>
        <pc:spChg chg="mod">
          <ac:chgData name="Satake Soichiro" userId="a2b2f2302668e13e" providerId="LiveId" clId="{20AECB5C-E008-439B-8E12-6FFF916FD21B}" dt="2020-03-13T17:21:23.154" v="7831" actId="12788"/>
          <ac:spMkLst>
            <pc:docMk/>
            <pc:sldMk cId="2786437767" sldId="260"/>
            <ac:spMk id="3" creationId="{60971785-CB2C-465D-BC66-AFEB52956BD4}"/>
          </ac:spMkLst>
        </pc:spChg>
      </pc:sldChg>
      <pc:sldChg chg="modSp mod">
        <pc:chgData name="Satake Soichiro" userId="a2b2f2302668e13e" providerId="LiveId" clId="{20AECB5C-E008-439B-8E12-6FFF916FD21B}" dt="2020-03-13T17:20:39.820" v="7827" actId="20577"/>
        <pc:sldMkLst>
          <pc:docMk/>
          <pc:sldMk cId="3445732849" sldId="261"/>
        </pc:sldMkLst>
        <pc:spChg chg="mod">
          <ac:chgData name="Satake Soichiro" userId="a2b2f2302668e13e" providerId="LiveId" clId="{20AECB5C-E008-439B-8E12-6FFF916FD21B}" dt="2020-03-13T17:08:02.559" v="7473" actId="403"/>
          <ac:spMkLst>
            <pc:docMk/>
            <pc:sldMk cId="3445732849" sldId="261"/>
            <ac:spMk id="2" creationId="{97B8DCA0-2FCD-4802-8C76-7107D86AD25E}"/>
          </ac:spMkLst>
        </pc:spChg>
        <pc:spChg chg="mod">
          <ac:chgData name="Satake Soichiro" userId="a2b2f2302668e13e" providerId="LiveId" clId="{20AECB5C-E008-439B-8E12-6FFF916FD21B}" dt="2020-03-13T17:20:39.820" v="7827" actId="20577"/>
          <ac:spMkLst>
            <pc:docMk/>
            <pc:sldMk cId="3445732849" sldId="261"/>
            <ac:spMk id="3" creationId="{600B6ABF-8F8B-4452-ADEB-59772C0FD84B}"/>
          </ac:spMkLst>
        </pc:spChg>
      </pc:sldChg>
      <pc:sldChg chg="modSp mod">
        <pc:chgData name="Satake Soichiro" userId="a2b2f2302668e13e" providerId="LiveId" clId="{20AECB5C-E008-439B-8E12-6FFF916FD21B}" dt="2020-03-13T17:09:34.042" v="7508" actId="12788"/>
        <pc:sldMkLst>
          <pc:docMk/>
          <pc:sldMk cId="1982116399" sldId="262"/>
        </pc:sldMkLst>
        <pc:spChg chg="mod">
          <ac:chgData name="Satake Soichiro" userId="a2b2f2302668e13e" providerId="LiveId" clId="{20AECB5C-E008-439B-8E12-6FFF916FD21B}" dt="2020-03-13T17:09:08.537" v="7506" actId="403"/>
          <ac:spMkLst>
            <pc:docMk/>
            <pc:sldMk cId="1982116399" sldId="262"/>
            <ac:spMk id="2" creationId="{DEA57FEB-E500-4802-833A-2B2861D10516}"/>
          </ac:spMkLst>
        </pc:spChg>
        <pc:spChg chg="mod">
          <ac:chgData name="Satake Soichiro" userId="a2b2f2302668e13e" providerId="LiveId" clId="{20AECB5C-E008-439B-8E12-6FFF916FD21B}" dt="2020-03-13T17:09:34.042" v="7508" actId="12788"/>
          <ac:spMkLst>
            <pc:docMk/>
            <pc:sldMk cId="1982116399" sldId="262"/>
            <ac:spMk id="3" creationId="{70EEA4DC-B348-4ACF-A845-6C41A151AA79}"/>
          </ac:spMkLst>
        </pc:spChg>
      </pc:sldChg>
      <pc:sldChg chg="modSp mod">
        <pc:chgData name="Satake Soichiro" userId="a2b2f2302668e13e" providerId="LiveId" clId="{20AECB5C-E008-439B-8E12-6FFF916FD21B}" dt="2020-03-13T17:20:17.658" v="7820" actId="1036"/>
        <pc:sldMkLst>
          <pc:docMk/>
          <pc:sldMk cId="1897844154" sldId="263"/>
        </pc:sldMkLst>
        <pc:spChg chg="mod">
          <ac:chgData name="Satake Soichiro" userId="a2b2f2302668e13e" providerId="LiveId" clId="{20AECB5C-E008-439B-8E12-6FFF916FD21B}" dt="2020-03-13T17:11:09.865" v="7522" actId="1076"/>
          <ac:spMkLst>
            <pc:docMk/>
            <pc:sldMk cId="1897844154" sldId="263"/>
            <ac:spMk id="2" creationId="{492B4740-863F-49D7-9B22-54DE13C5D3F0}"/>
          </ac:spMkLst>
        </pc:spChg>
        <pc:spChg chg="mod">
          <ac:chgData name="Satake Soichiro" userId="a2b2f2302668e13e" providerId="LiveId" clId="{20AECB5C-E008-439B-8E12-6FFF916FD21B}" dt="2020-03-13T17:20:17.658" v="7820" actId="1036"/>
          <ac:spMkLst>
            <pc:docMk/>
            <pc:sldMk cId="1897844154" sldId="263"/>
            <ac:spMk id="3" creationId="{353243DD-90E5-4D1E-A842-277BEAAE7CD3}"/>
          </ac:spMkLst>
        </pc:spChg>
      </pc:sldChg>
      <pc:sldChg chg="modSp mod">
        <pc:chgData name="Satake Soichiro" userId="a2b2f2302668e13e" providerId="LiveId" clId="{20AECB5C-E008-439B-8E12-6FFF916FD21B}" dt="2020-03-13T17:15:32.875" v="7633" actId="20577"/>
        <pc:sldMkLst>
          <pc:docMk/>
          <pc:sldMk cId="2102601606" sldId="264"/>
        </pc:sldMkLst>
        <pc:spChg chg="mod">
          <ac:chgData name="Satake Soichiro" userId="a2b2f2302668e13e" providerId="LiveId" clId="{20AECB5C-E008-439B-8E12-6FFF916FD21B}" dt="2020-03-13T17:13:15.246" v="7557" actId="403"/>
          <ac:spMkLst>
            <pc:docMk/>
            <pc:sldMk cId="2102601606" sldId="264"/>
            <ac:spMk id="2" creationId="{59164D70-A388-42C4-9503-7CA71B192A7C}"/>
          </ac:spMkLst>
        </pc:spChg>
        <pc:spChg chg="mod">
          <ac:chgData name="Satake Soichiro" userId="a2b2f2302668e13e" providerId="LiveId" clId="{20AECB5C-E008-439B-8E12-6FFF916FD21B}" dt="2020-03-13T17:15:32.875" v="7633" actId="20577"/>
          <ac:spMkLst>
            <pc:docMk/>
            <pc:sldMk cId="2102601606" sldId="264"/>
            <ac:spMk id="3" creationId="{B3948A5F-346B-4D69-8AFC-BA0D62405734}"/>
          </ac:spMkLst>
        </pc:spChg>
      </pc:sldChg>
      <pc:sldChg chg="modSp mod">
        <pc:chgData name="Satake Soichiro" userId="a2b2f2302668e13e" providerId="LiveId" clId="{20AECB5C-E008-439B-8E12-6FFF916FD21B}" dt="2020-03-13T17:25:37.432" v="7943" actId="20577"/>
        <pc:sldMkLst>
          <pc:docMk/>
          <pc:sldMk cId="3896870901" sldId="265"/>
        </pc:sldMkLst>
        <pc:spChg chg="mod">
          <ac:chgData name="Satake Soichiro" userId="a2b2f2302668e13e" providerId="LiveId" clId="{20AECB5C-E008-439B-8E12-6FFF916FD21B}" dt="2020-03-13T17:15:56.053" v="7642" actId="1076"/>
          <ac:spMkLst>
            <pc:docMk/>
            <pc:sldMk cId="3896870901" sldId="265"/>
            <ac:spMk id="2" creationId="{6DDF5D78-ECC9-4F38-93A8-12215EA80EEC}"/>
          </ac:spMkLst>
        </pc:spChg>
        <pc:spChg chg="mod">
          <ac:chgData name="Satake Soichiro" userId="a2b2f2302668e13e" providerId="LiveId" clId="{20AECB5C-E008-439B-8E12-6FFF916FD21B}" dt="2020-03-13T17:25:37.432" v="7943" actId="20577"/>
          <ac:spMkLst>
            <pc:docMk/>
            <pc:sldMk cId="3896870901" sldId="265"/>
            <ac:spMk id="3" creationId="{4F9D940F-B40C-4EE8-B41C-6D81B6EDF05B}"/>
          </ac:spMkLst>
        </pc:spChg>
      </pc:sldChg>
      <pc:sldMasterChg chg="modSp modSldLayout">
        <pc:chgData name="Satake Soichiro" userId="a2b2f2302668e13e" providerId="LiveId" clId="{20AECB5C-E008-439B-8E12-6FFF916FD21B}" dt="2020-03-13T17:00:12.083" v="7288"/>
        <pc:sldMasterMkLst>
          <pc:docMk/>
          <pc:sldMasterMk cId="3930489176" sldId="2147483648"/>
        </pc:sldMasterMkLst>
        <pc:spChg chg="mod">
          <ac:chgData name="Satake Soichiro" userId="a2b2f2302668e13e" providerId="LiveId" clId="{20AECB5C-E008-439B-8E12-6FFF916FD21B}" dt="2020-03-13T17:00:12.083" v="7288"/>
          <ac:spMkLst>
            <pc:docMk/>
            <pc:sldMasterMk cId="3930489176" sldId="2147483648"/>
            <ac:spMk id="2" creationId="{E08EDBDF-C751-42E8-969C-4FFE3624C80D}"/>
          </ac:spMkLst>
        </pc:spChg>
        <pc:spChg chg="mod">
          <ac:chgData name="Satake Soichiro" userId="a2b2f2302668e13e" providerId="LiveId" clId="{20AECB5C-E008-439B-8E12-6FFF916FD21B}" dt="2020-03-13T17:00:12.083" v="7288"/>
          <ac:spMkLst>
            <pc:docMk/>
            <pc:sldMasterMk cId="3930489176" sldId="2147483648"/>
            <ac:spMk id="3" creationId="{182EAB95-B5C2-43D9-9B23-C35A4E833C39}"/>
          </ac:spMkLst>
        </pc:spChg>
        <pc:spChg chg="mod">
          <ac:chgData name="Satake Soichiro" userId="a2b2f2302668e13e" providerId="LiveId" clId="{20AECB5C-E008-439B-8E12-6FFF916FD21B}" dt="2020-03-13T17:00:12.083" v="7288"/>
          <ac:spMkLst>
            <pc:docMk/>
            <pc:sldMasterMk cId="3930489176" sldId="2147483648"/>
            <ac:spMk id="4" creationId="{FC49143E-5E7C-4241-8385-6536E517A677}"/>
          </ac:spMkLst>
        </pc:spChg>
        <pc:spChg chg="mod">
          <ac:chgData name="Satake Soichiro" userId="a2b2f2302668e13e" providerId="LiveId" clId="{20AECB5C-E008-439B-8E12-6FFF916FD21B}" dt="2020-03-13T17:00:12.083" v="7288"/>
          <ac:spMkLst>
            <pc:docMk/>
            <pc:sldMasterMk cId="3930489176" sldId="2147483648"/>
            <ac:spMk id="5" creationId="{FEC4162D-5613-4E4E-A19C-7D9EC4A2442D}"/>
          </ac:spMkLst>
        </pc:spChg>
        <pc:spChg chg="mod">
          <ac:chgData name="Satake Soichiro" userId="a2b2f2302668e13e" providerId="LiveId" clId="{20AECB5C-E008-439B-8E12-6FFF916FD21B}" dt="2020-03-13T17:00:12.083" v="7288"/>
          <ac:spMkLst>
            <pc:docMk/>
            <pc:sldMasterMk cId="3930489176" sldId="2147483648"/>
            <ac:spMk id="6" creationId="{39A12B49-60DE-4E68-94F1-F6292890128A}"/>
          </ac:spMkLst>
        </pc:spChg>
        <pc:sldLayoutChg chg="modSp">
          <pc:chgData name="Satake Soichiro" userId="a2b2f2302668e13e" providerId="LiveId" clId="{20AECB5C-E008-439B-8E12-6FFF916FD21B}" dt="2020-03-13T17:00:12.083" v="7288"/>
          <pc:sldLayoutMkLst>
            <pc:docMk/>
            <pc:sldMasterMk cId="3930489176" sldId="2147483648"/>
            <pc:sldLayoutMk cId="400747870" sldId="2147483649"/>
          </pc:sldLayoutMkLst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400747870" sldId="2147483649"/>
              <ac:spMk id="2" creationId="{216195B7-77EC-42C0-B242-3A1A4E6ECEE6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400747870" sldId="2147483649"/>
              <ac:spMk id="3" creationId="{44798973-9D57-466A-9C47-5EE5CBE3255F}"/>
            </ac:spMkLst>
          </pc:spChg>
        </pc:sldLayoutChg>
        <pc:sldLayoutChg chg="modSp">
          <pc:chgData name="Satake Soichiro" userId="a2b2f2302668e13e" providerId="LiveId" clId="{20AECB5C-E008-439B-8E12-6FFF916FD21B}" dt="2020-03-13T17:00:12.083" v="7288"/>
          <pc:sldLayoutMkLst>
            <pc:docMk/>
            <pc:sldMasterMk cId="3930489176" sldId="2147483648"/>
            <pc:sldLayoutMk cId="1126711017" sldId="2147483651"/>
          </pc:sldLayoutMkLst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1126711017" sldId="2147483651"/>
              <ac:spMk id="2" creationId="{30125A72-FF5F-49AD-956E-11F4A0C1434C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1126711017" sldId="2147483651"/>
              <ac:spMk id="3" creationId="{73F17922-F15E-40F3-A8A5-B3F88BF145A1}"/>
            </ac:spMkLst>
          </pc:spChg>
        </pc:sldLayoutChg>
        <pc:sldLayoutChg chg="modSp">
          <pc:chgData name="Satake Soichiro" userId="a2b2f2302668e13e" providerId="LiveId" clId="{20AECB5C-E008-439B-8E12-6FFF916FD21B}" dt="2020-03-13T17:00:12.083" v="7288"/>
          <pc:sldLayoutMkLst>
            <pc:docMk/>
            <pc:sldMasterMk cId="3930489176" sldId="2147483648"/>
            <pc:sldLayoutMk cId="924756751" sldId="2147483652"/>
          </pc:sldLayoutMkLst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924756751" sldId="2147483652"/>
              <ac:spMk id="3" creationId="{5F8F8869-B4ED-4525-AE48-E0F6A42CF5FA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924756751" sldId="2147483652"/>
              <ac:spMk id="4" creationId="{72C2D4DF-38E5-4C88-9794-550688F04ACC}"/>
            </ac:spMkLst>
          </pc:spChg>
        </pc:sldLayoutChg>
        <pc:sldLayoutChg chg="modSp">
          <pc:chgData name="Satake Soichiro" userId="a2b2f2302668e13e" providerId="LiveId" clId="{20AECB5C-E008-439B-8E12-6FFF916FD21B}" dt="2020-03-13T17:00:12.083" v="7288"/>
          <pc:sldLayoutMkLst>
            <pc:docMk/>
            <pc:sldMasterMk cId="3930489176" sldId="2147483648"/>
            <pc:sldLayoutMk cId="2301162805" sldId="2147483653"/>
          </pc:sldLayoutMkLst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2301162805" sldId="2147483653"/>
              <ac:spMk id="2" creationId="{FD114C35-2510-4A63-9B83-CA8247119670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2301162805" sldId="2147483653"/>
              <ac:spMk id="3" creationId="{B16BDD88-915A-460F-8B4D-D751197CED79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2301162805" sldId="2147483653"/>
              <ac:spMk id="4" creationId="{BDC902F0-3A57-4AB5-8A8E-134171E2B2BC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2301162805" sldId="2147483653"/>
              <ac:spMk id="5" creationId="{2830654A-A6FF-44DF-9DF9-B869250CEB0A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2301162805" sldId="2147483653"/>
              <ac:spMk id="6" creationId="{CAD78257-28FC-468C-86ED-9B47193F2608}"/>
            </ac:spMkLst>
          </pc:spChg>
        </pc:sldLayoutChg>
        <pc:sldLayoutChg chg="modSp">
          <pc:chgData name="Satake Soichiro" userId="a2b2f2302668e13e" providerId="LiveId" clId="{20AECB5C-E008-439B-8E12-6FFF916FD21B}" dt="2020-03-13T17:00:12.083" v="7288"/>
          <pc:sldLayoutMkLst>
            <pc:docMk/>
            <pc:sldMasterMk cId="3930489176" sldId="2147483648"/>
            <pc:sldLayoutMk cId="295620766" sldId="2147483656"/>
          </pc:sldLayoutMkLst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295620766" sldId="2147483656"/>
              <ac:spMk id="2" creationId="{9899F00C-25EA-482B-B8F9-F54423C0FA95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295620766" sldId="2147483656"/>
              <ac:spMk id="3" creationId="{91B85112-F54C-4FC9-9160-42B43017F995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295620766" sldId="2147483656"/>
              <ac:spMk id="4" creationId="{B65F4C28-D1CE-42A3-99C2-4D5AB88AD95A}"/>
            </ac:spMkLst>
          </pc:spChg>
        </pc:sldLayoutChg>
        <pc:sldLayoutChg chg="modSp">
          <pc:chgData name="Satake Soichiro" userId="a2b2f2302668e13e" providerId="LiveId" clId="{20AECB5C-E008-439B-8E12-6FFF916FD21B}" dt="2020-03-13T17:00:12.083" v="7288"/>
          <pc:sldLayoutMkLst>
            <pc:docMk/>
            <pc:sldMasterMk cId="3930489176" sldId="2147483648"/>
            <pc:sldLayoutMk cId="3723374025" sldId="2147483657"/>
          </pc:sldLayoutMkLst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3723374025" sldId="2147483657"/>
              <ac:spMk id="2" creationId="{C4E5819A-D5EE-4515-9398-B1F3FA0824C2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3723374025" sldId="2147483657"/>
              <ac:spMk id="3" creationId="{CE69A66F-D142-4450-B6BA-EA20181586B7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3723374025" sldId="2147483657"/>
              <ac:spMk id="4" creationId="{453E1509-A33E-4466-9D15-7E04E459E4E2}"/>
            </ac:spMkLst>
          </pc:spChg>
        </pc:sldLayoutChg>
        <pc:sldLayoutChg chg="modSp">
          <pc:chgData name="Satake Soichiro" userId="a2b2f2302668e13e" providerId="LiveId" clId="{20AECB5C-E008-439B-8E12-6FFF916FD21B}" dt="2020-03-13T17:00:12.083" v="7288"/>
          <pc:sldLayoutMkLst>
            <pc:docMk/>
            <pc:sldMasterMk cId="3930489176" sldId="2147483648"/>
            <pc:sldLayoutMk cId="3478267111" sldId="2147483659"/>
          </pc:sldLayoutMkLst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3478267111" sldId="2147483659"/>
              <ac:spMk id="2" creationId="{3C32BC5F-4E85-4C22-B405-117802B467AC}"/>
            </ac:spMkLst>
          </pc:spChg>
          <pc:spChg chg="mod">
            <ac:chgData name="Satake Soichiro" userId="a2b2f2302668e13e" providerId="LiveId" clId="{20AECB5C-E008-439B-8E12-6FFF916FD21B}" dt="2020-03-13T17:00:12.083" v="7288"/>
            <ac:spMkLst>
              <pc:docMk/>
              <pc:sldMasterMk cId="3930489176" sldId="2147483648"/>
              <pc:sldLayoutMk cId="3478267111" sldId="2147483659"/>
              <ac:spMk id="3" creationId="{D4A84772-6AF3-4824-8A74-33B8B5F1C5A6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ja-JP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89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460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33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13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4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87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73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09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03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18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55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30EC6-6F6D-4EFE-88AC-6D3B10D22DCC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2D59F-DA65-4AF9-AAC8-9DBD9E8C2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84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52B84-3EC6-46C7-AF84-0789213F5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 b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第</a:t>
            </a:r>
            <a:r>
              <a:rPr lang="ja-JP" altLang="en-US" sz="5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１</a:t>
            </a:r>
            <a:r>
              <a:rPr lang="ja-JP" altLang="en-US" sz="5400" b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</a:t>
            </a:r>
            <a:endParaRPr lang="ja-JP" altLang="en-US" sz="5400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9823C0-610D-4B36-872B-79C3F4388B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79" y="1359508"/>
            <a:ext cx="7437041" cy="5148000"/>
          </a:xfrm>
        </p:spPr>
      </p:pic>
    </p:spTree>
    <p:extLst>
      <p:ext uri="{BB962C8B-B14F-4D97-AF65-F5344CB8AC3E}">
        <p14:creationId xmlns:p14="http://schemas.microsoft.com/office/powerpoint/2010/main" val="204549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7E1C-8E1B-414A-BBCA-16438C850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イントロダクション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EB07E-04C3-4AFD-BC49-238B1442A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8" y="1825625"/>
            <a:ext cx="8637563" cy="4351338"/>
          </a:xfrm>
        </p:spPr>
        <p:txBody>
          <a:bodyPr/>
          <a:lstStyle/>
          <a:p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東南アジア前近代国家とそれに続く植民地支配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前近代国家を近代国家へと加工する役割を果たした植民地主義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→　現代東南アジア政治の基礎</a:t>
            </a:r>
          </a:p>
        </p:txBody>
      </p:sp>
    </p:spTree>
    <p:extLst>
      <p:ext uri="{BB962C8B-B14F-4D97-AF65-F5344CB8AC3E}">
        <p14:creationId xmlns:p14="http://schemas.microsoft.com/office/powerpoint/2010/main" val="461152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F90D9-18F7-4755-A6E6-D4B2D9C90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6186"/>
            <a:ext cx="7886700" cy="1444504"/>
          </a:xfrm>
        </p:spPr>
        <p:txBody>
          <a:bodyPr>
            <a:normAutofit/>
          </a:bodyPr>
          <a:lstStyle/>
          <a:p>
            <a:r>
              <a:rPr lang="en-US" altLang="ja-JP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</a:t>
            </a:r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前近代東南アジアの国家形成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F7EDC-F098-4875-93EF-FEB4FA6D1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92" y="1575586"/>
            <a:ext cx="8256416" cy="5219112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前近代東南アジアの国家形成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5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文明の交差点としての役割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港市国家の形成と発展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インド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化の過去（フィリピンとベトナム北部を除く）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サンスクリット語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／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ヒンドゥー教／仏教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世紀伝来）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王を神の化身とみなす神王（デーヴァラージャ）思想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宗教の拡大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大陸部での上座仏教（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世紀～）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島嶼部でのイスラーム教の普及（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13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世紀～）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ベトナムでの中華文明の影響（～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1910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年）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フィリピンでのキリスト教（大航海時代～）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062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D793-5284-4FA8-B5EC-E68A935F5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6288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ja-JP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 </a:t>
            </a:r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東南アジア前近代国家の特徴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71785-CB2C-465D-BC66-AFEB52956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64" y="1603719"/>
            <a:ext cx="8785273" cy="5022167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戦争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人間の争奪を目的とした戦争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  <a:sym typeface="Wingdings" panose="05000000000000000000" pitchFamily="2" charset="2"/>
              </a:rPr>
              <a:t>勝者の支配下にあった人間を連行して自国に入植させる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  <a:sym typeface="Wingdings" panose="05000000000000000000" pitchFamily="2" charset="2"/>
            </a:endParaRPr>
          </a:p>
          <a:p>
            <a:pPr lvl="2" indent="-342900">
              <a:lnSpc>
                <a:spcPct val="10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  <a:sym typeface="Wingdings" panose="05000000000000000000" pitchFamily="2" charset="2"/>
              </a:rPr>
              <a:t>ライバルの人口の減少が重要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  <a:sym typeface="Wingdings" panose="05000000000000000000" pitchFamily="2" charset="2"/>
            </a:endParaRPr>
          </a:p>
          <a:p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  <a:sym typeface="Wingdings" panose="05000000000000000000" pitchFamily="2" charset="2"/>
              </a:rPr>
              <a:t>主権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  <a:sym typeface="Wingdings" panose="05000000000000000000" pitchFamily="2" charset="2"/>
              </a:rPr>
              <a:t>近代的な主権国家の概念がない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  <a:sym typeface="Wingdings" panose="05000000000000000000" pitchFamily="2" charset="2"/>
              </a:rPr>
              <a:t>主従関係が設定される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  <a:sym typeface="Wingdings" panose="05000000000000000000" pitchFamily="2" charset="2"/>
              </a:rPr>
              <a:t>国内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  <a:sym typeface="Wingdings" panose="05000000000000000000" pitchFamily="2" charset="2"/>
              </a:rPr>
              <a:t>も大国と地方国との重層的な主従関係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  <a:sym typeface="Wingdings" panose="05000000000000000000" pitchFamily="2" charset="2"/>
              </a:rPr>
              <a:t>主権の重複も見られた（複数の大国への服従）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  <a:sym typeface="Wingdings" panose="05000000000000000000" pitchFamily="2" charset="2"/>
            </a:endParaRPr>
          </a:p>
          <a:p>
            <a:pPr lvl="1"/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643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8DCA0-2FCD-4802-8C76-7107D86AD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 </a:t>
            </a:r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東南アジア前近代国家の特徴</a:t>
            </a:r>
            <a:endParaRPr lang="ja-JP" alt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B6ABF-8F8B-4452-ADEB-59772C0FD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17" y="1690688"/>
            <a:ext cx="8679766" cy="5167311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国境と国際関係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5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国境概念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国境線がない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外縁ではなく中心によって規定される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首都＝国家＝王宮＝王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/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/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前近代の東南アジア国際関係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大国＞小国群の取り巻き＞さらに小さな取り巻き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小国は複数の大国と主従関係を持つ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685800" lvl="2" indent="0">
              <a:lnSpc>
                <a:spcPct val="100000"/>
              </a:lnSpc>
              <a:buNone/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→　複数の入れ子構造が同時に併存して相互に影響を与え合う　　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685800" lvl="2" indent="0">
              <a:lnSpc>
                <a:spcPct val="100000"/>
              </a:lnSpc>
              <a:buNone/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（＝マンダラ国家）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5732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57FEB-E500-4802-833A-2B2861D1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 </a:t>
            </a:r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東南アジア前近代国家の特徴</a:t>
            </a:r>
            <a:endParaRPr lang="ja-JP" alt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EA4DC-B348-4ACF-A845-6C41A151A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他者としての王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近代国家の王＝国民の代表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前近代国家の王＝支配者（被支配者大衆から隔絶）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前近代東南アジアの民族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文明カテゴリーとしての民族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課税カテゴリーとしての民族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 indent="-342900">
              <a:lnSpc>
                <a:spcPct val="10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可変的な人間分類がなされていた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lvl="1" indent="0">
              <a:lnSpc>
                <a:spcPct val="100000"/>
              </a:lnSpc>
              <a:buNone/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211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B4740-863F-49D7-9B22-54DE13C5D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13364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ja-JP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3. </a:t>
            </a:r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東南アジアの植民地化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243DD-90E5-4D1E-A842-277BEAAE7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9" y="1248510"/>
            <a:ext cx="8637563" cy="5458265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近世期（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16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世紀）におけるヨーロッパ列強の東南アジア進出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大航海時代の幕開け（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世紀中盤）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ポルトガルによる支配（～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16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世紀）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スペインによるフィリピンの支配（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16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世紀～）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オランダによる勢力拡大（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世紀～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世紀後半）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/>
            <a:endParaRPr kumimoji="1" lang="en-US" altLang="ja-JP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Bef>
                <a:spcPts val="1800"/>
              </a:spcBef>
            </a:pP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19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世紀における帝国主義的植民地支配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1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港市国家　→　工業製品の原料供給基地・製品市場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1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場当たり的な介入に基づく植民地化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lvl="1" indent="0">
              <a:buNone/>
            </a:pPr>
            <a:endParaRPr lang="en-US" altLang="ja-JP" sz="11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lvl="1" indent="0">
              <a:buNone/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→　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19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世紀末までに東南アジアの分割ゲームが完了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7844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64D70-A388-42C4-9503-7CA71B192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9779"/>
          </a:xfrm>
        </p:spPr>
        <p:txBody>
          <a:bodyPr>
            <a:normAutofit/>
          </a:bodyPr>
          <a:lstStyle/>
          <a:p>
            <a:r>
              <a:rPr lang="en-US" altLang="ja-JP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4. </a:t>
            </a:r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植民地から国民国家へ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48A5F-346B-4D69-8AFC-BA0D62405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879" y="1434905"/>
            <a:ext cx="8636243" cy="5247249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植民地行政が準備したナショナリズム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東南アジアの脱植民地化の実質＝植民地権力の継承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0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植民地制度の下で整備された教育制度や官吏登用制度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→　土着エリートを生み出し、脱植民地運動を牽引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914400" lvl="2" indent="0">
              <a:lnSpc>
                <a:spcPct val="100000"/>
              </a:lnSpc>
              <a:buNone/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例）「インドネシア国民」像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50000"/>
              </a:lnSpc>
              <a:spcBef>
                <a:spcPts val="24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分割統治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0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モザイク状に存在した行政単位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00000"/>
              </a:lnSpc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社会構造の複雑化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lvl="1" indent="0">
              <a:buNone/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→　植民地住民間での同胞意識の形成と分断が同時進行　　　　　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lvl="1" indent="0">
              <a:buNone/>
            </a:pP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/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2601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F5D78-ECC9-4F38-93A8-12215EA80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08855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ja-JP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4. </a:t>
            </a:r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植民地から国民国家へ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D940F-B40C-4EE8-B41C-6D81B6ED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1336431"/>
            <a:ext cx="8579973" cy="5212714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脱植民地化の流れと新興国民国家の宿題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lang="en-US" altLang="ja-JP" sz="11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列強による世界規模での帝国主義的支配の変容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spcBef>
                <a:spcPts val="120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第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次大戦終了に伴う脱植民地化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国家モデルの転換が外から持ち込まれた東南アジア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spcBef>
                <a:spcPts val="1200"/>
              </a:spcBef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近代国家というイディオムを使いこなす試み</a:t>
            </a:r>
            <a:endParaRPr lang="en-US" altLang="ja-JP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 indent="-342900"/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 indent="-342900"/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東南アジア各国は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lvl="1" indent="0">
              <a:buNone/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どのような問題を抱え、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lvl="1" indent="0">
              <a:buNone/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どのように国家を建設し、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lvl="1" indent="0">
              <a:buNone/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どのような政治を展開してきたのか</a:t>
            </a:r>
            <a:r>
              <a:rPr kumimoji="1"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（第</a:t>
            </a:r>
            <a:r>
              <a:rPr kumimoji="1"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章以下へ続く）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6870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</TotalTime>
  <Words>650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游ゴシック Medium</vt:lpstr>
      <vt:lpstr>Arial</vt:lpstr>
      <vt:lpstr>Calibri</vt:lpstr>
      <vt:lpstr>Calibri Light</vt:lpstr>
      <vt:lpstr>Office Theme</vt:lpstr>
      <vt:lpstr>第１回</vt:lpstr>
      <vt:lpstr>イントロダクション</vt:lpstr>
      <vt:lpstr>1. 前近代東南アジアの国家形成</vt:lpstr>
      <vt:lpstr>2. 東南アジア前近代国家の特徴</vt:lpstr>
      <vt:lpstr>2. 東南アジア前近代国家の特徴</vt:lpstr>
      <vt:lpstr>2. 東南アジア前近代国家の特徴</vt:lpstr>
      <vt:lpstr>3. 東南アジアの植民地化</vt:lpstr>
      <vt:lpstr>4. 植民地から国民国家へ</vt:lpstr>
      <vt:lpstr>4. 植民地から国民国家へ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</dc:title>
  <dc:creator>Satake Soichiro</dc:creator>
  <cp:lastModifiedBy>Satake Soichiro</cp:lastModifiedBy>
  <cp:revision>6</cp:revision>
  <dcterms:created xsi:type="dcterms:W3CDTF">2020-03-12T15:24:10Z</dcterms:created>
  <dcterms:modified xsi:type="dcterms:W3CDTF">2020-03-18T11:37:17Z</dcterms:modified>
</cp:coreProperties>
</file>