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75" r:id="rId3"/>
    <p:sldId id="257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7" r:id="rId15"/>
    <p:sldId id="376" r:id="rId16"/>
    <p:sldId id="378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72" d="100"/>
          <a:sy n="72" d="100"/>
        </p:scale>
        <p:origin x="105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2019/1/1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16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2019/1/1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83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2019/1/1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31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2019/1/1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3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2019/1/1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33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2019/1/1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26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2019/1/1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40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2019/1/1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55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2019/1/1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4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2019/1/1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45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2019/1/1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67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9F617-4108-4629-A911-CE8FFF9295F5}" type="datetimeFigureOut">
              <a:rPr kumimoji="1" lang="ja-JP" altLang="en-US" smtClean="0"/>
              <a:t>2019/1/1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42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日本政治の第一歩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第１章　戦後の日本政治</a:t>
            </a:r>
            <a:endParaRPr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040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２．経済成長と自民党長期政権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経済大国化と保守復調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日本型多元主義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三公社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の民営化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04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３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．政治改革と日本政治の変容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en-US" altLang="ja-JP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55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年体制の崩壊と政治改革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政治改革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大綱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ウェストミンスター・モデル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656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３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．政治改革と日本政治の変容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日本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政治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の構造的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変化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と政権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交代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ねじれ国会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34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３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．政治改革と日本政治の変容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新たな岐路に立つ日本政治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92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865" y="68253"/>
            <a:ext cx="4414271" cy="6789747"/>
          </a:xfrm>
        </p:spPr>
      </p:pic>
    </p:spTree>
    <p:extLst>
      <p:ext uri="{BB962C8B-B14F-4D97-AF65-F5344CB8AC3E}">
        <p14:creationId xmlns:p14="http://schemas.microsoft.com/office/powerpoint/2010/main" val="84675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24" y="28224"/>
            <a:ext cx="7829952" cy="68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49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24" y="908720"/>
            <a:ext cx="7829952" cy="553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98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第１章　戦後の日本政治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en-US" altLang="ja-JP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QUESTIONS</a:t>
            </a: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日本政治は，いかなる争点をめぐって展開され，どのような岐路を経てきたのか。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政治の主たる担い手である政党や政治家は，どう変化してきたのであろうか。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主権者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たる私たち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市民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は，どのような声を上げ，いかに政治に影響を与えてきたのか。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83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１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．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戦後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改革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から</a:t>
            </a:r>
            <a:r>
              <a:rPr lang="en-US" altLang="ja-JP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55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年体制の成立へ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日本国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憲法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の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制定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と社会民主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主義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の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実験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大正デモクラシー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ダグラス・マッカーサー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五大改革指令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76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１．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戦後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改革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から</a:t>
            </a:r>
            <a:r>
              <a:rPr lang="en-US" altLang="ja-JP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55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年体制の成立へ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日本国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憲法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の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制定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と社会民主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主義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の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実験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天皇制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日本国憲法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「八月革命」説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吉田茂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594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１．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戦後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改革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から</a:t>
            </a:r>
            <a:r>
              <a:rPr lang="en-US" altLang="ja-JP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55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年体制の成立へ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冷戦の本格化と保守・革新の対立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冷戦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経済安定九原則</a:t>
            </a:r>
            <a:endParaRPr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朝鮮戦争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587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１．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戦後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改革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から</a:t>
            </a:r>
            <a:r>
              <a:rPr lang="en-US" altLang="ja-JP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55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年体制の成立へ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冷戦の本格化と保守・革新の対立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サンフランシスコ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講和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条約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日米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安全保障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条約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軍事基地反対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闘争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第五福竜丸事件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39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１．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戦後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改革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から</a:t>
            </a:r>
            <a:r>
              <a:rPr lang="en-US" altLang="ja-JP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55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年体制の成立へ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en-US" altLang="ja-JP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55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年体制の成立と定着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自衛隊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自由民主党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新たな日米安保条約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511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２．経済成長と自民党長期政権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高度経済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成長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と利益誘導政治の発展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中選挙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区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制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小選挙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区制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個人後援会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340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２．経済成長と自民党長期政権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ポスト高度経済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成長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と与野党伯仲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革新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自治体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err="1" smtClean="0">
                <a:latin typeface="HGP明朝E" panose="02020900000000000000" pitchFamily="18" charset="-128"/>
                <a:ea typeface="HGP明朝E" panose="02020900000000000000" pitchFamily="18" charset="-128"/>
              </a:rPr>
              <a:t>ベ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平連運動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ロッキード事件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646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346</Words>
  <Application>Microsoft Office PowerPoint</Application>
  <PresentationFormat>画面に合わせる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HGP明朝E</vt:lpstr>
      <vt:lpstr>ＭＳ Ｐゴシック</vt:lpstr>
      <vt:lpstr>Arial</vt:lpstr>
      <vt:lpstr>Calibri</vt:lpstr>
      <vt:lpstr>Office ​​テーマ</vt:lpstr>
      <vt:lpstr>日本政治の第一歩</vt:lpstr>
      <vt:lpstr>第１章　戦後の日本政治</vt:lpstr>
      <vt:lpstr>１．戦後改革から55年体制の成立へ</vt:lpstr>
      <vt:lpstr>１．戦後改革から55年体制の成立へ</vt:lpstr>
      <vt:lpstr>１．戦後改革から55年体制の成立へ</vt:lpstr>
      <vt:lpstr>１．戦後改革から55年体制の成立へ</vt:lpstr>
      <vt:lpstr>１．戦後改革から55年体制の成立へ</vt:lpstr>
      <vt:lpstr>２．経済成長と自民党長期政権</vt:lpstr>
      <vt:lpstr>２．経済成長と自民党長期政権</vt:lpstr>
      <vt:lpstr>２．経済成長と自民党長期政権</vt:lpstr>
      <vt:lpstr>３．政治改革と日本政治の変容</vt:lpstr>
      <vt:lpstr>３．政治改革と日本政治の変容</vt:lpstr>
      <vt:lpstr>３．政治改革と日本政治の変容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現代政治分析Ⅱ</dc:title>
  <dc:creator>TU</dc:creator>
  <cp:lastModifiedBy>TU</cp:lastModifiedBy>
  <cp:revision>56</cp:revision>
  <dcterms:created xsi:type="dcterms:W3CDTF">2015-09-30T11:24:47Z</dcterms:created>
  <dcterms:modified xsi:type="dcterms:W3CDTF">2018-12-31T23:53:33Z</dcterms:modified>
</cp:coreProperties>
</file>