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59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30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70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06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92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15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84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75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62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918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49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9F8DA-B5D0-49F1-80AE-521725C7D9C2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AA5F6-14A0-474E-A7DA-C3D8A668F0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95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4537" y="108200"/>
            <a:ext cx="11815009" cy="903872"/>
          </a:xfrm>
        </p:spPr>
        <p:txBody>
          <a:bodyPr>
            <a:noAutofit/>
          </a:bodyPr>
          <a:lstStyle/>
          <a:p>
            <a:r>
              <a:rPr lang="ja-JP" altLang="en-US" sz="4000" dirty="0"/>
              <a:t>図</a:t>
            </a:r>
            <a:r>
              <a:rPr lang="en-US" altLang="ja-JP" sz="4000" dirty="0"/>
              <a:t>1. 1</a:t>
            </a:r>
            <a:r>
              <a:rPr lang="ja-JP" altLang="en-US" sz="4000" dirty="0"/>
              <a:t>　日本人出国者数と円</a:t>
            </a:r>
            <a:r>
              <a:rPr lang="ja-JP" altLang="en-US" sz="4000" dirty="0" smtClean="0"/>
              <a:t>ドルレート（</a:t>
            </a:r>
            <a:r>
              <a:rPr lang="en-US" altLang="ja-JP" sz="4000" dirty="0" smtClean="0"/>
              <a:t>p.3</a:t>
            </a:r>
            <a:r>
              <a:rPr lang="ja-JP" altLang="en-US" sz="4000" dirty="0" smtClean="0"/>
              <a:t>）</a:t>
            </a:r>
            <a:endParaRPr kumimoji="1" lang="ja-JP" altLang="en-US" sz="4000" dirty="0"/>
          </a:p>
        </p:txBody>
      </p:sp>
      <p:grpSp>
        <p:nvGrpSpPr>
          <p:cNvPr id="424" name="Group 424"/>
          <p:cNvGrpSpPr>
            <a:grpSpLocks noChangeAspect="1"/>
          </p:cNvGrpSpPr>
          <p:nvPr/>
        </p:nvGrpSpPr>
        <p:grpSpPr bwMode="auto">
          <a:xfrm>
            <a:off x="1133677" y="1224405"/>
            <a:ext cx="9956728" cy="5164364"/>
            <a:chOff x="1174" y="1119"/>
            <a:chExt cx="5246" cy="2721"/>
          </a:xfrm>
        </p:grpSpPr>
        <p:sp>
          <p:nvSpPr>
            <p:cNvPr id="425" name="AutoShape 423"/>
            <p:cNvSpPr>
              <a:spLocks noChangeAspect="1" noChangeArrowheads="1" noTextEdit="1"/>
            </p:cNvSpPr>
            <p:nvPr/>
          </p:nvSpPr>
          <p:spPr bwMode="auto">
            <a:xfrm>
              <a:off x="1174" y="1119"/>
              <a:ext cx="5246" cy="2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426" name="Group 625"/>
            <p:cNvGrpSpPr>
              <a:grpSpLocks/>
            </p:cNvGrpSpPr>
            <p:nvPr/>
          </p:nvGrpSpPr>
          <p:grpSpPr bwMode="auto">
            <a:xfrm>
              <a:off x="1387" y="1347"/>
              <a:ext cx="4761" cy="2328"/>
              <a:chOff x="1387" y="1347"/>
              <a:chExt cx="4761" cy="2328"/>
            </a:xfrm>
          </p:grpSpPr>
          <p:sp>
            <p:nvSpPr>
              <p:cNvPr id="644" name="Line 426"/>
              <p:cNvSpPr>
                <a:spLocks noChangeShapeType="1"/>
              </p:cNvSpPr>
              <p:nvPr/>
            </p:nvSpPr>
            <p:spPr bwMode="auto">
              <a:xfrm flipH="1">
                <a:off x="1387" y="3675"/>
                <a:ext cx="4761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" name="Line 427"/>
              <p:cNvSpPr>
                <a:spLocks noChangeShapeType="1"/>
              </p:cNvSpPr>
              <p:nvPr/>
            </p:nvSpPr>
            <p:spPr bwMode="auto">
              <a:xfrm>
                <a:off x="1387" y="1638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" name="Line 428"/>
              <p:cNvSpPr>
                <a:spLocks noChangeShapeType="1"/>
              </p:cNvSpPr>
              <p:nvPr/>
            </p:nvSpPr>
            <p:spPr bwMode="auto">
              <a:xfrm>
                <a:off x="1387" y="1347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7" name="Line 429"/>
              <p:cNvSpPr>
                <a:spLocks noChangeShapeType="1"/>
              </p:cNvSpPr>
              <p:nvPr/>
            </p:nvSpPr>
            <p:spPr bwMode="auto">
              <a:xfrm>
                <a:off x="1387" y="1929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8" name="Line 430"/>
              <p:cNvSpPr>
                <a:spLocks noChangeShapeType="1"/>
              </p:cNvSpPr>
              <p:nvPr/>
            </p:nvSpPr>
            <p:spPr bwMode="auto">
              <a:xfrm>
                <a:off x="1387" y="2220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9" name="Line 431"/>
              <p:cNvSpPr>
                <a:spLocks noChangeShapeType="1"/>
              </p:cNvSpPr>
              <p:nvPr/>
            </p:nvSpPr>
            <p:spPr bwMode="auto">
              <a:xfrm>
                <a:off x="1387" y="2511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0" name="Line 432"/>
              <p:cNvSpPr>
                <a:spLocks noChangeShapeType="1"/>
              </p:cNvSpPr>
              <p:nvPr/>
            </p:nvSpPr>
            <p:spPr bwMode="auto">
              <a:xfrm>
                <a:off x="1387" y="2801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" name="Line 433"/>
              <p:cNvSpPr>
                <a:spLocks noChangeShapeType="1"/>
              </p:cNvSpPr>
              <p:nvPr/>
            </p:nvSpPr>
            <p:spPr bwMode="auto">
              <a:xfrm>
                <a:off x="1387" y="3092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" name="Line 434"/>
              <p:cNvSpPr>
                <a:spLocks noChangeShapeType="1"/>
              </p:cNvSpPr>
              <p:nvPr/>
            </p:nvSpPr>
            <p:spPr bwMode="auto">
              <a:xfrm>
                <a:off x="1387" y="3383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3" name="Line 435"/>
              <p:cNvSpPr>
                <a:spLocks noChangeShapeType="1"/>
              </p:cNvSpPr>
              <p:nvPr/>
            </p:nvSpPr>
            <p:spPr bwMode="auto">
              <a:xfrm>
                <a:off x="6099" y="1813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4" name="Line 436"/>
              <p:cNvSpPr>
                <a:spLocks noChangeShapeType="1"/>
              </p:cNvSpPr>
              <p:nvPr/>
            </p:nvSpPr>
            <p:spPr bwMode="auto">
              <a:xfrm>
                <a:off x="6099" y="1580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5" name="Line 437"/>
              <p:cNvSpPr>
                <a:spLocks noChangeShapeType="1"/>
              </p:cNvSpPr>
              <p:nvPr/>
            </p:nvSpPr>
            <p:spPr bwMode="auto">
              <a:xfrm>
                <a:off x="6099" y="1347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6" name="Line 438"/>
              <p:cNvSpPr>
                <a:spLocks noChangeShapeType="1"/>
              </p:cNvSpPr>
              <p:nvPr/>
            </p:nvSpPr>
            <p:spPr bwMode="auto">
              <a:xfrm>
                <a:off x="6099" y="2045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7" name="Line 439"/>
              <p:cNvSpPr>
                <a:spLocks noChangeShapeType="1"/>
              </p:cNvSpPr>
              <p:nvPr/>
            </p:nvSpPr>
            <p:spPr bwMode="auto">
              <a:xfrm>
                <a:off x="6099" y="2277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8" name="Line 440"/>
              <p:cNvSpPr>
                <a:spLocks noChangeShapeType="1"/>
              </p:cNvSpPr>
              <p:nvPr/>
            </p:nvSpPr>
            <p:spPr bwMode="auto">
              <a:xfrm>
                <a:off x="6099" y="2511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9" name="Line 441"/>
              <p:cNvSpPr>
                <a:spLocks noChangeShapeType="1"/>
              </p:cNvSpPr>
              <p:nvPr/>
            </p:nvSpPr>
            <p:spPr bwMode="auto">
              <a:xfrm>
                <a:off x="6099" y="2744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0" name="Line 442"/>
              <p:cNvSpPr>
                <a:spLocks noChangeShapeType="1"/>
              </p:cNvSpPr>
              <p:nvPr/>
            </p:nvSpPr>
            <p:spPr bwMode="auto">
              <a:xfrm>
                <a:off x="6099" y="2976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1" name="Line 443"/>
              <p:cNvSpPr>
                <a:spLocks noChangeShapeType="1"/>
              </p:cNvSpPr>
              <p:nvPr/>
            </p:nvSpPr>
            <p:spPr bwMode="auto">
              <a:xfrm>
                <a:off x="6099" y="3441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2" name="Line 444"/>
              <p:cNvSpPr>
                <a:spLocks noChangeShapeType="1"/>
              </p:cNvSpPr>
              <p:nvPr/>
            </p:nvSpPr>
            <p:spPr bwMode="auto">
              <a:xfrm>
                <a:off x="6099" y="3208"/>
                <a:ext cx="49" cy="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3" name="Line 445"/>
              <p:cNvSpPr>
                <a:spLocks noChangeShapeType="1"/>
              </p:cNvSpPr>
              <p:nvPr/>
            </p:nvSpPr>
            <p:spPr bwMode="auto">
              <a:xfrm>
                <a:off x="1387" y="1347"/>
                <a:ext cx="0" cy="2328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4" name="Line 446"/>
              <p:cNvSpPr>
                <a:spLocks noChangeShapeType="1"/>
              </p:cNvSpPr>
              <p:nvPr/>
            </p:nvSpPr>
            <p:spPr bwMode="auto">
              <a:xfrm>
                <a:off x="6148" y="1347"/>
                <a:ext cx="0" cy="2328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5" name="Line 447"/>
              <p:cNvSpPr>
                <a:spLocks noChangeShapeType="1"/>
              </p:cNvSpPr>
              <p:nvPr/>
            </p:nvSpPr>
            <p:spPr bwMode="auto">
              <a:xfrm>
                <a:off x="6034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6" name="Line 448"/>
              <p:cNvSpPr>
                <a:spLocks noChangeShapeType="1"/>
              </p:cNvSpPr>
              <p:nvPr/>
            </p:nvSpPr>
            <p:spPr bwMode="auto">
              <a:xfrm>
                <a:off x="6110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7" name="Line 449"/>
              <p:cNvSpPr>
                <a:spLocks noChangeShapeType="1"/>
              </p:cNvSpPr>
              <p:nvPr/>
            </p:nvSpPr>
            <p:spPr bwMode="auto">
              <a:xfrm>
                <a:off x="5959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8" name="Line 450"/>
              <p:cNvSpPr>
                <a:spLocks noChangeShapeType="1"/>
              </p:cNvSpPr>
              <p:nvPr/>
            </p:nvSpPr>
            <p:spPr bwMode="auto">
              <a:xfrm>
                <a:off x="5883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69" name="Line 451"/>
              <p:cNvSpPr>
                <a:spLocks noChangeShapeType="1"/>
              </p:cNvSpPr>
              <p:nvPr/>
            </p:nvSpPr>
            <p:spPr bwMode="auto">
              <a:xfrm>
                <a:off x="5808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0" name="Line 452"/>
              <p:cNvSpPr>
                <a:spLocks noChangeShapeType="1"/>
              </p:cNvSpPr>
              <p:nvPr/>
            </p:nvSpPr>
            <p:spPr bwMode="auto">
              <a:xfrm>
                <a:off x="5732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1" name="Line 453"/>
              <p:cNvSpPr>
                <a:spLocks noChangeShapeType="1"/>
              </p:cNvSpPr>
              <p:nvPr/>
            </p:nvSpPr>
            <p:spPr bwMode="auto">
              <a:xfrm>
                <a:off x="5657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2" name="Line 454"/>
              <p:cNvSpPr>
                <a:spLocks noChangeShapeType="1"/>
              </p:cNvSpPr>
              <p:nvPr/>
            </p:nvSpPr>
            <p:spPr bwMode="auto">
              <a:xfrm>
                <a:off x="5581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3" name="Line 455"/>
              <p:cNvSpPr>
                <a:spLocks noChangeShapeType="1"/>
              </p:cNvSpPr>
              <p:nvPr/>
            </p:nvSpPr>
            <p:spPr bwMode="auto">
              <a:xfrm>
                <a:off x="5506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4" name="Line 456"/>
              <p:cNvSpPr>
                <a:spLocks noChangeShapeType="1"/>
              </p:cNvSpPr>
              <p:nvPr/>
            </p:nvSpPr>
            <p:spPr bwMode="auto">
              <a:xfrm>
                <a:off x="5430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5" name="Line 457"/>
              <p:cNvSpPr>
                <a:spLocks noChangeShapeType="1"/>
              </p:cNvSpPr>
              <p:nvPr/>
            </p:nvSpPr>
            <p:spPr bwMode="auto">
              <a:xfrm>
                <a:off x="5355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6" name="Line 458"/>
              <p:cNvSpPr>
                <a:spLocks noChangeShapeType="1"/>
              </p:cNvSpPr>
              <p:nvPr/>
            </p:nvSpPr>
            <p:spPr bwMode="auto">
              <a:xfrm>
                <a:off x="5279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7" name="Line 459"/>
              <p:cNvSpPr>
                <a:spLocks noChangeShapeType="1"/>
              </p:cNvSpPr>
              <p:nvPr/>
            </p:nvSpPr>
            <p:spPr bwMode="auto">
              <a:xfrm>
                <a:off x="5204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8" name="Line 460"/>
              <p:cNvSpPr>
                <a:spLocks noChangeShapeType="1"/>
              </p:cNvSpPr>
              <p:nvPr/>
            </p:nvSpPr>
            <p:spPr bwMode="auto">
              <a:xfrm>
                <a:off x="5128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79" name="Line 461"/>
              <p:cNvSpPr>
                <a:spLocks noChangeShapeType="1"/>
              </p:cNvSpPr>
              <p:nvPr/>
            </p:nvSpPr>
            <p:spPr bwMode="auto">
              <a:xfrm>
                <a:off x="5053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80" name="Line 462"/>
              <p:cNvSpPr>
                <a:spLocks noChangeShapeType="1"/>
              </p:cNvSpPr>
              <p:nvPr/>
            </p:nvSpPr>
            <p:spPr bwMode="auto">
              <a:xfrm>
                <a:off x="4977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81" name="Line 463"/>
              <p:cNvSpPr>
                <a:spLocks noChangeShapeType="1"/>
              </p:cNvSpPr>
              <p:nvPr/>
            </p:nvSpPr>
            <p:spPr bwMode="auto">
              <a:xfrm>
                <a:off x="4900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82" name="Line 464"/>
              <p:cNvSpPr>
                <a:spLocks noChangeShapeType="1"/>
              </p:cNvSpPr>
              <p:nvPr/>
            </p:nvSpPr>
            <p:spPr bwMode="auto">
              <a:xfrm>
                <a:off x="4826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83" name="Line 465"/>
              <p:cNvSpPr>
                <a:spLocks noChangeShapeType="1"/>
              </p:cNvSpPr>
              <p:nvPr/>
            </p:nvSpPr>
            <p:spPr bwMode="auto">
              <a:xfrm>
                <a:off x="4749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84" name="Line 466"/>
              <p:cNvSpPr>
                <a:spLocks noChangeShapeType="1"/>
              </p:cNvSpPr>
              <p:nvPr/>
            </p:nvSpPr>
            <p:spPr bwMode="auto">
              <a:xfrm>
                <a:off x="4675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85" name="Line 467"/>
              <p:cNvSpPr>
                <a:spLocks noChangeShapeType="1"/>
              </p:cNvSpPr>
              <p:nvPr/>
            </p:nvSpPr>
            <p:spPr bwMode="auto">
              <a:xfrm>
                <a:off x="4598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86" name="Line 468"/>
              <p:cNvSpPr>
                <a:spLocks noChangeShapeType="1"/>
              </p:cNvSpPr>
              <p:nvPr/>
            </p:nvSpPr>
            <p:spPr bwMode="auto">
              <a:xfrm>
                <a:off x="4523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87" name="Line 469"/>
              <p:cNvSpPr>
                <a:spLocks noChangeShapeType="1"/>
              </p:cNvSpPr>
              <p:nvPr/>
            </p:nvSpPr>
            <p:spPr bwMode="auto">
              <a:xfrm>
                <a:off x="4447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88" name="Line 470"/>
              <p:cNvSpPr>
                <a:spLocks noChangeShapeType="1"/>
              </p:cNvSpPr>
              <p:nvPr/>
            </p:nvSpPr>
            <p:spPr bwMode="auto">
              <a:xfrm>
                <a:off x="4372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89" name="Line 471"/>
              <p:cNvSpPr>
                <a:spLocks noChangeShapeType="1"/>
              </p:cNvSpPr>
              <p:nvPr/>
            </p:nvSpPr>
            <p:spPr bwMode="auto">
              <a:xfrm>
                <a:off x="4296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90" name="Line 472"/>
              <p:cNvSpPr>
                <a:spLocks noChangeShapeType="1"/>
              </p:cNvSpPr>
              <p:nvPr/>
            </p:nvSpPr>
            <p:spPr bwMode="auto">
              <a:xfrm>
                <a:off x="4221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91" name="Line 473"/>
              <p:cNvSpPr>
                <a:spLocks noChangeShapeType="1"/>
              </p:cNvSpPr>
              <p:nvPr/>
            </p:nvSpPr>
            <p:spPr bwMode="auto">
              <a:xfrm>
                <a:off x="4145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92" name="Line 474"/>
              <p:cNvSpPr>
                <a:spLocks noChangeShapeType="1"/>
              </p:cNvSpPr>
              <p:nvPr/>
            </p:nvSpPr>
            <p:spPr bwMode="auto">
              <a:xfrm>
                <a:off x="4070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93" name="Line 475"/>
              <p:cNvSpPr>
                <a:spLocks noChangeShapeType="1"/>
              </p:cNvSpPr>
              <p:nvPr/>
            </p:nvSpPr>
            <p:spPr bwMode="auto">
              <a:xfrm>
                <a:off x="3994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94" name="Line 476"/>
              <p:cNvSpPr>
                <a:spLocks noChangeShapeType="1"/>
              </p:cNvSpPr>
              <p:nvPr/>
            </p:nvSpPr>
            <p:spPr bwMode="auto">
              <a:xfrm>
                <a:off x="3919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95" name="Line 477"/>
              <p:cNvSpPr>
                <a:spLocks noChangeShapeType="1"/>
              </p:cNvSpPr>
              <p:nvPr/>
            </p:nvSpPr>
            <p:spPr bwMode="auto">
              <a:xfrm>
                <a:off x="3843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96" name="Line 478"/>
              <p:cNvSpPr>
                <a:spLocks noChangeShapeType="1"/>
              </p:cNvSpPr>
              <p:nvPr/>
            </p:nvSpPr>
            <p:spPr bwMode="auto">
              <a:xfrm>
                <a:off x="3768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97" name="Line 479"/>
              <p:cNvSpPr>
                <a:spLocks noChangeShapeType="1"/>
              </p:cNvSpPr>
              <p:nvPr/>
            </p:nvSpPr>
            <p:spPr bwMode="auto">
              <a:xfrm>
                <a:off x="3692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98" name="Line 480"/>
              <p:cNvSpPr>
                <a:spLocks noChangeShapeType="1"/>
              </p:cNvSpPr>
              <p:nvPr/>
            </p:nvSpPr>
            <p:spPr bwMode="auto">
              <a:xfrm>
                <a:off x="3616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99" name="Line 481"/>
              <p:cNvSpPr>
                <a:spLocks noChangeShapeType="1"/>
              </p:cNvSpPr>
              <p:nvPr/>
            </p:nvSpPr>
            <p:spPr bwMode="auto">
              <a:xfrm>
                <a:off x="3541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00" name="Line 482"/>
              <p:cNvSpPr>
                <a:spLocks noChangeShapeType="1"/>
              </p:cNvSpPr>
              <p:nvPr/>
            </p:nvSpPr>
            <p:spPr bwMode="auto">
              <a:xfrm>
                <a:off x="3465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01" name="Line 483"/>
              <p:cNvSpPr>
                <a:spLocks noChangeShapeType="1"/>
              </p:cNvSpPr>
              <p:nvPr/>
            </p:nvSpPr>
            <p:spPr bwMode="auto">
              <a:xfrm>
                <a:off x="3390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02" name="Line 484"/>
              <p:cNvSpPr>
                <a:spLocks noChangeShapeType="1"/>
              </p:cNvSpPr>
              <p:nvPr/>
            </p:nvSpPr>
            <p:spPr bwMode="auto">
              <a:xfrm>
                <a:off x="3314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03" name="Line 485"/>
              <p:cNvSpPr>
                <a:spLocks noChangeShapeType="1"/>
              </p:cNvSpPr>
              <p:nvPr/>
            </p:nvSpPr>
            <p:spPr bwMode="auto">
              <a:xfrm>
                <a:off x="3239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04" name="Line 486"/>
              <p:cNvSpPr>
                <a:spLocks noChangeShapeType="1"/>
              </p:cNvSpPr>
              <p:nvPr/>
            </p:nvSpPr>
            <p:spPr bwMode="auto">
              <a:xfrm>
                <a:off x="3163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05" name="Line 487"/>
              <p:cNvSpPr>
                <a:spLocks noChangeShapeType="1"/>
              </p:cNvSpPr>
              <p:nvPr/>
            </p:nvSpPr>
            <p:spPr bwMode="auto">
              <a:xfrm>
                <a:off x="3088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06" name="Line 488"/>
              <p:cNvSpPr>
                <a:spLocks noChangeShapeType="1"/>
              </p:cNvSpPr>
              <p:nvPr/>
            </p:nvSpPr>
            <p:spPr bwMode="auto">
              <a:xfrm>
                <a:off x="3012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07" name="Line 489"/>
              <p:cNvSpPr>
                <a:spLocks noChangeShapeType="1"/>
              </p:cNvSpPr>
              <p:nvPr/>
            </p:nvSpPr>
            <p:spPr bwMode="auto">
              <a:xfrm>
                <a:off x="2937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08" name="Line 490"/>
              <p:cNvSpPr>
                <a:spLocks noChangeShapeType="1"/>
              </p:cNvSpPr>
              <p:nvPr/>
            </p:nvSpPr>
            <p:spPr bwMode="auto">
              <a:xfrm>
                <a:off x="2861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09" name="Line 491"/>
              <p:cNvSpPr>
                <a:spLocks noChangeShapeType="1"/>
              </p:cNvSpPr>
              <p:nvPr/>
            </p:nvSpPr>
            <p:spPr bwMode="auto">
              <a:xfrm>
                <a:off x="2786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0" name="Line 492"/>
              <p:cNvSpPr>
                <a:spLocks noChangeShapeType="1"/>
              </p:cNvSpPr>
              <p:nvPr/>
            </p:nvSpPr>
            <p:spPr bwMode="auto">
              <a:xfrm>
                <a:off x="2710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1" name="Line 493"/>
              <p:cNvSpPr>
                <a:spLocks noChangeShapeType="1"/>
              </p:cNvSpPr>
              <p:nvPr/>
            </p:nvSpPr>
            <p:spPr bwMode="auto">
              <a:xfrm>
                <a:off x="2635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2" name="Line 494"/>
              <p:cNvSpPr>
                <a:spLocks noChangeShapeType="1"/>
              </p:cNvSpPr>
              <p:nvPr/>
            </p:nvSpPr>
            <p:spPr bwMode="auto">
              <a:xfrm>
                <a:off x="2559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3" name="Line 495"/>
              <p:cNvSpPr>
                <a:spLocks noChangeShapeType="1"/>
              </p:cNvSpPr>
              <p:nvPr/>
            </p:nvSpPr>
            <p:spPr bwMode="auto">
              <a:xfrm>
                <a:off x="2482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4" name="Line 496"/>
              <p:cNvSpPr>
                <a:spLocks noChangeShapeType="1"/>
              </p:cNvSpPr>
              <p:nvPr/>
            </p:nvSpPr>
            <p:spPr bwMode="auto">
              <a:xfrm>
                <a:off x="2408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5" name="Line 497"/>
              <p:cNvSpPr>
                <a:spLocks noChangeShapeType="1"/>
              </p:cNvSpPr>
              <p:nvPr/>
            </p:nvSpPr>
            <p:spPr bwMode="auto">
              <a:xfrm>
                <a:off x="2331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6" name="Line 498"/>
              <p:cNvSpPr>
                <a:spLocks noChangeShapeType="1"/>
              </p:cNvSpPr>
              <p:nvPr/>
            </p:nvSpPr>
            <p:spPr bwMode="auto">
              <a:xfrm>
                <a:off x="2257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7" name="Line 499"/>
              <p:cNvSpPr>
                <a:spLocks noChangeShapeType="1"/>
              </p:cNvSpPr>
              <p:nvPr/>
            </p:nvSpPr>
            <p:spPr bwMode="auto">
              <a:xfrm>
                <a:off x="2180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8" name="Line 500"/>
              <p:cNvSpPr>
                <a:spLocks noChangeShapeType="1"/>
              </p:cNvSpPr>
              <p:nvPr/>
            </p:nvSpPr>
            <p:spPr bwMode="auto">
              <a:xfrm>
                <a:off x="2106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9" name="Line 501"/>
              <p:cNvSpPr>
                <a:spLocks noChangeShapeType="1"/>
              </p:cNvSpPr>
              <p:nvPr/>
            </p:nvSpPr>
            <p:spPr bwMode="auto">
              <a:xfrm>
                <a:off x="2029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0" name="Line 502"/>
              <p:cNvSpPr>
                <a:spLocks noChangeShapeType="1"/>
              </p:cNvSpPr>
              <p:nvPr/>
            </p:nvSpPr>
            <p:spPr bwMode="auto">
              <a:xfrm>
                <a:off x="1955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1" name="Line 503"/>
              <p:cNvSpPr>
                <a:spLocks noChangeShapeType="1"/>
              </p:cNvSpPr>
              <p:nvPr/>
            </p:nvSpPr>
            <p:spPr bwMode="auto">
              <a:xfrm>
                <a:off x="1878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2" name="Line 504"/>
              <p:cNvSpPr>
                <a:spLocks noChangeShapeType="1"/>
              </p:cNvSpPr>
              <p:nvPr/>
            </p:nvSpPr>
            <p:spPr bwMode="auto">
              <a:xfrm>
                <a:off x="1804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3" name="Line 505"/>
              <p:cNvSpPr>
                <a:spLocks noChangeShapeType="1"/>
              </p:cNvSpPr>
              <p:nvPr/>
            </p:nvSpPr>
            <p:spPr bwMode="auto">
              <a:xfrm>
                <a:off x="1727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4" name="Line 506"/>
              <p:cNvSpPr>
                <a:spLocks noChangeShapeType="1"/>
              </p:cNvSpPr>
              <p:nvPr/>
            </p:nvSpPr>
            <p:spPr bwMode="auto">
              <a:xfrm>
                <a:off x="1652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5" name="Line 507"/>
              <p:cNvSpPr>
                <a:spLocks noChangeShapeType="1"/>
              </p:cNvSpPr>
              <p:nvPr/>
            </p:nvSpPr>
            <p:spPr bwMode="auto">
              <a:xfrm>
                <a:off x="1576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6" name="Line 508"/>
              <p:cNvSpPr>
                <a:spLocks noChangeShapeType="1"/>
              </p:cNvSpPr>
              <p:nvPr/>
            </p:nvSpPr>
            <p:spPr bwMode="auto">
              <a:xfrm>
                <a:off x="1501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7" name="Line 509"/>
              <p:cNvSpPr>
                <a:spLocks noChangeShapeType="1"/>
              </p:cNvSpPr>
              <p:nvPr/>
            </p:nvSpPr>
            <p:spPr bwMode="auto">
              <a:xfrm>
                <a:off x="1425" y="3625"/>
                <a:ext cx="0" cy="5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8" name="Line 510"/>
              <p:cNvSpPr>
                <a:spLocks noChangeShapeType="1"/>
              </p:cNvSpPr>
              <p:nvPr/>
            </p:nvSpPr>
            <p:spPr bwMode="auto">
              <a:xfrm>
                <a:off x="1425" y="1574"/>
                <a:ext cx="151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9" name="Line 511"/>
              <p:cNvSpPr>
                <a:spLocks noChangeShapeType="1"/>
              </p:cNvSpPr>
              <p:nvPr/>
            </p:nvSpPr>
            <p:spPr bwMode="auto">
              <a:xfrm>
                <a:off x="1576" y="1574"/>
                <a:ext cx="76" cy="1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0" name="Line 512"/>
              <p:cNvSpPr>
                <a:spLocks noChangeShapeType="1"/>
              </p:cNvSpPr>
              <p:nvPr/>
            </p:nvSpPr>
            <p:spPr bwMode="auto">
              <a:xfrm>
                <a:off x="1652" y="1584"/>
                <a:ext cx="1285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1" name="Line 513"/>
              <p:cNvSpPr>
                <a:spLocks noChangeShapeType="1"/>
              </p:cNvSpPr>
              <p:nvPr/>
            </p:nvSpPr>
            <p:spPr bwMode="auto">
              <a:xfrm>
                <a:off x="2937" y="1584"/>
                <a:ext cx="75" cy="5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2" name="Line 514"/>
              <p:cNvSpPr>
                <a:spLocks noChangeShapeType="1"/>
              </p:cNvSpPr>
              <p:nvPr/>
            </p:nvSpPr>
            <p:spPr bwMode="auto">
              <a:xfrm>
                <a:off x="3012" y="1638"/>
                <a:ext cx="76" cy="27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3" name="Line 515"/>
              <p:cNvSpPr>
                <a:spLocks noChangeShapeType="1"/>
              </p:cNvSpPr>
              <p:nvPr/>
            </p:nvSpPr>
            <p:spPr bwMode="auto">
              <a:xfrm>
                <a:off x="3088" y="1913"/>
                <a:ext cx="75" cy="18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4" name="Line 516"/>
              <p:cNvSpPr>
                <a:spLocks noChangeShapeType="1"/>
              </p:cNvSpPr>
              <p:nvPr/>
            </p:nvSpPr>
            <p:spPr bwMode="auto">
              <a:xfrm flipV="1">
                <a:off x="3163" y="1972"/>
                <a:ext cx="76" cy="12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5" name="Line 517"/>
              <p:cNvSpPr>
                <a:spLocks noChangeShapeType="1"/>
              </p:cNvSpPr>
              <p:nvPr/>
            </p:nvSpPr>
            <p:spPr bwMode="auto">
              <a:xfrm flipV="1">
                <a:off x="3239" y="1946"/>
                <a:ext cx="75" cy="2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6" name="Line 518"/>
              <p:cNvSpPr>
                <a:spLocks noChangeShapeType="1"/>
              </p:cNvSpPr>
              <p:nvPr/>
            </p:nvSpPr>
            <p:spPr bwMode="auto">
              <a:xfrm>
                <a:off x="3314" y="1946"/>
                <a:ext cx="76" cy="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7" name="Line 519"/>
              <p:cNvSpPr>
                <a:spLocks noChangeShapeType="1"/>
              </p:cNvSpPr>
              <p:nvPr/>
            </p:nvSpPr>
            <p:spPr bwMode="auto">
              <a:xfrm>
                <a:off x="3390" y="1950"/>
                <a:ext cx="75" cy="17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8" name="Line 520"/>
              <p:cNvSpPr>
                <a:spLocks noChangeShapeType="1"/>
              </p:cNvSpPr>
              <p:nvPr/>
            </p:nvSpPr>
            <p:spPr bwMode="auto">
              <a:xfrm>
                <a:off x="3465" y="2121"/>
                <a:ext cx="76" cy="33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9" name="Line 521"/>
              <p:cNvSpPr>
                <a:spLocks noChangeShapeType="1"/>
              </p:cNvSpPr>
              <p:nvPr/>
            </p:nvSpPr>
            <p:spPr bwMode="auto">
              <a:xfrm flipV="1">
                <a:off x="3541" y="2402"/>
                <a:ext cx="75" cy="5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0" name="Line 522"/>
              <p:cNvSpPr>
                <a:spLocks noChangeShapeType="1"/>
              </p:cNvSpPr>
              <p:nvPr/>
            </p:nvSpPr>
            <p:spPr bwMode="auto">
              <a:xfrm flipV="1">
                <a:off x="3616" y="2362"/>
                <a:ext cx="76" cy="4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1" name="Line 523"/>
              <p:cNvSpPr>
                <a:spLocks noChangeShapeType="1"/>
              </p:cNvSpPr>
              <p:nvPr/>
            </p:nvSpPr>
            <p:spPr bwMode="auto">
              <a:xfrm>
                <a:off x="3692" y="2362"/>
                <a:ext cx="76" cy="3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2" name="Line 524"/>
              <p:cNvSpPr>
                <a:spLocks noChangeShapeType="1"/>
              </p:cNvSpPr>
              <p:nvPr/>
            </p:nvSpPr>
            <p:spPr bwMode="auto">
              <a:xfrm flipV="1">
                <a:off x="3768" y="2222"/>
                <a:ext cx="75" cy="17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3" name="Line 525"/>
              <p:cNvSpPr>
                <a:spLocks noChangeShapeType="1"/>
              </p:cNvSpPr>
              <p:nvPr/>
            </p:nvSpPr>
            <p:spPr bwMode="auto">
              <a:xfrm>
                <a:off x="3843" y="2222"/>
                <a:ext cx="76" cy="6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4" name="Line 526"/>
              <p:cNvSpPr>
                <a:spLocks noChangeShapeType="1"/>
              </p:cNvSpPr>
              <p:nvPr/>
            </p:nvSpPr>
            <p:spPr bwMode="auto">
              <a:xfrm>
                <a:off x="3919" y="2287"/>
                <a:ext cx="75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5" name="Line 527"/>
              <p:cNvSpPr>
                <a:spLocks noChangeShapeType="1"/>
              </p:cNvSpPr>
              <p:nvPr/>
            </p:nvSpPr>
            <p:spPr bwMode="auto">
              <a:xfrm flipV="1">
                <a:off x="3994" y="2281"/>
                <a:ext cx="76" cy="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6" name="Line 528"/>
              <p:cNvSpPr>
                <a:spLocks noChangeShapeType="1"/>
              </p:cNvSpPr>
              <p:nvPr/>
            </p:nvSpPr>
            <p:spPr bwMode="auto">
              <a:xfrm>
                <a:off x="4070" y="2281"/>
                <a:ext cx="75" cy="40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7" name="Line 529"/>
              <p:cNvSpPr>
                <a:spLocks noChangeShapeType="1"/>
              </p:cNvSpPr>
              <p:nvPr/>
            </p:nvSpPr>
            <p:spPr bwMode="auto">
              <a:xfrm>
                <a:off x="4145" y="2690"/>
                <a:ext cx="76" cy="14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8" name="Line 530"/>
              <p:cNvSpPr>
                <a:spLocks noChangeShapeType="1"/>
              </p:cNvSpPr>
              <p:nvPr/>
            </p:nvSpPr>
            <p:spPr bwMode="auto">
              <a:xfrm>
                <a:off x="4221" y="2833"/>
                <a:ext cx="75" cy="9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9" name="Line 531"/>
              <p:cNvSpPr>
                <a:spLocks noChangeShapeType="1"/>
              </p:cNvSpPr>
              <p:nvPr/>
            </p:nvSpPr>
            <p:spPr bwMode="auto">
              <a:xfrm flipV="1">
                <a:off x="4296" y="2866"/>
                <a:ext cx="76" cy="5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0" name="Line 532"/>
              <p:cNvSpPr>
                <a:spLocks noChangeShapeType="1"/>
              </p:cNvSpPr>
              <p:nvPr/>
            </p:nvSpPr>
            <p:spPr bwMode="auto">
              <a:xfrm flipV="1">
                <a:off x="4372" y="2831"/>
                <a:ext cx="75" cy="3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1" name="Line 533"/>
              <p:cNvSpPr>
                <a:spLocks noChangeShapeType="1"/>
              </p:cNvSpPr>
              <p:nvPr/>
            </p:nvSpPr>
            <p:spPr bwMode="auto">
              <a:xfrm>
                <a:off x="4447" y="2831"/>
                <a:ext cx="76" cy="6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2" name="Line 534"/>
              <p:cNvSpPr>
                <a:spLocks noChangeShapeType="1"/>
              </p:cNvSpPr>
              <p:nvPr/>
            </p:nvSpPr>
            <p:spPr bwMode="auto">
              <a:xfrm>
                <a:off x="4523" y="2892"/>
                <a:ext cx="75" cy="4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3" name="Line 535"/>
              <p:cNvSpPr>
                <a:spLocks noChangeShapeType="1"/>
              </p:cNvSpPr>
              <p:nvPr/>
            </p:nvSpPr>
            <p:spPr bwMode="auto">
              <a:xfrm>
                <a:off x="4598" y="2941"/>
                <a:ext cx="77" cy="9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4" name="Line 536"/>
              <p:cNvSpPr>
                <a:spLocks noChangeShapeType="1"/>
              </p:cNvSpPr>
              <p:nvPr/>
            </p:nvSpPr>
            <p:spPr bwMode="auto">
              <a:xfrm>
                <a:off x="4675" y="3033"/>
                <a:ext cx="74" cy="5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5" name="Line 537"/>
              <p:cNvSpPr>
                <a:spLocks noChangeShapeType="1"/>
              </p:cNvSpPr>
              <p:nvPr/>
            </p:nvSpPr>
            <p:spPr bwMode="auto">
              <a:xfrm>
                <a:off x="4749" y="3086"/>
                <a:ext cx="77" cy="4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6" name="Line 538"/>
              <p:cNvSpPr>
                <a:spLocks noChangeShapeType="1"/>
              </p:cNvSpPr>
              <p:nvPr/>
            </p:nvSpPr>
            <p:spPr bwMode="auto">
              <a:xfrm flipV="1">
                <a:off x="4826" y="3035"/>
                <a:ext cx="76" cy="9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7" name="Line 539"/>
              <p:cNvSpPr>
                <a:spLocks noChangeShapeType="1"/>
              </p:cNvSpPr>
              <p:nvPr/>
            </p:nvSpPr>
            <p:spPr bwMode="auto">
              <a:xfrm flipV="1">
                <a:off x="4902" y="2965"/>
                <a:ext cx="75" cy="7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8" name="Line 540"/>
              <p:cNvSpPr>
                <a:spLocks noChangeShapeType="1"/>
              </p:cNvSpPr>
              <p:nvPr/>
            </p:nvSpPr>
            <p:spPr bwMode="auto">
              <a:xfrm flipV="1">
                <a:off x="4977" y="2912"/>
                <a:ext cx="76" cy="5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9" name="Line 541"/>
              <p:cNvSpPr>
                <a:spLocks noChangeShapeType="1"/>
              </p:cNvSpPr>
              <p:nvPr/>
            </p:nvSpPr>
            <p:spPr bwMode="auto">
              <a:xfrm>
                <a:off x="5053" y="2912"/>
                <a:ext cx="75" cy="9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0" name="Line 542"/>
              <p:cNvSpPr>
                <a:spLocks noChangeShapeType="1"/>
              </p:cNvSpPr>
              <p:nvPr/>
            </p:nvSpPr>
            <p:spPr bwMode="auto">
              <a:xfrm>
                <a:off x="5128" y="3011"/>
                <a:ext cx="76" cy="3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1" name="Line 543"/>
              <p:cNvSpPr>
                <a:spLocks noChangeShapeType="1"/>
              </p:cNvSpPr>
              <p:nvPr/>
            </p:nvSpPr>
            <p:spPr bwMode="auto">
              <a:xfrm flipV="1">
                <a:off x="5204" y="2963"/>
                <a:ext cx="75" cy="8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2" name="Line 544"/>
              <p:cNvSpPr>
                <a:spLocks noChangeShapeType="1"/>
              </p:cNvSpPr>
              <p:nvPr/>
            </p:nvSpPr>
            <p:spPr bwMode="auto">
              <a:xfrm flipV="1">
                <a:off x="5279" y="2943"/>
                <a:ext cx="76" cy="2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3" name="Line 545"/>
              <p:cNvSpPr>
                <a:spLocks noChangeShapeType="1"/>
              </p:cNvSpPr>
              <p:nvPr/>
            </p:nvSpPr>
            <p:spPr bwMode="auto">
              <a:xfrm>
                <a:off x="5355" y="2943"/>
                <a:ext cx="75" cy="5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4" name="Line 546"/>
              <p:cNvSpPr>
                <a:spLocks noChangeShapeType="1"/>
              </p:cNvSpPr>
              <p:nvPr/>
            </p:nvSpPr>
            <p:spPr bwMode="auto">
              <a:xfrm>
                <a:off x="5430" y="3001"/>
                <a:ext cx="76" cy="4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5" name="Line 547"/>
              <p:cNvSpPr>
                <a:spLocks noChangeShapeType="1"/>
              </p:cNvSpPr>
              <p:nvPr/>
            </p:nvSpPr>
            <p:spPr bwMode="auto">
              <a:xfrm flipV="1">
                <a:off x="5506" y="3032"/>
                <a:ext cx="75" cy="1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6" name="Line 548"/>
              <p:cNvSpPr>
                <a:spLocks noChangeShapeType="1"/>
              </p:cNvSpPr>
              <p:nvPr/>
            </p:nvSpPr>
            <p:spPr bwMode="auto">
              <a:xfrm flipV="1">
                <a:off x="5581" y="2995"/>
                <a:ext cx="76" cy="3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7" name="Line 549"/>
              <p:cNvSpPr>
                <a:spLocks noChangeShapeType="1"/>
              </p:cNvSpPr>
              <p:nvPr/>
            </p:nvSpPr>
            <p:spPr bwMode="auto">
              <a:xfrm flipV="1">
                <a:off x="5657" y="2987"/>
                <a:ext cx="75" cy="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8" name="Line 550"/>
              <p:cNvSpPr>
                <a:spLocks noChangeShapeType="1"/>
              </p:cNvSpPr>
              <p:nvPr/>
            </p:nvSpPr>
            <p:spPr bwMode="auto">
              <a:xfrm>
                <a:off x="5732" y="2987"/>
                <a:ext cx="76" cy="8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9" name="Line 551"/>
              <p:cNvSpPr>
                <a:spLocks noChangeShapeType="1"/>
              </p:cNvSpPr>
              <p:nvPr/>
            </p:nvSpPr>
            <p:spPr bwMode="auto">
              <a:xfrm>
                <a:off x="5808" y="3073"/>
                <a:ext cx="75" cy="5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0" name="Line 552"/>
              <p:cNvSpPr>
                <a:spLocks noChangeShapeType="1"/>
              </p:cNvSpPr>
              <p:nvPr/>
            </p:nvSpPr>
            <p:spPr bwMode="auto">
              <a:xfrm>
                <a:off x="5883" y="3130"/>
                <a:ext cx="76" cy="3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1" name="Line 553"/>
              <p:cNvSpPr>
                <a:spLocks noChangeShapeType="1"/>
              </p:cNvSpPr>
              <p:nvPr/>
            </p:nvSpPr>
            <p:spPr bwMode="auto">
              <a:xfrm>
                <a:off x="5959" y="3164"/>
                <a:ext cx="75" cy="4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2" name="Line 554"/>
              <p:cNvSpPr>
                <a:spLocks noChangeShapeType="1"/>
              </p:cNvSpPr>
              <p:nvPr/>
            </p:nvSpPr>
            <p:spPr bwMode="auto">
              <a:xfrm>
                <a:off x="6034" y="3208"/>
                <a:ext cx="76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3" name="Line 555"/>
              <p:cNvSpPr>
                <a:spLocks noChangeShapeType="1"/>
              </p:cNvSpPr>
              <p:nvPr/>
            </p:nvSpPr>
            <p:spPr bwMode="auto">
              <a:xfrm>
                <a:off x="1425" y="3670"/>
                <a:ext cx="53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4" name="Line 556"/>
              <p:cNvSpPr>
                <a:spLocks noChangeShapeType="1"/>
              </p:cNvSpPr>
              <p:nvPr/>
            </p:nvSpPr>
            <p:spPr bwMode="auto">
              <a:xfrm>
                <a:off x="1495" y="3670"/>
                <a:ext cx="53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5" name="Line 557"/>
              <p:cNvSpPr>
                <a:spLocks noChangeShapeType="1"/>
              </p:cNvSpPr>
              <p:nvPr/>
            </p:nvSpPr>
            <p:spPr bwMode="auto">
              <a:xfrm>
                <a:off x="1565" y="3670"/>
                <a:ext cx="53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6" name="Line 558"/>
              <p:cNvSpPr>
                <a:spLocks noChangeShapeType="1"/>
              </p:cNvSpPr>
              <p:nvPr/>
            </p:nvSpPr>
            <p:spPr bwMode="auto">
              <a:xfrm>
                <a:off x="1635" y="3670"/>
                <a:ext cx="52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7" name="Line 559"/>
              <p:cNvSpPr>
                <a:spLocks noChangeShapeType="1"/>
              </p:cNvSpPr>
              <p:nvPr/>
            </p:nvSpPr>
            <p:spPr bwMode="auto">
              <a:xfrm>
                <a:off x="1703" y="3670"/>
                <a:ext cx="53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8" name="Line 560"/>
              <p:cNvSpPr>
                <a:spLocks noChangeShapeType="1"/>
              </p:cNvSpPr>
              <p:nvPr/>
            </p:nvSpPr>
            <p:spPr bwMode="auto">
              <a:xfrm>
                <a:off x="1773" y="3670"/>
                <a:ext cx="53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9" name="Line 561"/>
              <p:cNvSpPr>
                <a:spLocks noChangeShapeType="1"/>
              </p:cNvSpPr>
              <p:nvPr/>
            </p:nvSpPr>
            <p:spPr bwMode="auto">
              <a:xfrm>
                <a:off x="1843" y="3670"/>
                <a:ext cx="53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0" name="Line 562"/>
              <p:cNvSpPr>
                <a:spLocks noChangeShapeType="1"/>
              </p:cNvSpPr>
              <p:nvPr/>
            </p:nvSpPr>
            <p:spPr bwMode="auto">
              <a:xfrm>
                <a:off x="1913" y="3670"/>
                <a:ext cx="53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1" name="Line 563"/>
              <p:cNvSpPr>
                <a:spLocks noChangeShapeType="1"/>
              </p:cNvSpPr>
              <p:nvPr/>
            </p:nvSpPr>
            <p:spPr bwMode="auto">
              <a:xfrm>
                <a:off x="1983" y="3670"/>
                <a:ext cx="46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2" name="Line 564"/>
              <p:cNvSpPr>
                <a:spLocks noChangeShapeType="1"/>
              </p:cNvSpPr>
              <p:nvPr/>
            </p:nvSpPr>
            <p:spPr bwMode="auto">
              <a:xfrm>
                <a:off x="2029" y="3670"/>
                <a:ext cx="7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3" name="Line 565"/>
              <p:cNvSpPr>
                <a:spLocks noChangeShapeType="1"/>
              </p:cNvSpPr>
              <p:nvPr/>
            </p:nvSpPr>
            <p:spPr bwMode="auto">
              <a:xfrm flipV="1">
                <a:off x="2053" y="3665"/>
                <a:ext cx="53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4" name="Line 566"/>
              <p:cNvSpPr>
                <a:spLocks noChangeShapeType="1"/>
              </p:cNvSpPr>
              <p:nvPr/>
            </p:nvSpPr>
            <p:spPr bwMode="auto">
              <a:xfrm flipV="1">
                <a:off x="2123" y="3663"/>
                <a:ext cx="51" cy="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5" name="Line 567"/>
              <p:cNvSpPr>
                <a:spLocks noChangeShapeType="1"/>
              </p:cNvSpPr>
              <p:nvPr/>
            </p:nvSpPr>
            <p:spPr bwMode="auto">
              <a:xfrm flipV="1">
                <a:off x="2191" y="3662"/>
                <a:ext cx="53" cy="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6" name="Line 568"/>
              <p:cNvSpPr>
                <a:spLocks noChangeShapeType="1"/>
              </p:cNvSpPr>
              <p:nvPr/>
            </p:nvSpPr>
            <p:spPr bwMode="auto">
              <a:xfrm flipV="1">
                <a:off x="2261" y="3660"/>
                <a:ext cx="53" cy="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7" name="Line 569"/>
              <p:cNvSpPr>
                <a:spLocks noChangeShapeType="1"/>
              </p:cNvSpPr>
              <p:nvPr/>
            </p:nvSpPr>
            <p:spPr bwMode="auto">
              <a:xfrm>
                <a:off x="2331" y="3660"/>
                <a:ext cx="0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8" name="Line 570"/>
              <p:cNvSpPr>
                <a:spLocks noChangeShapeType="1"/>
              </p:cNvSpPr>
              <p:nvPr/>
            </p:nvSpPr>
            <p:spPr bwMode="auto">
              <a:xfrm flipV="1">
                <a:off x="2331" y="3657"/>
                <a:ext cx="53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9" name="Line 571"/>
              <p:cNvSpPr>
                <a:spLocks noChangeShapeType="1"/>
              </p:cNvSpPr>
              <p:nvPr/>
            </p:nvSpPr>
            <p:spPr bwMode="auto">
              <a:xfrm>
                <a:off x="2401" y="3657"/>
                <a:ext cx="7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90" name="Line 572"/>
              <p:cNvSpPr>
                <a:spLocks noChangeShapeType="1"/>
              </p:cNvSpPr>
              <p:nvPr/>
            </p:nvSpPr>
            <p:spPr bwMode="auto">
              <a:xfrm flipV="1">
                <a:off x="2408" y="3654"/>
                <a:ext cx="46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91" name="Line 573"/>
              <p:cNvSpPr>
                <a:spLocks noChangeShapeType="1"/>
              </p:cNvSpPr>
              <p:nvPr/>
            </p:nvSpPr>
            <p:spPr bwMode="auto">
              <a:xfrm>
                <a:off x="2471" y="3652"/>
                <a:ext cx="11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92" name="Line 574"/>
              <p:cNvSpPr>
                <a:spLocks noChangeShapeType="1"/>
              </p:cNvSpPr>
              <p:nvPr/>
            </p:nvSpPr>
            <p:spPr bwMode="auto">
              <a:xfrm flipV="1">
                <a:off x="2482" y="3649"/>
                <a:ext cx="40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93" name="Line 575"/>
              <p:cNvSpPr>
                <a:spLocks noChangeShapeType="1"/>
              </p:cNvSpPr>
              <p:nvPr/>
            </p:nvSpPr>
            <p:spPr bwMode="auto">
              <a:xfrm flipV="1">
                <a:off x="2540" y="3647"/>
                <a:ext cx="19" cy="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94" name="Line 576"/>
              <p:cNvSpPr>
                <a:spLocks noChangeShapeType="1"/>
              </p:cNvSpPr>
              <p:nvPr/>
            </p:nvSpPr>
            <p:spPr bwMode="auto">
              <a:xfrm flipV="1">
                <a:off x="2559" y="3644"/>
                <a:ext cx="33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95" name="Line 577"/>
              <p:cNvSpPr>
                <a:spLocks noChangeShapeType="1"/>
              </p:cNvSpPr>
              <p:nvPr/>
            </p:nvSpPr>
            <p:spPr bwMode="auto">
              <a:xfrm flipV="1">
                <a:off x="2609" y="3640"/>
                <a:ext cx="26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96" name="Line 578"/>
              <p:cNvSpPr>
                <a:spLocks noChangeShapeType="1"/>
              </p:cNvSpPr>
              <p:nvPr/>
            </p:nvSpPr>
            <p:spPr bwMode="auto">
              <a:xfrm flipV="1">
                <a:off x="2635" y="3636"/>
                <a:ext cx="27" cy="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97" name="Line 579"/>
              <p:cNvSpPr>
                <a:spLocks noChangeShapeType="1"/>
              </p:cNvSpPr>
              <p:nvPr/>
            </p:nvSpPr>
            <p:spPr bwMode="auto">
              <a:xfrm flipV="1">
                <a:off x="2679" y="3628"/>
                <a:ext cx="31" cy="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98" name="Line 580"/>
              <p:cNvSpPr>
                <a:spLocks noChangeShapeType="1"/>
              </p:cNvSpPr>
              <p:nvPr/>
            </p:nvSpPr>
            <p:spPr bwMode="auto">
              <a:xfrm flipV="1">
                <a:off x="2710" y="3625"/>
                <a:ext cx="20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99" name="Line 581"/>
              <p:cNvSpPr>
                <a:spLocks noChangeShapeType="1"/>
              </p:cNvSpPr>
              <p:nvPr/>
            </p:nvSpPr>
            <p:spPr bwMode="auto">
              <a:xfrm flipV="1">
                <a:off x="2748" y="3612"/>
                <a:ext cx="38" cy="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0" name="Line 582"/>
              <p:cNvSpPr>
                <a:spLocks noChangeShapeType="1"/>
              </p:cNvSpPr>
              <p:nvPr/>
            </p:nvSpPr>
            <p:spPr bwMode="auto">
              <a:xfrm flipV="1">
                <a:off x="2786" y="3609"/>
                <a:ext cx="13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1" name="Line 583"/>
              <p:cNvSpPr>
                <a:spLocks noChangeShapeType="1"/>
              </p:cNvSpPr>
              <p:nvPr/>
            </p:nvSpPr>
            <p:spPr bwMode="auto">
              <a:xfrm flipV="1">
                <a:off x="2815" y="3593"/>
                <a:ext cx="46" cy="1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2" name="Line 584"/>
              <p:cNvSpPr>
                <a:spLocks noChangeShapeType="1"/>
              </p:cNvSpPr>
              <p:nvPr/>
            </p:nvSpPr>
            <p:spPr bwMode="auto">
              <a:xfrm flipV="1">
                <a:off x="2861" y="3592"/>
                <a:ext cx="4" cy="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3" name="Line 585"/>
              <p:cNvSpPr>
                <a:spLocks noChangeShapeType="1"/>
              </p:cNvSpPr>
              <p:nvPr/>
            </p:nvSpPr>
            <p:spPr bwMode="auto">
              <a:xfrm flipV="1">
                <a:off x="2881" y="3568"/>
                <a:ext cx="50" cy="1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4" name="Line 586"/>
              <p:cNvSpPr>
                <a:spLocks noChangeShapeType="1"/>
              </p:cNvSpPr>
              <p:nvPr/>
            </p:nvSpPr>
            <p:spPr bwMode="auto">
              <a:xfrm flipV="1">
                <a:off x="2947" y="3538"/>
                <a:ext cx="47" cy="2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5" name="Line 587"/>
              <p:cNvSpPr>
                <a:spLocks noChangeShapeType="1"/>
              </p:cNvSpPr>
              <p:nvPr/>
            </p:nvSpPr>
            <p:spPr bwMode="auto">
              <a:xfrm flipV="1">
                <a:off x="3010" y="3528"/>
                <a:ext cx="2" cy="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6" name="Line 588"/>
              <p:cNvSpPr>
                <a:spLocks noChangeShapeType="1"/>
              </p:cNvSpPr>
              <p:nvPr/>
            </p:nvSpPr>
            <p:spPr bwMode="auto">
              <a:xfrm flipV="1">
                <a:off x="3012" y="3509"/>
                <a:ext cx="46" cy="1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7" name="Line 589"/>
              <p:cNvSpPr>
                <a:spLocks noChangeShapeType="1"/>
              </p:cNvSpPr>
              <p:nvPr/>
            </p:nvSpPr>
            <p:spPr bwMode="auto">
              <a:xfrm flipV="1">
                <a:off x="3074" y="3495"/>
                <a:ext cx="14" cy="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8" name="Line 590"/>
              <p:cNvSpPr>
                <a:spLocks noChangeShapeType="1"/>
              </p:cNvSpPr>
              <p:nvPr/>
            </p:nvSpPr>
            <p:spPr bwMode="auto">
              <a:xfrm flipV="1">
                <a:off x="3088" y="3468"/>
                <a:ext cx="24" cy="2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9" name="Line 591"/>
              <p:cNvSpPr>
                <a:spLocks noChangeShapeType="1"/>
              </p:cNvSpPr>
              <p:nvPr/>
            </p:nvSpPr>
            <p:spPr bwMode="auto">
              <a:xfrm flipV="1">
                <a:off x="3123" y="3415"/>
                <a:ext cx="35" cy="4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0" name="Line 592"/>
              <p:cNvSpPr>
                <a:spLocks noChangeShapeType="1"/>
              </p:cNvSpPr>
              <p:nvPr/>
            </p:nvSpPr>
            <p:spPr bwMode="auto">
              <a:xfrm flipV="1">
                <a:off x="3172" y="3406"/>
                <a:ext cx="53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1" name="Line 593"/>
              <p:cNvSpPr>
                <a:spLocks noChangeShapeType="1"/>
              </p:cNvSpPr>
              <p:nvPr/>
            </p:nvSpPr>
            <p:spPr bwMode="auto">
              <a:xfrm flipV="1">
                <a:off x="3242" y="3393"/>
                <a:ext cx="51" cy="1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2" name="Line 594"/>
              <p:cNvSpPr>
                <a:spLocks noChangeShapeType="1"/>
              </p:cNvSpPr>
              <p:nvPr/>
            </p:nvSpPr>
            <p:spPr bwMode="auto">
              <a:xfrm>
                <a:off x="3309" y="3388"/>
                <a:ext cx="5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3" name="Line 595"/>
              <p:cNvSpPr>
                <a:spLocks noChangeShapeType="1"/>
              </p:cNvSpPr>
              <p:nvPr/>
            </p:nvSpPr>
            <p:spPr bwMode="auto">
              <a:xfrm flipV="1">
                <a:off x="3314" y="3363"/>
                <a:ext cx="41" cy="2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4" name="Line 596"/>
              <p:cNvSpPr>
                <a:spLocks noChangeShapeType="1"/>
              </p:cNvSpPr>
              <p:nvPr/>
            </p:nvSpPr>
            <p:spPr bwMode="auto">
              <a:xfrm flipV="1">
                <a:off x="3369" y="3342"/>
                <a:ext cx="21" cy="1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5" name="Line 597"/>
              <p:cNvSpPr>
                <a:spLocks noChangeShapeType="1"/>
              </p:cNvSpPr>
              <p:nvPr/>
            </p:nvSpPr>
            <p:spPr bwMode="auto">
              <a:xfrm flipV="1">
                <a:off x="3390" y="3331"/>
                <a:ext cx="27" cy="1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6" name="Line 598"/>
              <p:cNvSpPr>
                <a:spLocks noChangeShapeType="1"/>
              </p:cNvSpPr>
              <p:nvPr/>
            </p:nvSpPr>
            <p:spPr bwMode="auto">
              <a:xfrm flipV="1">
                <a:off x="3433" y="3309"/>
                <a:ext cx="32" cy="1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7" name="Line 599"/>
              <p:cNvSpPr>
                <a:spLocks noChangeShapeType="1"/>
              </p:cNvSpPr>
              <p:nvPr/>
            </p:nvSpPr>
            <p:spPr bwMode="auto">
              <a:xfrm flipV="1">
                <a:off x="3465" y="3301"/>
                <a:ext cx="14" cy="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8" name="Line 600"/>
              <p:cNvSpPr>
                <a:spLocks noChangeShapeType="1"/>
              </p:cNvSpPr>
              <p:nvPr/>
            </p:nvSpPr>
            <p:spPr bwMode="auto">
              <a:xfrm flipV="1">
                <a:off x="3495" y="3266"/>
                <a:ext cx="44" cy="2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9" name="Line 601"/>
              <p:cNvSpPr>
                <a:spLocks noChangeShapeType="1"/>
              </p:cNvSpPr>
              <p:nvPr/>
            </p:nvSpPr>
            <p:spPr bwMode="auto">
              <a:xfrm flipV="1">
                <a:off x="3554" y="3223"/>
                <a:ext cx="40" cy="3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0" name="Line 602"/>
              <p:cNvSpPr>
                <a:spLocks noChangeShapeType="1"/>
              </p:cNvSpPr>
              <p:nvPr/>
            </p:nvSpPr>
            <p:spPr bwMode="auto">
              <a:xfrm flipV="1">
                <a:off x="3608" y="3205"/>
                <a:ext cx="8" cy="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1" name="Line 603"/>
              <p:cNvSpPr>
                <a:spLocks noChangeShapeType="1"/>
              </p:cNvSpPr>
              <p:nvPr/>
            </p:nvSpPr>
            <p:spPr bwMode="auto">
              <a:xfrm>
                <a:off x="3616" y="3205"/>
                <a:ext cx="41" cy="1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2" name="Line 604"/>
              <p:cNvSpPr>
                <a:spLocks noChangeShapeType="1"/>
              </p:cNvSpPr>
              <p:nvPr/>
            </p:nvSpPr>
            <p:spPr bwMode="auto">
              <a:xfrm>
                <a:off x="3673" y="3219"/>
                <a:ext cx="19" cy="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3" name="Line 605"/>
              <p:cNvSpPr>
                <a:spLocks noChangeShapeType="1"/>
              </p:cNvSpPr>
              <p:nvPr/>
            </p:nvSpPr>
            <p:spPr bwMode="auto">
              <a:xfrm flipV="1">
                <a:off x="3692" y="3218"/>
                <a:ext cx="33" cy="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4" name="Line 606"/>
              <p:cNvSpPr>
                <a:spLocks noChangeShapeType="1"/>
              </p:cNvSpPr>
              <p:nvPr/>
            </p:nvSpPr>
            <p:spPr bwMode="auto">
              <a:xfrm flipV="1">
                <a:off x="3741" y="3210"/>
                <a:ext cx="27" cy="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5" name="Line 607"/>
              <p:cNvSpPr>
                <a:spLocks noChangeShapeType="1"/>
              </p:cNvSpPr>
              <p:nvPr/>
            </p:nvSpPr>
            <p:spPr bwMode="auto">
              <a:xfrm flipV="1">
                <a:off x="3768" y="3207"/>
                <a:ext cx="26" cy="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6" name="Line 608"/>
              <p:cNvSpPr>
                <a:spLocks noChangeShapeType="1"/>
              </p:cNvSpPr>
              <p:nvPr/>
            </p:nvSpPr>
            <p:spPr bwMode="auto">
              <a:xfrm flipV="1">
                <a:off x="3811" y="3200"/>
                <a:ext cx="32" cy="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7" name="Line 609"/>
              <p:cNvSpPr>
                <a:spLocks noChangeShapeType="1"/>
              </p:cNvSpPr>
              <p:nvPr/>
            </p:nvSpPr>
            <p:spPr bwMode="auto">
              <a:xfrm flipV="1">
                <a:off x="3843" y="3196"/>
                <a:ext cx="19" cy="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8" name="Line 610"/>
              <p:cNvSpPr>
                <a:spLocks noChangeShapeType="1"/>
              </p:cNvSpPr>
              <p:nvPr/>
            </p:nvSpPr>
            <p:spPr bwMode="auto">
              <a:xfrm flipV="1">
                <a:off x="3880" y="3183"/>
                <a:ext cx="39" cy="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9" name="Line 611"/>
              <p:cNvSpPr>
                <a:spLocks noChangeShapeType="1"/>
              </p:cNvSpPr>
              <p:nvPr/>
            </p:nvSpPr>
            <p:spPr bwMode="auto">
              <a:xfrm flipV="1">
                <a:off x="3919" y="3176"/>
                <a:ext cx="10" cy="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0" name="Line 612"/>
              <p:cNvSpPr>
                <a:spLocks noChangeShapeType="1"/>
              </p:cNvSpPr>
              <p:nvPr/>
            </p:nvSpPr>
            <p:spPr bwMode="auto">
              <a:xfrm flipV="1">
                <a:off x="3943" y="3137"/>
                <a:ext cx="43" cy="3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1" name="Line 613"/>
              <p:cNvSpPr>
                <a:spLocks noChangeShapeType="1"/>
              </p:cNvSpPr>
              <p:nvPr/>
            </p:nvSpPr>
            <p:spPr bwMode="auto">
              <a:xfrm flipV="1">
                <a:off x="4002" y="3108"/>
                <a:ext cx="48" cy="2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2" name="Line 614"/>
              <p:cNvSpPr>
                <a:spLocks noChangeShapeType="1"/>
              </p:cNvSpPr>
              <p:nvPr/>
            </p:nvSpPr>
            <p:spPr bwMode="auto">
              <a:xfrm flipV="1">
                <a:off x="4066" y="3098"/>
                <a:ext cx="4" cy="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3" name="Line 615"/>
              <p:cNvSpPr>
                <a:spLocks noChangeShapeType="1"/>
              </p:cNvSpPr>
              <p:nvPr/>
            </p:nvSpPr>
            <p:spPr bwMode="auto">
              <a:xfrm flipV="1">
                <a:off x="4070" y="3067"/>
                <a:ext cx="35" cy="3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4" name="Line 616"/>
              <p:cNvSpPr>
                <a:spLocks noChangeShapeType="1"/>
              </p:cNvSpPr>
              <p:nvPr/>
            </p:nvSpPr>
            <p:spPr bwMode="auto">
              <a:xfrm flipV="1">
                <a:off x="4118" y="3030"/>
                <a:ext cx="27" cy="2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5" name="Line 617"/>
              <p:cNvSpPr>
                <a:spLocks noChangeShapeType="1"/>
              </p:cNvSpPr>
              <p:nvPr/>
            </p:nvSpPr>
            <p:spPr bwMode="auto">
              <a:xfrm flipV="1">
                <a:off x="4145" y="3017"/>
                <a:ext cx="7" cy="1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6" name="Line 618"/>
              <p:cNvSpPr>
                <a:spLocks noChangeShapeType="1"/>
              </p:cNvSpPr>
              <p:nvPr/>
            </p:nvSpPr>
            <p:spPr bwMode="auto">
              <a:xfrm flipV="1">
                <a:off x="4159" y="2954"/>
                <a:ext cx="23" cy="4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7" name="Line 619"/>
              <p:cNvSpPr>
                <a:spLocks noChangeShapeType="1"/>
              </p:cNvSpPr>
              <p:nvPr/>
            </p:nvSpPr>
            <p:spPr bwMode="auto">
              <a:xfrm flipV="1">
                <a:off x="4190" y="2890"/>
                <a:ext cx="22" cy="4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8" name="Line 620"/>
              <p:cNvSpPr>
                <a:spLocks noChangeShapeType="1"/>
              </p:cNvSpPr>
              <p:nvPr/>
            </p:nvSpPr>
            <p:spPr bwMode="auto">
              <a:xfrm flipV="1">
                <a:off x="4220" y="2873"/>
                <a:ext cx="0" cy="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9" name="Line 621"/>
              <p:cNvSpPr>
                <a:spLocks noChangeShapeType="1"/>
              </p:cNvSpPr>
              <p:nvPr/>
            </p:nvSpPr>
            <p:spPr bwMode="auto">
              <a:xfrm flipV="1">
                <a:off x="4220" y="2826"/>
                <a:ext cx="21" cy="4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0" name="Line 622"/>
              <p:cNvSpPr>
                <a:spLocks noChangeShapeType="1"/>
              </p:cNvSpPr>
              <p:nvPr/>
            </p:nvSpPr>
            <p:spPr bwMode="auto">
              <a:xfrm flipV="1">
                <a:off x="4247" y="2763"/>
                <a:ext cx="21" cy="4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1" name="Line 623"/>
              <p:cNvSpPr>
                <a:spLocks noChangeShapeType="1"/>
              </p:cNvSpPr>
              <p:nvPr/>
            </p:nvSpPr>
            <p:spPr bwMode="auto">
              <a:xfrm flipV="1">
                <a:off x="4274" y="2699"/>
                <a:ext cx="21" cy="4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2" name="Line 624"/>
              <p:cNvSpPr>
                <a:spLocks noChangeShapeType="1"/>
              </p:cNvSpPr>
              <p:nvPr/>
            </p:nvSpPr>
            <p:spPr bwMode="auto">
              <a:xfrm flipV="1">
                <a:off x="4303" y="2635"/>
                <a:ext cx="23" cy="4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427" name="Group 826"/>
            <p:cNvGrpSpPr>
              <a:grpSpLocks/>
            </p:cNvGrpSpPr>
            <p:nvPr/>
          </p:nvGrpSpPr>
          <p:grpSpPr bwMode="auto">
            <a:xfrm>
              <a:off x="1174" y="1125"/>
              <a:ext cx="5241" cy="2715"/>
              <a:chOff x="1174" y="1125"/>
              <a:chExt cx="5241" cy="2715"/>
            </a:xfrm>
          </p:grpSpPr>
          <p:sp>
            <p:nvSpPr>
              <p:cNvPr id="443" name="Line 626"/>
              <p:cNvSpPr>
                <a:spLocks noChangeShapeType="1"/>
              </p:cNvSpPr>
              <p:nvPr/>
            </p:nvSpPr>
            <p:spPr bwMode="auto">
              <a:xfrm flipV="1">
                <a:off x="4334" y="2573"/>
                <a:ext cx="23" cy="4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4" name="Line 627"/>
              <p:cNvSpPr>
                <a:spLocks noChangeShapeType="1"/>
              </p:cNvSpPr>
              <p:nvPr/>
            </p:nvSpPr>
            <p:spPr bwMode="auto">
              <a:xfrm flipV="1">
                <a:off x="4365" y="2545"/>
                <a:ext cx="7" cy="1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5" name="Line 628"/>
              <p:cNvSpPr>
                <a:spLocks noChangeShapeType="1"/>
              </p:cNvSpPr>
              <p:nvPr/>
            </p:nvSpPr>
            <p:spPr bwMode="auto">
              <a:xfrm flipV="1">
                <a:off x="4372" y="2511"/>
                <a:ext cx="16" cy="3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6" name="Line 629"/>
              <p:cNvSpPr>
                <a:spLocks noChangeShapeType="1"/>
              </p:cNvSpPr>
              <p:nvPr/>
            </p:nvSpPr>
            <p:spPr bwMode="auto">
              <a:xfrm flipV="1">
                <a:off x="4396" y="2449"/>
                <a:ext cx="24" cy="4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7" name="Line 630"/>
              <p:cNvSpPr>
                <a:spLocks noChangeShapeType="1"/>
              </p:cNvSpPr>
              <p:nvPr/>
            </p:nvSpPr>
            <p:spPr bwMode="auto">
              <a:xfrm flipV="1">
                <a:off x="4428" y="2397"/>
                <a:ext cx="19" cy="3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8" name="Line 631"/>
              <p:cNvSpPr>
                <a:spLocks noChangeShapeType="1"/>
              </p:cNvSpPr>
              <p:nvPr/>
            </p:nvSpPr>
            <p:spPr bwMode="auto">
              <a:xfrm>
                <a:off x="4447" y="2397"/>
                <a:ext cx="10" cy="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9" name="Line 632"/>
              <p:cNvSpPr>
                <a:spLocks noChangeShapeType="1"/>
              </p:cNvSpPr>
              <p:nvPr/>
            </p:nvSpPr>
            <p:spPr bwMode="auto">
              <a:xfrm>
                <a:off x="4473" y="2413"/>
                <a:ext cx="44" cy="2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0" name="Line 633"/>
              <p:cNvSpPr>
                <a:spLocks noChangeShapeType="1"/>
              </p:cNvSpPr>
              <p:nvPr/>
            </p:nvSpPr>
            <p:spPr bwMode="auto">
              <a:xfrm flipV="1">
                <a:off x="4528" y="2384"/>
                <a:ext cx="27" cy="4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1" name="Line 634"/>
              <p:cNvSpPr>
                <a:spLocks noChangeShapeType="1"/>
              </p:cNvSpPr>
              <p:nvPr/>
            </p:nvSpPr>
            <p:spPr bwMode="auto">
              <a:xfrm flipV="1">
                <a:off x="4563" y="2324"/>
                <a:ext cx="27" cy="4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2" name="Line 635"/>
              <p:cNvSpPr>
                <a:spLocks noChangeShapeType="1"/>
              </p:cNvSpPr>
              <p:nvPr/>
            </p:nvSpPr>
            <p:spPr bwMode="auto">
              <a:xfrm>
                <a:off x="4598" y="2309"/>
                <a:ext cx="0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3" name="Line 636"/>
              <p:cNvSpPr>
                <a:spLocks noChangeShapeType="1"/>
              </p:cNvSpPr>
              <p:nvPr/>
            </p:nvSpPr>
            <p:spPr bwMode="auto">
              <a:xfrm flipV="1">
                <a:off x="4598" y="2295"/>
                <a:ext cx="51" cy="1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4" name="Line 637"/>
              <p:cNvSpPr>
                <a:spLocks noChangeShapeType="1"/>
              </p:cNvSpPr>
              <p:nvPr/>
            </p:nvSpPr>
            <p:spPr bwMode="auto">
              <a:xfrm flipV="1">
                <a:off x="4667" y="2289"/>
                <a:ext cx="8" cy="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5" name="Line 638"/>
              <p:cNvSpPr>
                <a:spLocks noChangeShapeType="1"/>
              </p:cNvSpPr>
              <p:nvPr/>
            </p:nvSpPr>
            <p:spPr bwMode="auto">
              <a:xfrm flipV="1">
                <a:off x="4675" y="2247"/>
                <a:ext cx="14" cy="4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6" name="Line 639"/>
              <p:cNvSpPr>
                <a:spLocks noChangeShapeType="1"/>
              </p:cNvSpPr>
              <p:nvPr/>
            </p:nvSpPr>
            <p:spPr bwMode="auto">
              <a:xfrm flipV="1">
                <a:off x="4695" y="2182"/>
                <a:ext cx="19" cy="4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7" name="Line 640"/>
              <p:cNvSpPr>
                <a:spLocks noChangeShapeType="1"/>
              </p:cNvSpPr>
              <p:nvPr/>
            </p:nvSpPr>
            <p:spPr bwMode="auto">
              <a:xfrm flipV="1">
                <a:off x="4721" y="2117"/>
                <a:ext cx="17" cy="4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8" name="Line 641"/>
              <p:cNvSpPr>
                <a:spLocks noChangeShapeType="1"/>
              </p:cNvSpPr>
              <p:nvPr/>
            </p:nvSpPr>
            <p:spPr bwMode="auto">
              <a:xfrm flipV="1">
                <a:off x="4744" y="2085"/>
                <a:ext cx="5" cy="1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9" name="Line 642"/>
              <p:cNvSpPr>
                <a:spLocks noChangeShapeType="1"/>
              </p:cNvSpPr>
              <p:nvPr/>
            </p:nvSpPr>
            <p:spPr bwMode="auto">
              <a:xfrm flipV="1">
                <a:off x="4749" y="2051"/>
                <a:ext cx="15" cy="3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0" name="Line 643"/>
              <p:cNvSpPr>
                <a:spLocks noChangeShapeType="1"/>
              </p:cNvSpPr>
              <p:nvPr/>
            </p:nvSpPr>
            <p:spPr bwMode="auto">
              <a:xfrm flipV="1">
                <a:off x="4768" y="1986"/>
                <a:ext cx="19" cy="5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1" name="Line 644"/>
              <p:cNvSpPr>
                <a:spLocks noChangeShapeType="1"/>
              </p:cNvSpPr>
              <p:nvPr/>
            </p:nvSpPr>
            <p:spPr bwMode="auto">
              <a:xfrm flipV="1">
                <a:off x="4794" y="1921"/>
                <a:ext cx="19" cy="4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2" name="Line 645"/>
              <p:cNvSpPr>
                <a:spLocks noChangeShapeType="1"/>
              </p:cNvSpPr>
              <p:nvPr/>
            </p:nvSpPr>
            <p:spPr bwMode="auto">
              <a:xfrm flipV="1">
                <a:off x="4819" y="1888"/>
                <a:ext cx="7" cy="1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3" name="Line 646"/>
              <p:cNvSpPr>
                <a:spLocks noChangeShapeType="1"/>
              </p:cNvSpPr>
              <p:nvPr/>
            </p:nvSpPr>
            <p:spPr bwMode="auto">
              <a:xfrm flipV="1">
                <a:off x="4826" y="1857"/>
                <a:ext cx="14" cy="3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4" name="Line 647"/>
              <p:cNvSpPr>
                <a:spLocks noChangeShapeType="1"/>
              </p:cNvSpPr>
              <p:nvPr/>
            </p:nvSpPr>
            <p:spPr bwMode="auto">
              <a:xfrm flipV="1">
                <a:off x="4848" y="1794"/>
                <a:ext cx="22" cy="4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5" name="Line 648"/>
              <p:cNvSpPr>
                <a:spLocks noChangeShapeType="1"/>
              </p:cNvSpPr>
              <p:nvPr/>
            </p:nvSpPr>
            <p:spPr bwMode="auto">
              <a:xfrm flipV="1">
                <a:off x="4878" y="1730"/>
                <a:ext cx="22" cy="4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6" name="Line 649"/>
              <p:cNvSpPr>
                <a:spLocks noChangeShapeType="1"/>
              </p:cNvSpPr>
              <p:nvPr/>
            </p:nvSpPr>
            <p:spPr bwMode="auto">
              <a:xfrm flipV="1">
                <a:off x="4915" y="1716"/>
                <a:ext cx="52" cy="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7" name="Line 650"/>
              <p:cNvSpPr>
                <a:spLocks noChangeShapeType="1"/>
              </p:cNvSpPr>
              <p:nvPr/>
            </p:nvSpPr>
            <p:spPr bwMode="auto">
              <a:xfrm>
                <a:off x="4980" y="1720"/>
                <a:ext cx="28" cy="4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8" name="Line 651"/>
              <p:cNvSpPr>
                <a:spLocks noChangeShapeType="1"/>
              </p:cNvSpPr>
              <p:nvPr/>
            </p:nvSpPr>
            <p:spPr bwMode="auto">
              <a:xfrm>
                <a:off x="5018" y="1779"/>
                <a:ext cx="29" cy="4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9" name="Line 652"/>
              <p:cNvSpPr>
                <a:spLocks noChangeShapeType="1"/>
              </p:cNvSpPr>
              <p:nvPr/>
            </p:nvSpPr>
            <p:spPr bwMode="auto">
              <a:xfrm flipV="1">
                <a:off x="5058" y="1795"/>
                <a:ext cx="39" cy="3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0" name="Line 653"/>
              <p:cNvSpPr>
                <a:spLocks noChangeShapeType="1"/>
              </p:cNvSpPr>
              <p:nvPr/>
            </p:nvSpPr>
            <p:spPr bwMode="auto">
              <a:xfrm flipV="1">
                <a:off x="5112" y="1771"/>
                <a:ext cx="16" cy="1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1" name="Line 654"/>
              <p:cNvSpPr>
                <a:spLocks noChangeShapeType="1"/>
              </p:cNvSpPr>
              <p:nvPr/>
            </p:nvSpPr>
            <p:spPr bwMode="auto">
              <a:xfrm flipV="1">
                <a:off x="5128" y="1743"/>
                <a:ext cx="12" cy="2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2" name="Line 655"/>
              <p:cNvSpPr>
                <a:spLocks noChangeShapeType="1"/>
              </p:cNvSpPr>
              <p:nvPr/>
            </p:nvSpPr>
            <p:spPr bwMode="auto">
              <a:xfrm flipV="1">
                <a:off x="5148" y="1681"/>
                <a:ext cx="22" cy="4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3" name="Line 656"/>
              <p:cNvSpPr>
                <a:spLocks noChangeShapeType="1"/>
              </p:cNvSpPr>
              <p:nvPr/>
            </p:nvSpPr>
            <p:spPr bwMode="auto">
              <a:xfrm flipV="1">
                <a:off x="5177" y="1617"/>
                <a:ext cx="22" cy="4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4" name="Line 657"/>
              <p:cNvSpPr>
                <a:spLocks noChangeShapeType="1"/>
              </p:cNvSpPr>
              <p:nvPr/>
            </p:nvSpPr>
            <p:spPr bwMode="auto">
              <a:xfrm>
                <a:off x="5205" y="1614"/>
                <a:ext cx="21" cy="4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5" name="Line 658"/>
              <p:cNvSpPr>
                <a:spLocks noChangeShapeType="1"/>
              </p:cNvSpPr>
              <p:nvPr/>
            </p:nvSpPr>
            <p:spPr bwMode="auto">
              <a:xfrm>
                <a:off x="5232" y="1678"/>
                <a:ext cx="21" cy="4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6" name="Line 659"/>
              <p:cNvSpPr>
                <a:spLocks noChangeShapeType="1"/>
              </p:cNvSpPr>
              <p:nvPr/>
            </p:nvSpPr>
            <p:spPr bwMode="auto">
              <a:xfrm>
                <a:off x="5261" y="1741"/>
                <a:ext cx="18" cy="4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7" name="Line 660"/>
              <p:cNvSpPr>
                <a:spLocks noChangeShapeType="1"/>
              </p:cNvSpPr>
              <p:nvPr/>
            </p:nvSpPr>
            <p:spPr bwMode="auto">
              <a:xfrm flipV="1">
                <a:off x="5279" y="1783"/>
                <a:ext cx="4" cy="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8" name="Line 661"/>
              <p:cNvSpPr>
                <a:spLocks noChangeShapeType="1"/>
              </p:cNvSpPr>
              <p:nvPr/>
            </p:nvSpPr>
            <p:spPr bwMode="auto">
              <a:xfrm flipV="1">
                <a:off x="5299" y="1752"/>
                <a:ext cx="48" cy="2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9" name="Line 662"/>
              <p:cNvSpPr>
                <a:spLocks noChangeShapeType="1"/>
              </p:cNvSpPr>
              <p:nvPr/>
            </p:nvSpPr>
            <p:spPr bwMode="auto">
              <a:xfrm>
                <a:off x="5356" y="1757"/>
                <a:ext cx="10" cy="5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0" name="Line 663"/>
              <p:cNvSpPr>
                <a:spLocks noChangeShapeType="1"/>
              </p:cNvSpPr>
              <p:nvPr/>
            </p:nvSpPr>
            <p:spPr bwMode="auto">
              <a:xfrm>
                <a:off x="5369" y="1826"/>
                <a:ext cx="11" cy="5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1" name="Line 664"/>
              <p:cNvSpPr>
                <a:spLocks noChangeShapeType="1"/>
              </p:cNvSpPr>
              <p:nvPr/>
            </p:nvSpPr>
            <p:spPr bwMode="auto">
              <a:xfrm>
                <a:off x="5384" y="1894"/>
                <a:ext cx="9" cy="5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2" name="Line 665"/>
              <p:cNvSpPr>
                <a:spLocks noChangeShapeType="1"/>
              </p:cNvSpPr>
              <p:nvPr/>
            </p:nvSpPr>
            <p:spPr bwMode="auto">
              <a:xfrm>
                <a:off x="5396" y="1962"/>
                <a:ext cx="11" cy="5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3" name="Line 666"/>
              <p:cNvSpPr>
                <a:spLocks noChangeShapeType="1"/>
              </p:cNvSpPr>
              <p:nvPr/>
            </p:nvSpPr>
            <p:spPr bwMode="auto">
              <a:xfrm>
                <a:off x="5411" y="2031"/>
                <a:ext cx="9" cy="5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4" name="Line 667"/>
              <p:cNvSpPr>
                <a:spLocks noChangeShapeType="1"/>
              </p:cNvSpPr>
              <p:nvPr/>
            </p:nvSpPr>
            <p:spPr bwMode="auto">
              <a:xfrm>
                <a:off x="5423" y="2099"/>
                <a:ext cx="7" cy="3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5" name="Line 668"/>
              <p:cNvSpPr>
                <a:spLocks noChangeShapeType="1"/>
              </p:cNvSpPr>
              <p:nvPr/>
            </p:nvSpPr>
            <p:spPr bwMode="auto">
              <a:xfrm flipV="1">
                <a:off x="5430" y="2115"/>
                <a:ext cx="3" cy="1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6" name="Line 669"/>
              <p:cNvSpPr>
                <a:spLocks noChangeShapeType="1"/>
              </p:cNvSpPr>
              <p:nvPr/>
            </p:nvSpPr>
            <p:spPr bwMode="auto">
              <a:xfrm flipV="1">
                <a:off x="5436" y="2047"/>
                <a:ext cx="10" cy="5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7" name="Line 670"/>
              <p:cNvSpPr>
                <a:spLocks noChangeShapeType="1"/>
              </p:cNvSpPr>
              <p:nvPr/>
            </p:nvSpPr>
            <p:spPr bwMode="auto">
              <a:xfrm flipV="1">
                <a:off x="5449" y="1977"/>
                <a:ext cx="9" cy="5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8" name="Line 671"/>
              <p:cNvSpPr>
                <a:spLocks noChangeShapeType="1"/>
              </p:cNvSpPr>
              <p:nvPr/>
            </p:nvSpPr>
            <p:spPr bwMode="auto">
              <a:xfrm flipV="1">
                <a:off x="5461" y="1908"/>
                <a:ext cx="8" cy="5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9" name="Line 672"/>
              <p:cNvSpPr>
                <a:spLocks noChangeShapeType="1"/>
              </p:cNvSpPr>
              <p:nvPr/>
            </p:nvSpPr>
            <p:spPr bwMode="auto">
              <a:xfrm flipV="1">
                <a:off x="5473" y="1840"/>
                <a:ext cx="9" cy="5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0" name="Line 673"/>
              <p:cNvSpPr>
                <a:spLocks noChangeShapeType="1"/>
              </p:cNvSpPr>
              <p:nvPr/>
            </p:nvSpPr>
            <p:spPr bwMode="auto">
              <a:xfrm flipV="1">
                <a:off x="5485" y="1771"/>
                <a:ext cx="10" cy="5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1" name="Line 674"/>
              <p:cNvSpPr>
                <a:spLocks noChangeShapeType="1"/>
              </p:cNvSpPr>
              <p:nvPr/>
            </p:nvSpPr>
            <p:spPr bwMode="auto">
              <a:xfrm flipV="1">
                <a:off x="5498" y="1711"/>
                <a:ext cx="8" cy="43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2" name="Line 675"/>
              <p:cNvSpPr>
                <a:spLocks noChangeShapeType="1"/>
              </p:cNvSpPr>
              <p:nvPr/>
            </p:nvSpPr>
            <p:spPr bwMode="auto">
              <a:xfrm flipV="1">
                <a:off x="5506" y="1706"/>
                <a:ext cx="6" cy="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3" name="Line 676"/>
              <p:cNvSpPr>
                <a:spLocks noChangeShapeType="1"/>
              </p:cNvSpPr>
              <p:nvPr/>
            </p:nvSpPr>
            <p:spPr bwMode="auto">
              <a:xfrm flipV="1">
                <a:off x="5525" y="1660"/>
                <a:ext cx="40" cy="3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4" name="Line 677"/>
              <p:cNvSpPr>
                <a:spLocks noChangeShapeType="1"/>
              </p:cNvSpPr>
              <p:nvPr/>
            </p:nvSpPr>
            <p:spPr bwMode="auto">
              <a:xfrm flipV="1">
                <a:off x="5579" y="1647"/>
                <a:ext cx="2" cy="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5" name="Line 678"/>
              <p:cNvSpPr>
                <a:spLocks noChangeShapeType="1"/>
              </p:cNvSpPr>
              <p:nvPr/>
            </p:nvSpPr>
            <p:spPr bwMode="auto">
              <a:xfrm flipV="1">
                <a:off x="5581" y="1636"/>
                <a:ext cx="47" cy="1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6" name="Line 679"/>
              <p:cNvSpPr>
                <a:spLocks noChangeShapeType="1"/>
              </p:cNvSpPr>
              <p:nvPr/>
            </p:nvSpPr>
            <p:spPr bwMode="auto">
              <a:xfrm flipV="1">
                <a:off x="5646" y="1631"/>
                <a:ext cx="11" cy="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7" name="Line 680"/>
              <p:cNvSpPr>
                <a:spLocks noChangeShapeType="1"/>
              </p:cNvSpPr>
              <p:nvPr/>
            </p:nvSpPr>
            <p:spPr bwMode="auto">
              <a:xfrm>
                <a:off x="5657" y="1631"/>
                <a:ext cx="37" cy="1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8" name="Line 681"/>
              <p:cNvSpPr>
                <a:spLocks noChangeShapeType="1"/>
              </p:cNvSpPr>
              <p:nvPr/>
            </p:nvSpPr>
            <p:spPr bwMode="auto">
              <a:xfrm>
                <a:off x="5709" y="1655"/>
                <a:ext cx="23" cy="1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9" name="Line 682"/>
              <p:cNvSpPr>
                <a:spLocks noChangeShapeType="1"/>
              </p:cNvSpPr>
              <p:nvPr/>
            </p:nvSpPr>
            <p:spPr bwMode="auto">
              <a:xfrm>
                <a:off x="5732" y="1666"/>
                <a:ext cx="12" cy="2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0" name="Line 683"/>
              <p:cNvSpPr>
                <a:spLocks noChangeShapeType="1"/>
              </p:cNvSpPr>
              <p:nvPr/>
            </p:nvSpPr>
            <p:spPr bwMode="auto">
              <a:xfrm>
                <a:off x="5752" y="1706"/>
                <a:ext cx="24" cy="4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1" name="Line 684"/>
              <p:cNvSpPr>
                <a:spLocks noChangeShapeType="1"/>
              </p:cNvSpPr>
              <p:nvPr/>
            </p:nvSpPr>
            <p:spPr bwMode="auto">
              <a:xfrm>
                <a:off x="5784" y="1768"/>
                <a:ext cx="24" cy="4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2" name="Line 685"/>
              <p:cNvSpPr>
                <a:spLocks noChangeShapeType="1"/>
              </p:cNvSpPr>
              <p:nvPr/>
            </p:nvSpPr>
            <p:spPr bwMode="auto">
              <a:xfrm>
                <a:off x="5808" y="1814"/>
                <a:ext cx="0" cy="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3" name="Line 686"/>
              <p:cNvSpPr>
                <a:spLocks noChangeShapeType="1"/>
              </p:cNvSpPr>
              <p:nvPr/>
            </p:nvSpPr>
            <p:spPr bwMode="auto">
              <a:xfrm>
                <a:off x="5822" y="1827"/>
                <a:ext cx="40" cy="34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4" name="Line 687"/>
              <p:cNvSpPr>
                <a:spLocks noChangeShapeType="1"/>
              </p:cNvSpPr>
              <p:nvPr/>
            </p:nvSpPr>
            <p:spPr bwMode="auto">
              <a:xfrm>
                <a:off x="5875" y="1872"/>
                <a:ext cx="8" cy="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5" name="Line 688"/>
              <p:cNvSpPr>
                <a:spLocks noChangeShapeType="1"/>
              </p:cNvSpPr>
              <p:nvPr/>
            </p:nvSpPr>
            <p:spPr bwMode="auto">
              <a:xfrm flipV="1">
                <a:off x="5883" y="1843"/>
                <a:ext cx="20" cy="3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6" name="Line 689"/>
              <p:cNvSpPr>
                <a:spLocks noChangeShapeType="1"/>
              </p:cNvSpPr>
              <p:nvPr/>
            </p:nvSpPr>
            <p:spPr bwMode="auto">
              <a:xfrm flipV="1">
                <a:off x="5911" y="1781"/>
                <a:ext cx="24" cy="46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7" name="Line 690"/>
              <p:cNvSpPr>
                <a:spLocks noChangeShapeType="1"/>
              </p:cNvSpPr>
              <p:nvPr/>
            </p:nvSpPr>
            <p:spPr bwMode="auto">
              <a:xfrm flipV="1">
                <a:off x="5943" y="1736"/>
                <a:ext cx="16" cy="2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8" name="Line 691"/>
              <p:cNvSpPr>
                <a:spLocks noChangeShapeType="1"/>
              </p:cNvSpPr>
              <p:nvPr/>
            </p:nvSpPr>
            <p:spPr bwMode="auto">
              <a:xfrm flipV="1">
                <a:off x="5959" y="1727"/>
                <a:ext cx="17" cy="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9" name="Line 692"/>
              <p:cNvSpPr>
                <a:spLocks noChangeShapeType="1"/>
              </p:cNvSpPr>
              <p:nvPr/>
            </p:nvSpPr>
            <p:spPr bwMode="auto">
              <a:xfrm flipV="1">
                <a:off x="5992" y="1700"/>
                <a:ext cx="42" cy="2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0" name="Line 693"/>
              <p:cNvSpPr>
                <a:spLocks noChangeShapeType="1"/>
              </p:cNvSpPr>
              <p:nvPr/>
            </p:nvSpPr>
            <p:spPr bwMode="auto">
              <a:xfrm flipV="1">
                <a:off x="6034" y="1695"/>
                <a:ext cx="3" cy="5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1" name="Line 694"/>
              <p:cNvSpPr>
                <a:spLocks noChangeShapeType="1"/>
              </p:cNvSpPr>
              <p:nvPr/>
            </p:nvSpPr>
            <p:spPr bwMode="auto">
              <a:xfrm flipV="1">
                <a:off x="6043" y="1631"/>
                <a:ext cx="21" cy="48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2" name="Line 695"/>
              <p:cNvSpPr>
                <a:spLocks noChangeShapeType="1"/>
              </p:cNvSpPr>
              <p:nvPr/>
            </p:nvSpPr>
            <p:spPr bwMode="auto">
              <a:xfrm flipV="1">
                <a:off x="6070" y="1566"/>
                <a:ext cx="21" cy="4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3" name="Line 696"/>
              <p:cNvSpPr>
                <a:spLocks noChangeShapeType="1"/>
              </p:cNvSpPr>
              <p:nvPr/>
            </p:nvSpPr>
            <p:spPr bwMode="auto">
              <a:xfrm flipV="1">
                <a:off x="6099" y="1523"/>
                <a:ext cx="11" cy="27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4" name="Freeform 697"/>
              <p:cNvSpPr>
                <a:spLocks noEditPoints="1"/>
              </p:cNvSpPr>
              <p:nvPr/>
            </p:nvSpPr>
            <p:spPr bwMode="auto">
              <a:xfrm>
                <a:off x="1287" y="3585"/>
                <a:ext cx="46" cy="90"/>
              </a:xfrm>
              <a:custGeom>
                <a:avLst/>
                <a:gdLst>
                  <a:gd name="T0" fmla="*/ 24 w 46"/>
                  <a:gd name="T1" fmla="*/ 12 h 90"/>
                  <a:gd name="T2" fmla="*/ 21 w 46"/>
                  <a:gd name="T3" fmla="*/ 12 h 90"/>
                  <a:gd name="T4" fmla="*/ 17 w 46"/>
                  <a:gd name="T5" fmla="*/ 13 h 90"/>
                  <a:gd name="T6" fmla="*/ 14 w 46"/>
                  <a:gd name="T7" fmla="*/ 16 h 90"/>
                  <a:gd name="T8" fmla="*/ 11 w 46"/>
                  <a:gd name="T9" fmla="*/ 19 h 90"/>
                  <a:gd name="T10" fmla="*/ 9 w 46"/>
                  <a:gd name="T11" fmla="*/ 31 h 90"/>
                  <a:gd name="T12" fmla="*/ 8 w 46"/>
                  <a:gd name="T13" fmla="*/ 45 h 90"/>
                  <a:gd name="T14" fmla="*/ 9 w 46"/>
                  <a:gd name="T15" fmla="*/ 61 h 90"/>
                  <a:gd name="T16" fmla="*/ 11 w 46"/>
                  <a:gd name="T17" fmla="*/ 70 h 90"/>
                  <a:gd name="T18" fmla="*/ 14 w 46"/>
                  <a:gd name="T19" fmla="*/ 75 h 90"/>
                  <a:gd name="T20" fmla="*/ 17 w 46"/>
                  <a:gd name="T21" fmla="*/ 78 h 90"/>
                  <a:gd name="T22" fmla="*/ 21 w 46"/>
                  <a:gd name="T23" fmla="*/ 80 h 90"/>
                  <a:gd name="T24" fmla="*/ 24 w 46"/>
                  <a:gd name="T25" fmla="*/ 80 h 90"/>
                  <a:gd name="T26" fmla="*/ 25 w 46"/>
                  <a:gd name="T27" fmla="*/ 80 h 90"/>
                  <a:gd name="T28" fmla="*/ 28 w 46"/>
                  <a:gd name="T29" fmla="*/ 78 h 90"/>
                  <a:gd name="T30" fmla="*/ 32 w 46"/>
                  <a:gd name="T31" fmla="*/ 75 h 90"/>
                  <a:gd name="T32" fmla="*/ 35 w 46"/>
                  <a:gd name="T33" fmla="*/ 70 h 90"/>
                  <a:gd name="T34" fmla="*/ 36 w 46"/>
                  <a:gd name="T35" fmla="*/ 61 h 90"/>
                  <a:gd name="T36" fmla="*/ 38 w 46"/>
                  <a:gd name="T37" fmla="*/ 45 h 90"/>
                  <a:gd name="T38" fmla="*/ 36 w 46"/>
                  <a:gd name="T39" fmla="*/ 31 h 90"/>
                  <a:gd name="T40" fmla="*/ 35 w 46"/>
                  <a:gd name="T41" fmla="*/ 19 h 90"/>
                  <a:gd name="T42" fmla="*/ 32 w 46"/>
                  <a:gd name="T43" fmla="*/ 16 h 90"/>
                  <a:gd name="T44" fmla="*/ 28 w 46"/>
                  <a:gd name="T45" fmla="*/ 13 h 90"/>
                  <a:gd name="T46" fmla="*/ 25 w 46"/>
                  <a:gd name="T47" fmla="*/ 12 h 90"/>
                  <a:gd name="T48" fmla="*/ 24 w 46"/>
                  <a:gd name="T49" fmla="*/ 12 h 90"/>
                  <a:gd name="T50" fmla="*/ 24 w 46"/>
                  <a:gd name="T51" fmla="*/ 0 h 90"/>
                  <a:gd name="T52" fmla="*/ 28 w 46"/>
                  <a:gd name="T53" fmla="*/ 2 h 90"/>
                  <a:gd name="T54" fmla="*/ 33 w 46"/>
                  <a:gd name="T55" fmla="*/ 4 h 90"/>
                  <a:gd name="T56" fmla="*/ 38 w 46"/>
                  <a:gd name="T57" fmla="*/ 8 h 90"/>
                  <a:gd name="T58" fmla="*/ 41 w 46"/>
                  <a:gd name="T59" fmla="*/ 13 h 90"/>
                  <a:gd name="T60" fmla="*/ 44 w 46"/>
                  <a:gd name="T61" fmla="*/ 23 h 90"/>
                  <a:gd name="T62" fmla="*/ 46 w 46"/>
                  <a:gd name="T63" fmla="*/ 35 h 90"/>
                  <a:gd name="T64" fmla="*/ 46 w 46"/>
                  <a:gd name="T65" fmla="*/ 45 h 90"/>
                  <a:gd name="T66" fmla="*/ 46 w 46"/>
                  <a:gd name="T67" fmla="*/ 56 h 90"/>
                  <a:gd name="T68" fmla="*/ 44 w 46"/>
                  <a:gd name="T69" fmla="*/ 67 h 90"/>
                  <a:gd name="T70" fmla="*/ 41 w 46"/>
                  <a:gd name="T71" fmla="*/ 77 h 90"/>
                  <a:gd name="T72" fmla="*/ 38 w 46"/>
                  <a:gd name="T73" fmla="*/ 83 h 90"/>
                  <a:gd name="T74" fmla="*/ 33 w 46"/>
                  <a:gd name="T75" fmla="*/ 86 h 90"/>
                  <a:gd name="T76" fmla="*/ 28 w 46"/>
                  <a:gd name="T77" fmla="*/ 90 h 90"/>
                  <a:gd name="T78" fmla="*/ 24 w 46"/>
                  <a:gd name="T79" fmla="*/ 90 h 90"/>
                  <a:gd name="T80" fmla="*/ 17 w 46"/>
                  <a:gd name="T81" fmla="*/ 90 h 90"/>
                  <a:gd name="T82" fmla="*/ 13 w 46"/>
                  <a:gd name="T83" fmla="*/ 86 h 90"/>
                  <a:gd name="T84" fmla="*/ 8 w 46"/>
                  <a:gd name="T85" fmla="*/ 83 h 90"/>
                  <a:gd name="T86" fmla="*/ 5 w 46"/>
                  <a:gd name="T87" fmla="*/ 77 h 90"/>
                  <a:gd name="T88" fmla="*/ 1 w 46"/>
                  <a:gd name="T89" fmla="*/ 67 h 90"/>
                  <a:gd name="T90" fmla="*/ 0 w 46"/>
                  <a:gd name="T91" fmla="*/ 56 h 90"/>
                  <a:gd name="T92" fmla="*/ 0 w 46"/>
                  <a:gd name="T93" fmla="*/ 45 h 90"/>
                  <a:gd name="T94" fmla="*/ 0 w 46"/>
                  <a:gd name="T95" fmla="*/ 35 h 90"/>
                  <a:gd name="T96" fmla="*/ 1 w 46"/>
                  <a:gd name="T97" fmla="*/ 23 h 90"/>
                  <a:gd name="T98" fmla="*/ 5 w 46"/>
                  <a:gd name="T99" fmla="*/ 13 h 90"/>
                  <a:gd name="T100" fmla="*/ 8 w 46"/>
                  <a:gd name="T101" fmla="*/ 8 h 90"/>
                  <a:gd name="T102" fmla="*/ 13 w 46"/>
                  <a:gd name="T103" fmla="*/ 4 h 90"/>
                  <a:gd name="T104" fmla="*/ 17 w 46"/>
                  <a:gd name="T105" fmla="*/ 2 h 90"/>
                  <a:gd name="T106" fmla="*/ 24 w 46"/>
                  <a:gd name="T107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90">
                    <a:moveTo>
                      <a:pt x="24" y="12"/>
                    </a:moveTo>
                    <a:lnTo>
                      <a:pt x="21" y="12"/>
                    </a:lnTo>
                    <a:lnTo>
                      <a:pt x="17" y="13"/>
                    </a:lnTo>
                    <a:lnTo>
                      <a:pt x="14" y="16"/>
                    </a:lnTo>
                    <a:lnTo>
                      <a:pt x="11" y="19"/>
                    </a:lnTo>
                    <a:lnTo>
                      <a:pt x="9" y="31"/>
                    </a:lnTo>
                    <a:lnTo>
                      <a:pt x="8" y="45"/>
                    </a:lnTo>
                    <a:lnTo>
                      <a:pt x="9" y="61"/>
                    </a:lnTo>
                    <a:lnTo>
                      <a:pt x="11" y="70"/>
                    </a:lnTo>
                    <a:lnTo>
                      <a:pt x="14" y="75"/>
                    </a:lnTo>
                    <a:lnTo>
                      <a:pt x="17" y="78"/>
                    </a:lnTo>
                    <a:lnTo>
                      <a:pt x="21" y="80"/>
                    </a:lnTo>
                    <a:lnTo>
                      <a:pt x="24" y="80"/>
                    </a:lnTo>
                    <a:lnTo>
                      <a:pt x="25" y="80"/>
                    </a:lnTo>
                    <a:lnTo>
                      <a:pt x="28" y="78"/>
                    </a:lnTo>
                    <a:lnTo>
                      <a:pt x="32" y="75"/>
                    </a:lnTo>
                    <a:lnTo>
                      <a:pt x="35" y="70"/>
                    </a:lnTo>
                    <a:lnTo>
                      <a:pt x="36" y="61"/>
                    </a:lnTo>
                    <a:lnTo>
                      <a:pt x="38" y="45"/>
                    </a:lnTo>
                    <a:lnTo>
                      <a:pt x="36" y="31"/>
                    </a:lnTo>
                    <a:lnTo>
                      <a:pt x="35" y="19"/>
                    </a:lnTo>
                    <a:lnTo>
                      <a:pt x="32" y="16"/>
                    </a:lnTo>
                    <a:lnTo>
                      <a:pt x="28" y="13"/>
                    </a:lnTo>
                    <a:lnTo>
                      <a:pt x="25" y="12"/>
                    </a:lnTo>
                    <a:lnTo>
                      <a:pt x="24" y="12"/>
                    </a:lnTo>
                    <a:close/>
                    <a:moveTo>
                      <a:pt x="24" y="0"/>
                    </a:moveTo>
                    <a:lnTo>
                      <a:pt x="28" y="2"/>
                    </a:lnTo>
                    <a:lnTo>
                      <a:pt x="33" y="4"/>
                    </a:lnTo>
                    <a:lnTo>
                      <a:pt x="38" y="8"/>
                    </a:lnTo>
                    <a:lnTo>
                      <a:pt x="41" y="13"/>
                    </a:lnTo>
                    <a:lnTo>
                      <a:pt x="44" y="23"/>
                    </a:lnTo>
                    <a:lnTo>
                      <a:pt x="46" y="35"/>
                    </a:lnTo>
                    <a:lnTo>
                      <a:pt x="46" y="45"/>
                    </a:lnTo>
                    <a:lnTo>
                      <a:pt x="46" y="56"/>
                    </a:lnTo>
                    <a:lnTo>
                      <a:pt x="44" y="67"/>
                    </a:lnTo>
                    <a:lnTo>
                      <a:pt x="41" y="77"/>
                    </a:lnTo>
                    <a:lnTo>
                      <a:pt x="38" y="83"/>
                    </a:lnTo>
                    <a:lnTo>
                      <a:pt x="33" y="86"/>
                    </a:lnTo>
                    <a:lnTo>
                      <a:pt x="28" y="90"/>
                    </a:lnTo>
                    <a:lnTo>
                      <a:pt x="24" y="90"/>
                    </a:lnTo>
                    <a:lnTo>
                      <a:pt x="17" y="90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7"/>
                    </a:lnTo>
                    <a:lnTo>
                      <a:pt x="1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5"/>
                    </a:lnTo>
                    <a:lnTo>
                      <a:pt x="1" y="23"/>
                    </a:lnTo>
                    <a:lnTo>
                      <a:pt x="5" y="13"/>
                    </a:lnTo>
                    <a:lnTo>
                      <a:pt x="8" y="8"/>
                    </a:lnTo>
                    <a:lnTo>
                      <a:pt x="13" y="4"/>
                    </a:lnTo>
                    <a:lnTo>
                      <a:pt x="17" y="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5" name="Freeform 698"/>
              <p:cNvSpPr>
                <a:spLocks/>
              </p:cNvSpPr>
              <p:nvPr/>
            </p:nvSpPr>
            <p:spPr bwMode="auto">
              <a:xfrm>
                <a:off x="1325" y="3745"/>
                <a:ext cx="24" cy="85"/>
              </a:xfrm>
              <a:custGeom>
                <a:avLst/>
                <a:gdLst>
                  <a:gd name="T0" fmla="*/ 18 w 24"/>
                  <a:gd name="T1" fmla="*/ 0 h 85"/>
                  <a:gd name="T2" fmla="*/ 24 w 24"/>
                  <a:gd name="T3" fmla="*/ 0 h 85"/>
                  <a:gd name="T4" fmla="*/ 24 w 24"/>
                  <a:gd name="T5" fmla="*/ 85 h 85"/>
                  <a:gd name="T6" fmla="*/ 16 w 24"/>
                  <a:gd name="T7" fmla="*/ 85 h 85"/>
                  <a:gd name="T8" fmla="*/ 16 w 24"/>
                  <a:gd name="T9" fmla="*/ 25 h 85"/>
                  <a:gd name="T10" fmla="*/ 0 w 24"/>
                  <a:gd name="T11" fmla="*/ 25 h 85"/>
                  <a:gd name="T12" fmla="*/ 0 w 24"/>
                  <a:gd name="T13" fmla="*/ 17 h 85"/>
                  <a:gd name="T14" fmla="*/ 5 w 24"/>
                  <a:gd name="T15" fmla="*/ 15 h 85"/>
                  <a:gd name="T16" fmla="*/ 10 w 24"/>
                  <a:gd name="T17" fmla="*/ 14 h 85"/>
                  <a:gd name="T18" fmla="*/ 13 w 24"/>
                  <a:gd name="T19" fmla="*/ 12 h 85"/>
                  <a:gd name="T20" fmla="*/ 14 w 24"/>
                  <a:gd name="T21" fmla="*/ 9 h 85"/>
                  <a:gd name="T22" fmla="*/ 16 w 24"/>
                  <a:gd name="T23" fmla="*/ 4 h 85"/>
                  <a:gd name="T24" fmla="*/ 18 w 24"/>
                  <a:gd name="T2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85">
                    <a:moveTo>
                      <a:pt x="18" y="0"/>
                    </a:moveTo>
                    <a:lnTo>
                      <a:pt x="24" y="0"/>
                    </a:lnTo>
                    <a:lnTo>
                      <a:pt x="24" y="85"/>
                    </a:lnTo>
                    <a:lnTo>
                      <a:pt x="16" y="85"/>
                    </a:lnTo>
                    <a:lnTo>
                      <a:pt x="16" y="25"/>
                    </a:lnTo>
                    <a:lnTo>
                      <a:pt x="0" y="25"/>
                    </a:lnTo>
                    <a:lnTo>
                      <a:pt x="0" y="17"/>
                    </a:lnTo>
                    <a:lnTo>
                      <a:pt x="5" y="15"/>
                    </a:lnTo>
                    <a:lnTo>
                      <a:pt x="10" y="14"/>
                    </a:lnTo>
                    <a:lnTo>
                      <a:pt x="13" y="12"/>
                    </a:lnTo>
                    <a:lnTo>
                      <a:pt x="14" y="9"/>
                    </a:lnTo>
                    <a:lnTo>
                      <a:pt x="16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6" name="Freeform 699"/>
              <p:cNvSpPr>
                <a:spLocks noEditPoints="1"/>
              </p:cNvSpPr>
              <p:nvPr/>
            </p:nvSpPr>
            <p:spPr bwMode="auto">
              <a:xfrm>
                <a:off x="1373" y="3745"/>
                <a:ext cx="47" cy="89"/>
              </a:xfrm>
              <a:custGeom>
                <a:avLst/>
                <a:gdLst>
                  <a:gd name="T0" fmla="*/ 19 w 47"/>
                  <a:gd name="T1" fmla="*/ 9 h 89"/>
                  <a:gd name="T2" fmla="*/ 12 w 47"/>
                  <a:gd name="T3" fmla="*/ 15 h 89"/>
                  <a:gd name="T4" fmla="*/ 9 w 47"/>
                  <a:gd name="T5" fmla="*/ 28 h 89"/>
                  <a:gd name="T6" fmla="*/ 11 w 47"/>
                  <a:gd name="T7" fmla="*/ 39 h 89"/>
                  <a:gd name="T8" fmla="*/ 16 w 47"/>
                  <a:gd name="T9" fmla="*/ 44 h 89"/>
                  <a:gd name="T10" fmla="*/ 20 w 47"/>
                  <a:gd name="T11" fmla="*/ 46 h 89"/>
                  <a:gd name="T12" fmla="*/ 27 w 47"/>
                  <a:gd name="T13" fmla="*/ 46 h 89"/>
                  <a:gd name="T14" fmla="*/ 33 w 47"/>
                  <a:gd name="T15" fmla="*/ 42 h 89"/>
                  <a:gd name="T16" fmla="*/ 38 w 47"/>
                  <a:gd name="T17" fmla="*/ 35 h 89"/>
                  <a:gd name="T18" fmla="*/ 38 w 47"/>
                  <a:gd name="T19" fmla="*/ 22 h 89"/>
                  <a:gd name="T20" fmla="*/ 33 w 47"/>
                  <a:gd name="T21" fmla="*/ 14 h 89"/>
                  <a:gd name="T22" fmla="*/ 27 w 47"/>
                  <a:gd name="T23" fmla="*/ 9 h 89"/>
                  <a:gd name="T24" fmla="*/ 24 w 47"/>
                  <a:gd name="T25" fmla="*/ 0 h 89"/>
                  <a:gd name="T26" fmla="*/ 41 w 47"/>
                  <a:gd name="T27" fmla="*/ 9 h 89"/>
                  <a:gd name="T28" fmla="*/ 47 w 47"/>
                  <a:gd name="T29" fmla="*/ 30 h 89"/>
                  <a:gd name="T30" fmla="*/ 47 w 47"/>
                  <a:gd name="T31" fmla="*/ 54 h 89"/>
                  <a:gd name="T32" fmla="*/ 41 w 47"/>
                  <a:gd name="T33" fmla="*/ 77 h 89"/>
                  <a:gd name="T34" fmla="*/ 20 w 47"/>
                  <a:gd name="T35" fmla="*/ 89 h 89"/>
                  <a:gd name="T36" fmla="*/ 17 w 47"/>
                  <a:gd name="T37" fmla="*/ 87 h 89"/>
                  <a:gd name="T38" fmla="*/ 11 w 47"/>
                  <a:gd name="T39" fmla="*/ 84 h 89"/>
                  <a:gd name="T40" fmla="*/ 4 w 47"/>
                  <a:gd name="T41" fmla="*/ 77 h 89"/>
                  <a:gd name="T42" fmla="*/ 1 w 47"/>
                  <a:gd name="T43" fmla="*/ 66 h 89"/>
                  <a:gd name="T44" fmla="*/ 11 w 47"/>
                  <a:gd name="T45" fmla="*/ 71 h 89"/>
                  <a:gd name="T46" fmla="*/ 17 w 47"/>
                  <a:gd name="T47" fmla="*/ 77 h 89"/>
                  <a:gd name="T48" fmla="*/ 32 w 47"/>
                  <a:gd name="T49" fmla="*/ 76 h 89"/>
                  <a:gd name="T50" fmla="*/ 38 w 47"/>
                  <a:gd name="T51" fmla="*/ 55 h 89"/>
                  <a:gd name="T52" fmla="*/ 36 w 47"/>
                  <a:gd name="T53" fmla="*/ 49 h 89"/>
                  <a:gd name="T54" fmla="*/ 30 w 47"/>
                  <a:gd name="T55" fmla="*/ 54 h 89"/>
                  <a:gd name="T56" fmla="*/ 22 w 47"/>
                  <a:gd name="T57" fmla="*/ 57 h 89"/>
                  <a:gd name="T58" fmla="*/ 3 w 47"/>
                  <a:gd name="T59" fmla="*/ 44 h 89"/>
                  <a:gd name="T60" fmla="*/ 1 w 47"/>
                  <a:gd name="T61" fmla="*/ 19 h 89"/>
                  <a:gd name="T62" fmla="*/ 12 w 47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7" h="89">
                    <a:moveTo>
                      <a:pt x="24" y="9"/>
                    </a:moveTo>
                    <a:lnTo>
                      <a:pt x="19" y="9"/>
                    </a:lnTo>
                    <a:lnTo>
                      <a:pt x="16" y="12"/>
                    </a:lnTo>
                    <a:lnTo>
                      <a:pt x="12" y="15"/>
                    </a:lnTo>
                    <a:lnTo>
                      <a:pt x="9" y="22"/>
                    </a:lnTo>
                    <a:lnTo>
                      <a:pt x="9" y="28"/>
                    </a:lnTo>
                    <a:lnTo>
                      <a:pt x="9" y="35"/>
                    </a:lnTo>
                    <a:lnTo>
                      <a:pt x="11" y="39"/>
                    </a:lnTo>
                    <a:lnTo>
                      <a:pt x="12" y="42"/>
                    </a:lnTo>
                    <a:lnTo>
                      <a:pt x="16" y="44"/>
                    </a:lnTo>
                    <a:lnTo>
                      <a:pt x="17" y="46"/>
                    </a:lnTo>
                    <a:lnTo>
                      <a:pt x="20" y="46"/>
                    </a:lnTo>
                    <a:lnTo>
                      <a:pt x="24" y="46"/>
                    </a:lnTo>
                    <a:lnTo>
                      <a:pt x="27" y="46"/>
                    </a:lnTo>
                    <a:lnTo>
                      <a:pt x="30" y="44"/>
                    </a:lnTo>
                    <a:lnTo>
                      <a:pt x="33" y="42"/>
                    </a:lnTo>
                    <a:lnTo>
                      <a:pt x="36" y="39"/>
                    </a:lnTo>
                    <a:lnTo>
                      <a:pt x="38" y="35"/>
                    </a:lnTo>
                    <a:lnTo>
                      <a:pt x="38" y="28"/>
                    </a:lnTo>
                    <a:lnTo>
                      <a:pt x="38" y="22"/>
                    </a:lnTo>
                    <a:lnTo>
                      <a:pt x="36" y="17"/>
                    </a:lnTo>
                    <a:lnTo>
                      <a:pt x="33" y="14"/>
                    </a:lnTo>
                    <a:lnTo>
                      <a:pt x="30" y="11"/>
                    </a:lnTo>
                    <a:lnTo>
                      <a:pt x="27" y="9"/>
                    </a:lnTo>
                    <a:lnTo>
                      <a:pt x="24" y="9"/>
                    </a:lnTo>
                    <a:close/>
                    <a:moveTo>
                      <a:pt x="24" y="0"/>
                    </a:moveTo>
                    <a:lnTo>
                      <a:pt x="35" y="3"/>
                    </a:lnTo>
                    <a:lnTo>
                      <a:pt x="41" y="9"/>
                    </a:lnTo>
                    <a:lnTo>
                      <a:pt x="44" y="19"/>
                    </a:lnTo>
                    <a:lnTo>
                      <a:pt x="47" y="30"/>
                    </a:lnTo>
                    <a:lnTo>
                      <a:pt x="47" y="41"/>
                    </a:lnTo>
                    <a:lnTo>
                      <a:pt x="47" y="54"/>
                    </a:lnTo>
                    <a:lnTo>
                      <a:pt x="44" y="66"/>
                    </a:lnTo>
                    <a:lnTo>
                      <a:pt x="41" y="77"/>
                    </a:lnTo>
                    <a:lnTo>
                      <a:pt x="33" y="85"/>
                    </a:lnTo>
                    <a:lnTo>
                      <a:pt x="20" y="89"/>
                    </a:lnTo>
                    <a:lnTo>
                      <a:pt x="19" y="89"/>
                    </a:lnTo>
                    <a:lnTo>
                      <a:pt x="17" y="87"/>
                    </a:lnTo>
                    <a:lnTo>
                      <a:pt x="14" y="87"/>
                    </a:lnTo>
                    <a:lnTo>
                      <a:pt x="11" y="84"/>
                    </a:lnTo>
                    <a:lnTo>
                      <a:pt x="8" y="81"/>
                    </a:lnTo>
                    <a:lnTo>
                      <a:pt x="4" y="77"/>
                    </a:lnTo>
                    <a:lnTo>
                      <a:pt x="3" y="73"/>
                    </a:lnTo>
                    <a:lnTo>
                      <a:pt x="1" y="66"/>
                    </a:lnTo>
                    <a:lnTo>
                      <a:pt x="11" y="66"/>
                    </a:lnTo>
                    <a:lnTo>
                      <a:pt x="11" y="71"/>
                    </a:lnTo>
                    <a:lnTo>
                      <a:pt x="14" y="74"/>
                    </a:lnTo>
                    <a:lnTo>
                      <a:pt x="17" y="77"/>
                    </a:lnTo>
                    <a:lnTo>
                      <a:pt x="22" y="79"/>
                    </a:lnTo>
                    <a:lnTo>
                      <a:pt x="32" y="76"/>
                    </a:lnTo>
                    <a:lnTo>
                      <a:pt x="36" y="66"/>
                    </a:lnTo>
                    <a:lnTo>
                      <a:pt x="38" y="55"/>
                    </a:lnTo>
                    <a:lnTo>
                      <a:pt x="39" y="46"/>
                    </a:lnTo>
                    <a:lnTo>
                      <a:pt x="36" y="49"/>
                    </a:lnTo>
                    <a:lnTo>
                      <a:pt x="33" y="52"/>
                    </a:lnTo>
                    <a:lnTo>
                      <a:pt x="30" y="54"/>
                    </a:lnTo>
                    <a:lnTo>
                      <a:pt x="27" y="55"/>
                    </a:lnTo>
                    <a:lnTo>
                      <a:pt x="22" y="57"/>
                    </a:lnTo>
                    <a:lnTo>
                      <a:pt x="11" y="52"/>
                    </a:lnTo>
                    <a:lnTo>
                      <a:pt x="3" y="44"/>
                    </a:lnTo>
                    <a:lnTo>
                      <a:pt x="0" y="28"/>
                    </a:lnTo>
                    <a:lnTo>
                      <a:pt x="1" y="19"/>
                    </a:lnTo>
                    <a:lnTo>
                      <a:pt x="6" y="9"/>
                    </a:lnTo>
                    <a:lnTo>
                      <a:pt x="12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7" name="Freeform 700"/>
              <p:cNvSpPr>
                <a:spLocks/>
              </p:cNvSpPr>
              <p:nvPr/>
            </p:nvSpPr>
            <p:spPr bwMode="auto">
              <a:xfrm>
                <a:off x="1428" y="3745"/>
                <a:ext cx="48" cy="89"/>
              </a:xfrm>
              <a:custGeom>
                <a:avLst/>
                <a:gdLst>
                  <a:gd name="T0" fmla="*/ 8 w 48"/>
                  <a:gd name="T1" fmla="*/ 0 h 89"/>
                  <a:gd name="T2" fmla="*/ 45 w 48"/>
                  <a:gd name="T3" fmla="*/ 0 h 89"/>
                  <a:gd name="T4" fmla="*/ 45 w 48"/>
                  <a:gd name="T5" fmla="*/ 9 h 89"/>
                  <a:gd name="T6" fmla="*/ 16 w 48"/>
                  <a:gd name="T7" fmla="*/ 9 h 89"/>
                  <a:gd name="T8" fmla="*/ 13 w 48"/>
                  <a:gd name="T9" fmla="*/ 33 h 89"/>
                  <a:gd name="T10" fmla="*/ 13 w 48"/>
                  <a:gd name="T11" fmla="*/ 35 h 89"/>
                  <a:gd name="T12" fmla="*/ 16 w 48"/>
                  <a:gd name="T13" fmla="*/ 31 h 89"/>
                  <a:gd name="T14" fmla="*/ 19 w 48"/>
                  <a:gd name="T15" fmla="*/ 30 h 89"/>
                  <a:gd name="T16" fmla="*/ 23 w 48"/>
                  <a:gd name="T17" fmla="*/ 28 h 89"/>
                  <a:gd name="T18" fmla="*/ 26 w 48"/>
                  <a:gd name="T19" fmla="*/ 28 h 89"/>
                  <a:gd name="T20" fmla="*/ 31 w 48"/>
                  <a:gd name="T21" fmla="*/ 30 h 89"/>
                  <a:gd name="T22" fmla="*/ 37 w 48"/>
                  <a:gd name="T23" fmla="*/ 31 h 89"/>
                  <a:gd name="T24" fmla="*/ 43 w 48"/>
                  <a:gd name="T25" fmla="*/ 38 h 89"/>
                  <a:gd name="T26" fmla="*/ 46 w 48"/>
                  <a:gd name="T27" fmla="*/ 46 h 89"/>
                  <a:gd name="T28" fmla="*/ 48 w 48"/>
                  <a:gd name="T29" fmla="*/ 58 h 89"/>
                  <a:gd name="T30" fmla="*/ 46 w 48"/>
                  <a:gd name="T31" fmla="*/ 70 h 89"/>
                  <a:gd name="T32" fmla="*/ 42 w 48"/>
                  <a:gd name="T33" fmla="*/ 79 h 89"/>
                  <a:gd name="T34" fmla="*/ 34 w 48"/>
                  <a:gd name="T35" fmla="*/ 85 h 89"/>
                  <a:gd name="T36" fmla="*/ 24 w 48"/>
                  <a:gd name="T37" fmla="*/ 89 h 89"/>
                  <a:gd name="T38" fmla="*/ 18 w 48"/>
                  <a:gd name="T39" fmla="*/ 89 h 89"/>
                  <a:gd name="T40" fmla="*/ 13 w 48"/>
                  <a:gd name="T41" fmla="*/ 85 h 89"/>
                  <a:gd name="T42" fmla="*/ 8 w 48"/>
                  <a:gd name="T43" fmla="*/ 82 h 89"/>
                  <a:gd name="T44" fmla="*/ 5 w 48"/>
                  <a:gd name="T45" fmla="*/ 79 h 89"/>
                  <a:gd name="T46" fmla="*/ 4 w 48"/>
                  <a:gd name="T47" fmla="*/ 76 h 89"/>
                  <a:gd name="T48" fmla="*/ 2 w 48"/>
                  <a:gd name="T49" fmla="*/ 71 h 89"/>
                  <a:gd name="T50" fmla="*/ 0 w 48"/>
                  <a:gd name="T51" fmla="*/ 68 h 89"/>
                  <a:gd name="T52" fmla="*/ 0 w 48"/>
                  <a:gd name="T53" fmla="*/ 65 h 89"/>
                  <a:gd name="T54" fmla="*/ 10 w 48"/>
                  <a:gd name="T55" fmla="*/ 65 h 89"/>
                  <a:gd name="T56" fmla="*/ 10 w 48"/>
                  <a:gd name="T57" fmla="*/ 66 h 89"/>
                  <a:gd name="T58" fmla="*/ 11 w 48"/>
                  <a:gd name="T59" fmla="*/ 68 h 89"/>
                  <a:gd name="T60" fmla="*/ 11 w 48"/>
                  <a:gd name="T61" fmla="*/ 71 h 89"/>
                  <a:gd name="T62" fmla="*/ 13 w 48"/>
                  <a:gd name="T63" fmla="*/ 74 h 89"/>
                  <a:gd name="T64" fmla="*/ 16 w 48"/>
                  <a:gd name="T65" fmla="*/ 76 h 89"/>
                  <a:gd name="T66" fmla="*/ 19 w 48"/>
                  <a:gd name="T67" fmla="*/ 77 h 89"/>
                  <a:gd name="T68" fmla="*/ 23 w 48"/>
                  <a:gd name="T69" fmla="*/ 79 h 89"/>
                  <a:gd name="T70" fmla="*/ 27 w 48"/>
                  <a:gd name="T71" fmla="*/ 77 h 89"/>
                  <a:gd name="T72" fmla="*/ 32 w 48"/>
                  <a:gd name="T73" fmla="*/ 76 h 89"/>
                  <a:gd name="T74" fmla="*/ 35 w 48"/>
                  <a:gd name="T75" fmla="*/ 74 h 89"/>
                  <a:gd name="T76" fmla="*/ 37 w 48"/>
                  <a:gd name="T77" fmla="*/ 70 h 89"/>
                  <a:gd name="T78" fmla="*/ 39 w 48"/>
                  <a:gd name="T79" fmla="*/ 65 h 89"/>
                  <a:gd name="T80" fmla="*/ 39 w 48"/>
                  <a:gd name="T81" fmla="*/ 58 h 89"/>
                  <a:gd name="T82" fmla="*/ 39 w 48"/>
                  <a:gd name="T83" fmla="*/ 52 h 89"/>
                  <a:gd name="T84" fmla="*/ 35 w 48"/>
                  <a:gd name="T85" fmla="*/ 46 h 89"/>
                  <a:gd name="T86" fmla="*/ 32 w 48"/>
                  <a:gd name="T87" fmla="*/ 42 h 89"/>
                  <a:gd name="T88" fmla="*/ 29 w 48"/>
                  <a:gd name="T89" fmla="*/ 39 h 89"/>
                  <a:gd name="T90" fmla="*/ 24 w 48"/>
                  <a:gd name="T91" fmla="*/ 39 h 89"/>
                  <a:gd name="T92" fmla="*/ 19 w 48"/>
                  <a:gd name="T93" fmla="*/ 39 h 89"/>
                  <a:gd name="T94" fmla="*/ 16 w 48"/>
                  <a:gd name="T95" fmla="*/ 41 h 89"/>
                  <a:gd name="T96" fmla="*/ 13 w 48"/>
                  <a:gd name="T97" fmla="*/ 42 h 89"/>
                  <a:gd name="T98" fmla="*/ 11 w 48"/>
                  <a:gd name="T99" fmla="*/ 47 h 89"/>
                  <a:gd name="T100" fmla="*/ 4 w 48"/>
                  <a:gd name="T101" fmla="*/ 47 h 89"/>
                  <a:gd name="T102" fmla="*/ 8 w 48"/>
                  <a:gd name="T10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8" h="89">
                    <a:moveTo>
                      <a:pt x="8" y="0"/>
                    </a:moveTo>
                    <a:lnTo>
                      <a:pt x="45" y="0"/>
                    </a:lnTo>
                    <a:lnTo>
                      <a:pt x="45" y="9"/>
                    </a:lnTo>
                    <a:lnTo>
                      <a:pt x="16" y="9"/>
                    </a:lnTo>
                    <a:lnTo>
                      <a:pt x="13" y="33"/>
                    </a:lnTo>
                    <a:lnTo>
                      <a:pt x="13" y="35"/>
                    </a:lnTo>
                    <a:lnTo>
                      <a:pt x="16" y="31"/>
                    </a:lnTo>
                    <a:lnTo>
                      <a:pt x="19" y="30"/>
                    </a:lnTo>
                    <a:lnTo>
                      <a:pt x="23" y="28"/>
                    </a:lnTo>
                    <a:lnTo>
                      <a:pt x="26" y="28"/>
                    </a:lnTo>
                    <a:lnTo>
                      <a:pt x="31" y="30"/>
                    </a:lnTo>
                    <a:lnTo>
                      <a:pt x="37" y="31"/>
                    </a:lnTo>
                    <a:lnTo>
                      <a:pt x="43" y="38"/>
                    </a:lnTo>
                    <a:lnTo>
                      <a:pt x="46" y="46"/>
                    </a:lnTo>
                    <a:lnTo>
                      <a:pt x="48" y="58"/>
                    </a:lnTo>
                    <a:lnTo>
                      <a:pt x="46" y="70"/>
                    </a:lnTo>
                    <a:lnTo>
                      <a:pt x="42" y="79"/>
                    </a:lnTo>
                    <a:lnTo>
                      <a:pt x="34" y="85"/>
                    </a:lnTo>
                    <a:lnTo>
                      <a:pt x="24" y="89"/>
                    </a:lnTo>
                    <a:lnTo>
                      <a:pt x="18" y="89"/>
                    </a:lnTo>
                    <a:lnTo>
                      <a:pt x="13" y="85"/>
                    </a:lnTo>
                    <a:lnTo>
                      <a:pt x="8" y="82"/>
                    </a:lnTo>
                    <a:lnTo>
                      <a:pt x="5" y="79"/>
                    </a:lnTo>
                    <a:lnTo>
                      <a:pt x="4" y="76"/>
                    </a:lnTo>
                    <a:lnTo>
                      <a:pt x="2" y="71"/>
                    </a:lnTo>
                    <a:lnTo>
                      <a:pt x="0" y="68"/>
                    </a:lnTo>
                    <a:lnTo>
                      <a:pt x="0" y="65"/>
                    </a:lnTo>
                    <a:lnTo>
                      <a:pt x="10" y="65"/>
                    </a:lnTo>
                    <a:lnTo>
                      <a:pt x="10" y="66"/>
                    </a:lnTo>
                    <a:lnTo>
                      <a:pt x="11" y="68"/>
                    </a:lnTo>
                    <a:lnTo>
                      <a:pt x="11" y="71"/>
                    </a:lnTo>
                    <a:lnTo>
                      <a:pt x="13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3" y="79"/>
                    </a:lnTo>
                    <a:lnTo>
                      <a:pt x="27" y="77"/>
                    </a:lnTo>
                    <a:lnTo>
                      <a:pt x="32" y="76"/>
                    </a:lnTo>
                    <a:lnTo>
                      <a:pt x="35" y="74"/>
                    </a:lnTo>
                    <a:lnTo>
                      <a:pt x="37" y="70"/>
                    </a:lnTo>
                    <a:lnTo>
                      <a:pt x="39" y="65"/>
                    </a:lnTo>
                    <a:lnTo>
                      <a:pt x="39" y="58"/>
                    </a:lnTo>
                    <a:lnTo>
                      <a:pt x="39" y="52"/>
                    </a:lnTo>
                    <a:lnTo>
                      <a:pt x="35" y="46"/>
                    </a:lnTo>
                    <a:lnTo>
                      <a:pt x="32" y="42"/>
                    </a:lnTo>
                    <a:lnTo>
                      <a:pt x="29" y="39"/>
                    </a:lnTo>
                    <a:lnTo>
                      <a:pt x="24" y="39"/>
                    </a:lnTo>
                    <a:lnTo>
                      <a:pt x="19" y="39"/>
                    </a:lnTo>
                    <a:lnTo>
                      <a:pt x="16" y="41"/>
                    </a:lnTo>
                    <a:lnTo>
                      <a:pt x="13" y="42"/>
                    </a:lnTo>
                    <a:lnTo>
                      <a:pt x="11" y="47"/>
                    </a:lnTo>
                    <a:lnTo>
                      <a:pt x="4" y="4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8" name="Freeform 701"/>
              <p:cNvSpPr>
                <a:spLocks noEditPoints="1"/>
              </p:cNvSpPr>
              <p:nvPr/>
            </p:nvSpPr>
            <p:spPr bwMode="auto">
              <a:xfrm>
                <a:off x="1486" y="3745"/>
                <a:ext cx="46" cy="89"/>
              </a:xfrm>
              <a:custGeom>
                <a:avLst/>
                <a:gdLst>
                  <a:gd name="T0" fmla="*/ 22 w 46"/>
                  <a:gd name="T1" fmla="*/ 9 h 89"/>
                  <a:gd name="T2" fmla="*/ 19 w 46"/>
                  <a:gd name="T3" fmla="*/ 11 h 89"/>
                  <a:gd name="T4" fmla="*/ 15 w 46"/>
                  <a:gd name="T5" fmla="*/ 12 h 89"/>
                  <a:gd name="T6" fmla="*/ 14 w 46"/>
                  <a:gd name="T7" fmla="*/ 14 h 89"/>
                  <a:gd name="T8" fmla="*/ 11 w 46"/>
                  <a:gd name="T9" fmla="*/ 19 h 89"/>
                  <a:gd name="T10" fmla="*/ 9 w 46"/>
                  <a:gd name="T11" fmla="*/ 28 h 89"/>
                  <a:gd name="T12" fmla="*/ 8 w 46"/>
                  <a:gd name="T13" fmla="*/ 44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4 h 89"/>
                  <a:gd name="T20" fmla="*/ 15 w 46"/>
                  <a:gd name="T21" fmla="*/ 76 h 89"/>
                  <a:gd name="T22" fmla="*/ 19 w 46"/>
                  <a:gd name="T23" fmla="*/ 77 h 89"/>
                  <a:gd name="T24" fmla="*/ 22 w 46"/>
                  <a:gd name="T25" fmla="*/ 79 h 89"/>
                  <a:gd name="T26" fmla="*/ 25 w 46"/>
                  <a:gd name="T27" fmla="*/ 77 h 89"/>
                  <a:gd name="T28" fmla="*/ 28 w 46"/>
                  <a:gd name="T29" fmla="*/ 76 h 89"/>
                  <a:gd name="T30" fmla="*/ 31 w 46"/>
                  <a:gd name="T31" fmla="*/ 74 h 89"/>
                  <a:gd name="T32" fmla="*/ 33 w 46"/>
                  <a:gd name="T33" fmla="*/ 70 h 89"/>
                  <a:gd name="T34" fmla="*/ 36 w 46"/>
                  <a:gd name="T35" fmla="*/ 60 h 89"/>
                  <a:gd name="T36" fmla="*/ 38 w 46"/>
                  <a:gd name="T37" fmla="*/ 44 h 89"/>
                  <a:gd name="T38" fmla="*/ 36 w 46"/>
                  <a:gd name="T39" fmla="*/ 28 h 89"/>
                  <a:gd name="T40" fmla="*/ 33 w 46"/>
                  <a:gd name="T41" fmla="*/ 19 h 89"/>
                  <a:gd name="T42" fmla="*/ 31 w 46"/>
                  <a:gd name="T43" fmla="*/ 14 h 89"/>
                  <a:gd name="T44" fmla="*/ 28 w 46"/>
                  <a:gd name="T45" fmla="*/ 12 h 89"/>
                  <a:gd name="T46" fmla="*/ 25 w 46"/>
                  <a:gd name="T47" fmla="*/ 11 h 89"/>
                  <a:gd name="T48" fmla="*/ 22 w 46"/>
                  <a:gd name="T49" fmla="*/ 9 h 89"/>
                  <a:gd name="T50" fmla="*/ 22 w 46"/>
                  <a:gd name="T51" fmla="*/ 0 h 89"/>
                  <a:gd name="T52" fmla="*/ 28 w 46"/>
                  <a:gd name="T53" fmla="*/ 0 h 89"/>
                  <a:gd name="T54" fmla="*/ 33 w 46"/>
                  <a:gd name="T55" fmla="*/ 3 h 89"/>
                  <a:gd name="T56" fmla="*/ 36 w 46"/>
                  <a:gd name="T57" fmla="*/ 6 h 89"/>
                  <a:gd name="T58" fmla="*/ 41 w 46"/>
                  <a:gd name="T59" fmla="*/ 12 h 89"/>
                  <a:gd name="T60" fmla="*/ 44 w 46"/>
                  <a:gd name="T61" fmla="*/ 22 h 89"/>
                  <a:gd name="T62" fmla="*/ 46 w 46"/>
                  <a:gd name="T63" fmla="*/ 33 h 89"/>
                  <a:gd name="T64" fmla="*/ 46 w 46"/>
                  <a:gd name="T65" fmla="*/ 44 h 89"/>
                  <a:gd name="T66" fmla="*/ 46 w 46"/>
                  <a:gd name="T67" fmla="*/ 55 h 89"/>
                  <a:gd name="T68" fmla="*/ 44 w 46"/>
                  <a:gd name="T69" fmla="*/ 66 h 89"/>
                  <a:gd name="T70" fmla="*/ 41 w 46"/>
                  <a:gd name="T71" fmla="*/ 76 h 89"/>
                  <a:gd name="T72" fmla="*/ 36 w 46"/>
                  <a:gd name="T73" fmla="*/ 82 h 89"/>
                  <a:gd name="T74" fmla="*/ 33 w 46"/>
                  <a:gd name="T75" fmla="*/ 85 h 89"/>
                  <a:gd name="T76" fmla="*/ 28 w 46"/>
                  <a:gd name="T77" fmla="*/ 89 h 89"/>
                  <a:gd name="T78" fmla="*/ 22 w 46"/>
                  <a:gd name="T79" fmla="*/ 89 h 89"/>
                  <a:gd name="T80" fmla="*/ 17 w 46"/>
                  <a:gd name="T81" fmla="*/ 89 h 89"/>
                  <a:gd name="T82" fmla="*/ 12 w 46"/>
                  <a:gd name="T83" fmla="*/ 85 h 89"/>
                  <a:gd name="T84" fmla="*/ 8 w 46"/>
                  <a:gd name="T85" fmla="*/ 82 h 89"/>
                  <a:gd name="T86" fmla="*/ 4 w 46"/>
                  <a:gd name="T87" fmla="*/ 76 h 89"/>
                  <a:gd name="T88" fmla="*/ 1 w 46"/>
                  <a:gd name="T89" fmla="*/ 66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3 h 89"/>
                  <a:gd name="T96" fmla="*/ 1 w 46"/>
                  <a:gd name="T97" fmla="*/ 22 h 89"/>
                  <a:gd name="T98" fmla="*/ 4 w 46"/>
                  <a:gd name="T99" fmla="*/ 12 h 89"/>
                  <a:gd name="T100" fmla="*/ 8 w 46"/>
                  <a:gd name="T101" fmla="*/ 6 h 89"/>
                  <a:gd name="T102" fmla="*/ 12 w 46"/>
                  <a:gd name="T103" fmla="*/ 3 h 89"/>
                  <a:gd name="T104" fmla="*/ 17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9"/>
                    </a:moveTo>
                    <a:lnTo>
                      <a:pt x="19" y="11"/>
                    </a:lnTo>
                    <a:lnTo>
                      <a:pt x="15" y="12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9" y="28"/>
                    </a:lnTo>
                    <a:lnTo>
                      <a:pt x="8" y="44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4"/>
                    </a:lnTo>
                    <a:lnTo>
                      <a:pt x="15" y="76"/>
                    </a:lnTo>
                    <a:lnTo>
                      <a:pt x="19" y="77"/>
                    </a:lnTo>
                    <a:lnTo>
                      <a:pt x="22" y="79"/>
                    </a:lnTo>
                    <a:lnTo>
                      <a:pt x="25" y="77"/>
                    </a:lnTo>
                    <a:lnTo>
                      <a:pt x="28" y="76"/>
                    </a:lnTo>
                    <a:lnTo>
                      <a:pt x="31" y="74"/>
                    </a:lnTo>
                    <a:lnTo>
                      <a:pt x="33" y="70"/>
                    </a:lnTo>
                    <a:lnTo>
                      <a:pt x="36" y="60"/>
                    </a:lnTo>
                    <a:lnTo>
                      <a:pt x="38" y="44"/>
                    </a:lnTo>
                    <a:lnTo>
                      <a:pt x="36" y="28"/>
                    </a:lnTo>
                    <a:lnTo>
                      <a:pt x="33" y="19"/>
                    </a:lnTo>
                    <a:lnTo>
                      <a:pt x="31" y="14"/>
                    </a:lnTo>
                    <a:lnTo>
                      <a:pt x="28" y="12"/>
                    </a:lnTo>
                    <a:lnTo>
                      <a:pt x="25" y="11"/>
                    </a:lnTo>
                    <a:lnTo>
                      <a:pt x="22" y="9"/>
                    </a:lnTo>
                    <a:close/>
                    <a:moveTo>
                      <a:pt x="22" y="0"/>
                    </a:moveTo>
                    <a:lnTo>
                      <a:pt x="28" y="0"/>
                    </a:lnTo>
                    <a:lnTo>
                      <a:pt x="33" y="3"/>
                    </a:lnTo>
                    <a:lnTo>
                      <a:pt x="36" y="6"/>
                    </a:lnTo>
                    <a:lnTo>
                      <a:pt x="41" y="12"/>
                    </a:lnTo>
                    <a:lnTo>
                      <a:pt x="44" y="22"/>
                    </a:lnTo>
                    <a:lnTo>
                      <a:pt x="46" y="33"/>
                    </a:lnTo>
                    <a:lnTo>
                      <a:pt x="46" y="44"/>
                    </a:lnTo>
                    <a:lnTo>
                      <a:pt x="46" y="55"/>
                    </a:lnTo>
                    <a:lnTo>
                      <a:pt x="44" y="66"/>
                    </a:lnTo>
                    <a:lnTo>
                      <a:pt x="41" y="76"/>
                    </a:lnTo>
                    <a:lnTo>
                      <a:pt x="36" y="82"/>
                    </a:lnTo>
                    <a:lnTo>
                      <a:pt x="33" y="85"/>
                    </a:lnTo>
                    <a:lnTo>
                      <a:pt x="28" y="89"/>
                    </a:lnTo>
                    <a:lnTo>
                      <a:pt x="22" y="89"/>
                    </a:lnTo>
                    <a:lnTo>
                      <a:pt x="17" y="89"/>
                    </a:lnTo>
                    <a:lnTo>
                      <a:pt x="12" y="85"/>
                    </a:lnTo>
                    <a:lnTo>
                      <a:pt x="8" y="82"/>
                    </a:lnTo>
                    <a:lnTo>
                      <a:pt x="4" y="76"/>
                    </a:lnTo>
                    <a:lnTo>
                      <a:pt x="1" y="66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4" y="12"/>
                    </a:lnTo>
                    <a:lnTo>
                      <a:pt x="8" y="6"/>
                    </a:lnTo>
                    <a:lnTo>
                      <a:pt x="12" y="3"/>
                    </a:lnTo>
                    <a:lnTo>
                      <a:pt x="17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9" name="Freeform 702"/>
              <p:cNvSpPr>
                <a:spLocks/>
              </p:cNvSpPr>
              <p:nvPr/>
            </p:nvSpPr>
            <p:spPr bwMode="auto">
              <a:xfrm>
                <a:off x="1600" y="3745"/>
                <a:ext cx="48" cy="89"/>
              </a:xfrm>
              <a:custGeom>
                <a:avLst/>
                <a:gdLst>
                  <a:gd name="T0" fmla="*/ 8 w 48"/>
                  <a:gd name="T1" fmla="*/ 0 h 89"/>
                  <a:gd name="T2" fmla="*/ 45 w 48"/>
                  <a:gd name="T3" fmla="*/ 0 h 89"/>
                  <a:gd name="T4" fmla="*/ 45 w 48"/>
                  <a:gd name="T5" fmla="*/ 9 h 89"/>
                  <a:gd name="T6" fmla="*/ 14 w 48"/>
                  <a:gd name="T7" fmla="*/ 9 h 89"/>
                  <a:gd name="T8" fmla="*/ 11 w 48"/>
                  <a:gd name="T9" fmla="*/ 33 h 89"/>
                  <a:gd name="T10" fmla="*/ 11 w 48"/>
                  <a:gd name="T11" fmla="*/ 35 h 89"/>
                  <a:gd name="T12" fmla="*/ 14 w 48"/>
                  <a:gd name="T13" fmla="*/ 31 h 89"/>
                  <a:gd name="T14" fmla="*/ 18 w 48"/>
                  <a:gd name="T15" fmla="*/ 30 h 89"/>
                  <a:gd name="T16" fmla="*/ 21 w 48"/>
                  <a:gd name="T17" fmla="*/ 28 h 89"/>
                  <a:gd name="T18" fmla="*/ 24 w 48"/>
                  <a:gd name="T19" fmla="*/ 28 h 89"/>
                  <a:gd name="T20" fmla="*/ 30 w 48"/>
                  <a:gd name="T21" fmla="*/ 30 h 89"/>
                  <a:gd name="T22" fmla="*/ 37 w 48"/>
                  <a:gd name="T23" fmla="*/ 31 h 89"/>
                  <a:gd name="T24" fmla="*/ 41 w 48"/>
                  <a:gd name="T25" fmla="*/ 38 h 89"/>
                  <a:gd name="T26" fmla="*/ 46 w 48"/>
                  <a:gd name="T27" fmla="*/ 46 h 89"/>
                  <a:gd name="T28" fmla="*/ 48 w 48"/>
                  <a:gd name="T29" fmla="*/ 58 h 89"/>
                  <a:gd name="T30" fmla="*/ 46 w 48"/>
                  <a:gd name="T31" fmla="*/ 70 h 89"/>
                  <a:gd name="T32" fmla="*/ 41 w 48"/>
                  <a:gd name="T33" fmla="*/ 79 h 89"/>
                  <a:gd name="T34" fmla="*/ 33 w 48"/>
                  <a:gd name="T35" fmla="*/ 85 h 89"/>
                  <a:gd name="T36" fmla="*/ 24 w 48"/>
                  <a:gd name="T37" fmla="*/ 89 h 89"/>
                  <a:gd name="T38" fmla="*/ 18 w 48"/>
                  <a:gd name="T39" fmla="*/ 89 h 89"/>
                  <a:gd name="T40" fmla="*/ 13 w 48"/>
                  <a:gd name="T41" fmla="*/ 85 h 89"/>
                  <a:gd name="T42" fmla="*/ 8 w 48"/>
                  <a:gd name="T43" fmla="*/ 82 h 89"/>
                  <a:gd name="T44" fmla="*/ 5 w 48"/>
                  <a:gd name="T45" fmla="*/ 79 h 89"/>
                  <a:gd name="T46" fmla="*/ 3 w 48"/>
                  <a:gd name="T47" fmla="*/ 76 h 89"/>
                  <a:gd name="T48" fmla="*/ 2 w 48"/>
                  <a:gd name="T49" fmla="*/ 71 h 89"/>
                  <a:gd name="T50" fmla="*/ 0 w 48"/>
                  <a:gd name="T51" fmla="*/ 68 h 89"/>
                  <a:gd name="T52" fmla="*/ 0 w 48"/>
                  <a:gd name="T53" fmla="*/ 65 h 89"/>
                  <a:gd name="T54" fmla="*/ 10 w 48"/>
                  <a:gd name="T55" fmla="*/ 65 h 89"/>
                  <a:gd name="T56" fmla="*/ 10 w 48"/>
                  <a:gd name="T57" fmla="*/ 66 h 89"/>
                  <a:gd name="T58" fmla="*/ 10 w 48"/>
                  <a:gd name="T59" fmla="*/ 68 h 89"/>
                  <a:gd name="T60" fmla="*/ 11 w 48"/>
                  <a:gd name="T61" fmla="*/ 71 h 89"/>
                  <a:gd name="T62" fmla="*/ 13 w 48"/>
                  <a:gd name="T63" fmla="*/ 74 h 89"/>
                  <a:gd name="T64" fmla="*/ 14 w 48"/>
                  <a:gd name="T65" fmla="*/ 76 h 89"/>
                  <a:gd name="T66" fmla="*/ 18 w 48"/>
                  <a:gd name="T67" fmla="*/ 77 h 89"/>
                  <a:gd name="T68" fmla="*/ 22 w 48"/>
                  <a:gd name="T69" fmla="*/ 79 h 89"/>
                  <a:gd name="T70" fmla="*/ 27 w 48"/>
                  <a:gd name="T71" fmla="*/ 77 h 89"/>
                  <a:gd name="T72" fmla="*/ 30 w 48"/>
                  <a:gd name="T73" fmla="*/ 76 h 89"/>
                  <a:gd name="T74" fmla="*/ 33 w 48"/>
                  <a:gd name="T75" fmla="*/ 74 h 89"/>
                  <a:gd name="T76" fmla="*/ 37 w 48"/>
                  <a:gd name="T77" fmla="*/ 70 h 89"/>
                  <a:gd name="T78" fmla="*/ 38 w 48"/>
                  <a:gd name="T79" fmla="*/ 65 h 89"/>
                  <a:gd name="T80" fmla="*/ 38 w 48"/>
                  <a:gd name="T81" fmla="*/ 58 h 89"/>
                  <a:gd name="T82" fmla="*/ 37 w 48"/>
                  <a:gd name="T83" fmla="*/ 52 h 89"/>
                  <a:gd name="T84" fmla="*/ 35 w 48"/>
                  <a:gd name="T85" fmla="*/ 46 h 89"/>
                  <a:gd name="T86" fmla="*/ 32 w 48"/>
                  <a:gd name="T87" fmla="*/ 42 h 89"/>
                  <a:gd name="T88" fmla="*/ 29 w 48"/>
                  <a:gd name="T89" fmla="*/ 39 h 89"/>
                  <a:gd name="T90" fmla="*/ 24 w 48"/>
                  <a:gd name="T91" fmla="*/ 39 h 89"/>
                  <a:gd name="T92" fmla="*/ 19 w 48"/>
                  <a:gd name="T93" fmla="*/ 39 h 89"/>
                  <a:gd name="T94" fmla="*/ 16 w 48"/>
                  <a:gd name="T95" fmla="*/ 41 h 89"/>
                  <a:gd name="T96" fmla="*/ 13 w 48"/>
                  <a:gd name="T97" fmla="*/ 42 h 89"/>
                  <a:gd name="T98" fmla="*/ 10 w 48"/>
                  <a:gd name="T99" fmla="*/ 47 h 89"/>
                  <a:gd name="T100" fmla="*/ 2 w 48"/>
                  <a:gd name="T101" fmla="*/ 47 h 89"/>
                  <a:gd name="T102" fmla="*/ 8 w 48"/>
                  <a:gd name="T10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8" h="89">
                    <a:moveTo>
                      <a:pt x="8" y="0"/>
                    </a:moveTo>
                    <a:lnTo>
                      <a:pt x="45" y="0"/>
                    </a:lnTo>
                    <a:lnTo>
                      <a:pt x="45" y="9"/>
                    </a:lnTo>
                    <a:lnTo>
                      <a:pt x="14" y="9"/>
                    </a:lnTo>
                    <a:lnTo>
                      <a:pt x="11" y="33"/>
                    </a:lnTo>
                    <a:lnTo>
                      <a:pt x="11" y="35"/>
                    </a:lnTo>
                    <a:lnTo>
                      <a:pt x="14" y="31"/>
                    </a:lnTo>
                    <a:lnTo>
                      <a:pt x="18" y="30"/>
                    </a:lnTo>
                    <a:lnTo>
                      <a:pt x="21" y="28"/>
                    </a:lnTo>
                    <a:lnTo>
                      <a:pt x="24" y="28"/>
                    </a:lnTo>
                    <a:lnTo>
                      <a:pt x="30" y="30"/>
                    </a:lnTo>
                    <a:lnTo>
                      <a:pt x="37" y="31"/>
                    </a:lnTo>
                    <a:lnTo>
                      <a:pt x="41" y="38"/>
                    </a:lnTo>
                    <a:lnTo>
                      <a:pt x="46" y="46"/>
                    </a:lnTo>
                    <a:lnTo>
                      <a:pt x="48" y="58"/>
                    </a:lnTo>
                    <a:lnTo>
                      <a:pt x="46" y="70"/>
                    </a:lnTo>
                    <a:lnTo>
                      <a:pt x="41" y="79"/>
                    </a:lnTo>
                    <a:lnTo>
                      <a:pt x="33" y="85"/>
                    </a:lnTo>
                    <a:lnTo>
                      <a:pt x="24" y="89"/>
                    </a:lnTo>
                    <a:lnTo>
                      <a:pt x="18" y="89"/>
                    </a:lnTo>
                    <a:lnTo>
                      <a:pt x="13" y="85"/>
                    </a:lnTo>
                    <a:lnTo>
                      <a:pt x="8" y="82"/>
                    </a:lnTo>
                    <a:lnTo>
                      <a:pt x="5" y="79"/>
                    </a:lnTo>
                    <a:lnTo>
                      <a:pt x="3" y="76"/>
                    </a:lnTo>
                    <a:lnTo>
                      <a:pt x="2" y="71"/>
                    </a:lnTo>
                    <a:lnTo>
                      <a:pt x="0" y="68"/>
                    </a:lnTo>
                    <a:lnTo>
                      <a:pt x="0" y="65"/>
                    </a:lnTo>
                    <a:lnTo>
                      <a:pt x="10" y="65"/>
                    </a:lnTo>
                    <a:lnTo>
                      <a:pt x="10" y="66"/>
                    </a:lnTo>
                    <a:lnTo>
                      <a:pt x="10" y="68"/>
                    </a:lnTo>
                    <a:lnTo>
                      <a:pt x="11" y="71"/>
                    </a:lnTo>
                    <a:lnTo>
                      <a:pt x="13" y="74"/>
                    </a:lnTo>
                    <a:lnTo>
                      <a:pt x="14" y="76"/>
                    </a:lnTo>
                    <a:lnTo>
                      <a:pt x="18" y="77"/>
                    </a:lnTo>
                    <a:lnTo>
                      <a:pt x="22" y="79"/>
                    </a:lnTo>
                    <a:lnTo>
                      <a:pt x="27" y="77"/>
                    </a:lnTo>
                    <a:lnTo>
                      <a:pt x="30" y="76"/>
                    </a:lnTo>
                    <a:lnTo>
                      <a:pt x="33" y="74"/>
                    </a:lnTo>
                    <a:lnTo>
                      <a:pt x="37" y="70"/>
                    </a:lnTo>
                    <a:lnTo>
                      <a:pt x="38" y="65"/>
                    </a:lnTo>
                    <a:lnTo>
                      <a:pt x="38" y="58"/>
                    </a:lnTo>
                    <a:lnTo>
                      <a:pt x="37" y="52"/>
                    </a:lnTo>
                    <a:lnTo>
                      <a:pt x="35" y="46"/>
                    </a:lnTo>
                    <a:lnTo>
                      <a:pt x="32" y="42"/>
                    </a:lnTo>
                    <a:lnTo>
                      <a:pt x="29" y="39"/>
                    </a:lnTo>
                    <a:lnTo>
                      <a:pt x="24" y="39"/>
                    </a:lnTo>
                    <a:lnTo>
                      <a:pt x="19" y="39"/>
                    </a:lnTo>
                    <a:lnTo>
                      <a:pt x="16" y="41"/>
                    </a:lnTo>
                    <a:lnTo>
                      <a:pt x="13" y="42"/>
                    </a:lnTo>
                    <a:lnTo>
                      <a:pt x="10" y="47"/>
                    </a:lnTo>
                    <a:lnTo>
                      <a:pt x="2" y="4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0" name="Freeform 703"/>
              <p:cNvSpPr>
                <a:spLocks/>
              </p:cNvSpPr>
              <p:nvPr/>
            </p:nvSpPr>
            <p:spPr bwMode="auto">
              <a:xfrm>
                <a:off x="1656" y="3745"/>
                <a:ext cx="46" cy="89"/>
              </a:xfrm>
              <a:custGeom>
                <a:avLst/>
                <a:gdLst>
                  <a:gd name="T0" fmla="*/ 27 w 46"/>
                  <a:gd name="T1" fmla="*/ 0 h 89"/>
                  <a:gd name="T2" fmla="*/ 36 w 46"/>
                  <a:gd name="T3" fmla="*/ 3 h 89"/>
                  <a:gd name="T4" fmla="*/ 43 w 46"/>
                  <a:gd name="T5" fmla="*/ 11 h 89"/>
                  <a:gd name="T6" fmla="*/ 44 w 46"/>
                  <a:gd name="T7" fmla="*/ 23 h 89"/>
                  <a:gd name="T8" fmla="*/ 43 w 46"/>
                  <a:gd name="T9" fmla="*/ 33 h 89"/>
                  <a:gd name="T10" fmla="*/ 38 w 46"/>
                  <a:gd name="T11" fmla="*/ 39 h 89"/>
                  <a:gd name="T12" fmla="*/ 41 w 46"/>
                  <a:gd name="T13" fmla="*/ 44 h 89"/>
                  <a:gd name="T14" fmla="*/ 46 w 46"/>
                  <a:gd name="T15" fmla="*/ 52 h 89"/>
                  <a:gd name="T16" fmla="*/ 46 w 46"/>
                  <a:gd name="T17" fmla="*/ 63 h 89"/>
                  <a:gd name="T18" fmla="*/ 35 w 46"/>
                  <a:gd name="T19" fmla="*/ 85 h 89"/>
                  <a:gd name="T20" fmla="*/ 11 w 46"/>
                  <a:gd name="T21" fmla="*/ 85 h 89"/>
                  <a:gd name="T22" fmla="*/ 0 w 46"/>
                  <a:gd name="T23" fmla="*/ 70 h 89"/>
                  <a:gd name="T24" fmla="*/ 8 w 46"/>
                  <a:gd name="T25" fmla="*/ 60 h 89"/>
                  <a:gd name="T26" fmla="*/ 9 w 46"/>
                  <a:gd name="T27" fmla="*/ 70 h 89"/>
                  <a:gd name="T28" fmla="*/ 12 w 46"/>
                  <a:gd name="T29" fmla="*/ 76 h 89"/>
                  <a:gd name="T30" fmla="*/ 20 w 46"/>
                  <a:gd name="T31" fmla="*/ 79 h 89"/>
                  <a:gd name="T32" fmla="*/ 31 w 46"/>
                  <a:gd name="T33" fmla="*/ 76 h 89"/>
                  <a:gd name="T34" fmla="*/ 36 w 46"/>
                  <a:gd name="T35" fmla="*/ 70 h 89"/>
                  <a:gd name="T36" fmla="*/ 38 w 46"/>
                  <a:gd name="T37" fmla="*/ 60 h 89"/>
                  <a:gd name="T38" fmla="*/ 35 w 46"/>
                  <a:gd name="T39" fmla="*/ 50 h 89"/>
                  <a:gd name="T40" fmla="*/ 28 w 46"/>
                  <a:gd name="T41" fmla="*/ 47 h 89"/>
                  <a:gd name="T42" fmla="*/ 19 w 46"/>
                  <a:gd name="T43" fmla="*/ 46 h 89"/>
                  <a:gd name="T44" fmla="*/ 24 w 46"/>
                  <a:gd name="T45" fmla="*/ 36 h 89"/>
                  <a:gd name="T46" fmla="*/ 31 w 46"/>
                  <a:gd name="T47" fmla="*/ 35 h 89"/>
                  <a:gd name="T48" fmla="*/ 35 w 46"/>
                  <a:gd name="T49" fmla="*/ 28 h 89"/>
                  <a:gd name="T50" fmla="*/ 35 w 46"/>
                  <a:gd name="T51" fmla="*/ 17 h 89"/>
                  <a:gd name="T52" fmla="*/ 31 w 46"/>
                  <a:gd name="T53" fmla="*/ 12 h 89"/>
                  <a:gd name="T54" fmla="*/ 25 w 46"/>
                  <a:gd name="T55" fmla="*/ 9 h 89"/>
                  <a:gd name="T56" fmla="*/ 17 w 46"/>
                  <a:gd name="T57" fmla="*/ 9 h 89"/>
                  <a:gd name="T58" fmla="*/ 11 w 46"/>
                  <a:gd name="T59" fmla="*/ 15 h 89"/>
                  <a:gd name="T60" fmla="*/ 9 w 46"/>
                  <a:gd name="T61" fmla="*/ 27 h 89"/>
                  <a:gd name="T62" fmla="*/ 3 w 46"/>
                  <a:gd name="T63" fmla="*/ 12 h 89"/>
                  <a:gd name="T64" fmla="*/ 22 w 46"/>
                  <a:gd name="T65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" h="89">
                    <a:moveTo>
                      <a:pt x="22" y="0"/>
                    </a:moveTo>
                    <a:lnTo>
                      <a:pt x="27" y="0"/>
                    </a:lnTo>
                    <a:lnTo>
                      <a:pt x="31" y="1"/>
                    </a:lnTo>
                    <a:lnTo>
                      <a:pt x="36" y="3"/>
                    </a:lnTo>
                    <a:lnTo>
                      <a:pt x="39" y="7"/>
                    </a:lnTo>
                    <a:lnTo>
                      <a:pt x="43" y="11"/>
                    </a:lnTo>
                    <a:lnTo>
                      <a:pt x="44" y="17"/>
                    </a:lnTo>
                    <a:lnTo>
                      <a:pt x="44" y="23"/>
                    </a:lnTo>
                    <a:lnTo>
                      <a:pt x="44" y="30"/>
                    </a:lnTo>
                    <a:lnTo>
                      <a:pt x="43" y="33"/>
                    </a:lnTo>
                    <a:lnTo>
                      <a:pt x="41" y="36"/>
                    </a:lnTo>
                    <a:lnTo>
                      <a:pt x="38" y="39"/>
                    </a:lnTo>
                    <a:lnTo>
                      <a:pt x="36" y="41"/>
                    </a:lnTo>
                    <a:lnTo>
                      <a:pt x="41" y="44"/>
                    </a:lnTo>
                    <a:lnTo>
                      <a:pt x="43" y="47"/>
                    </a:lnTo>
                    <a:lnTo>
                      <a:pt x="46" y="52"/>
                    </a:lnTo>
                    <a:lnTo>
                      <a:pt x="46" y="57"/>
                    </a:lnTo>
                    <a:lnTo>
                      <a:pt x="46" y="63"/>
                    </a:lnTo>
                    <a:lnTo>
                      <a:pt x="43" y="76"/>
                    </a:lnTo>
                    <a:lnTo>
                      <a:pt x="35" y="85"/>
                    </a:lnTo>
                    <a:lnTo>
                      <a:pt x="22" y="89"/>
                    </a:lnTo>
                    <a:lnTo>
                      <a:pt x="11" y="85"/>
                    </a:lnTo>
                    <a:lnTo>
                      <a:pt x="4" y="79"/>
                    </a:lnTo>
                    <a:lnTo>
                      <a:pt x="0" y="70"/>
                    </a:lnTo>
                    <a:lnTo>
                      <a:pt x="0" y="60"/>
                    </a:lnTo>
                    <a:lnTo>
                      <a:pt x="8" y="60"/>
                    </a:lnTo>
                    <a:lnTo>
                      <a:pt x="8" y="65"/>
                    </a:lnTo>
                    <a:lnTo>
                      <a:pt x="9" y="70"/>
                    </a:lnTo>
                    <a:lnTo>
                      <a:pt x="11" y="73"/>
                    </a:lnTo>
                    <a:lnTo>
                      <a:pt x="12" y="76"/>
                    </a:lnTo>
                    <a:lnTo>
                      <a:pt x="16" y="77"/>
                    </a:lnTo>
                    <a:lnTo>
                      <a:pt x="20" y="79"/>
                    </a:lnTo>
                    <a:lnTo>
                      <a:pt x="27" y="77"/>
                    </a:lnTo>
                    <a:lnTo>
                      <a:pt x="31" y="76"/>
                    </a:lnTo>
                    <a:lnTo>
                      <a:pt x="35" y="73"/>
                    </a:lnTo>
                    <a:lnTo>
                      <a:pt x="36" y="70"/>
                    </a:lnTo>
                    <a:lnTo>
                      <a:pt x="38" y="65"/>
                    </a:lnTo>
                    <a:lnTo>
                      <a:pt x="38" y="60"/>
                    </a:lnTo>
                    <a:lnTo>
                      <a:pt x="36" y="55"/>
                    </a:lnTo>
                    <a:lnTo>
                      <a:pt x="35" y="50"/>
                    </a:lnTo>
                    <a:lnTo>
                      <a:pt x="33" y="49"/>
                    </a:lnTo>
                    <a:lnTo>
                      <a:pt x="28" y="47"/>
                    </a:lnTo>
                    <a:lnTo>
                      <a:pt x="24" y="46"/>
                    </a:lnTo>
                    <a:lnTo>
                      <a:pt x="19" y="46"/>
                    </a:lnTo>
                    <a:lnTo>
                      <a:pt x="19" y="38"/>
                    </a:lnTo>
                    <a:lnTo>
                      <a:pt x="24" y="36"/>
                    </a:lnTo>
                    <a:lnTo>
                      <a:pt x="27" y="36"/>
                    </a:lnTo>
                    <a:lnTo>
                      <a:pt x="31" y="35"/>
                    </a:lnTo>
                    <a:lnTo>
                      <a:pt x="33" y="31"/>
                    </a:lnTo>
                    <a:lnTo>
                      <a:pt x="35" y="28"/>
                    </a:lnTo>
                    <a:lnTo>
                      <a:pt x="35" y="22"/>
                    </a:lnTo>
                    <a:lnTo>
                      <a:pt x="35" y="17"/>
                    </a:lnTo>
                    <a:lnTo>
                      <a:pt x="33" y="14"/>
                    </a:lnTo>
                    <a:lnTo>
                      <a:pt x="31" y="12"/>
                    </a:lnTo>
                    <a:lnTo>
                      <a:pt x="28" y="11"/>
                    </a:lnTo>
                    <a:lnTo>
                      <a:pt x="25" y="9"/>
                    </a:lnTo>
                    <a:lnTo>
                      <a:pt x="24" y="9"/>
                    </a:lnTo>
                    <a:lnTo>
                      <a:pt x="17" y="9"/>
                    </a:lnTo>
                    <a:lnTo>
                      <a:pt x="14" y="12"/>
                    </a:lnTo>
                    <a:lnTo>
                      <a:pt x="11" y="15"/>
                    </a:lnTo>
                    <a:lnTo>
                      <a:pt x="9" y="20"/>
                    </a:lnTo>
                    <a:lnTo>
                      <a:pt x="9" y="27"/>
                    </a:lnTo>
                    <a:lnTo>
                      <a:pt x="1" y="27"/>
                    </a:lnTo>
                    <a:lnTo>
                      <a:pt x="3" y="12"/>
                    </a:lnTo>
                    <a:lnTo>
                      <a:pt x="11" y="3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1" name="Freeform 704"/>
              <p:cNvSpPr>
                <a:spLocks/>
              </p:cNvSpPr>
              <p:nvPr/>
            </p:nvSpPr>
            <p:spPr bwMode="auto">
              <a:xfrm>
                <a:off x="1826" y="3745"/>
                <a:ext cx="49" cy="89"/>
              </a:xfrm>
              <a:custGeom>
                <a:avLst/>
                <a:gdLst>
                  <a:gd name="T0" fmla="*/ 8 w 49"/>
                  <a:gd name="T1" fmla="*/ 0 h 89"/>
                  <a:gd name="T2" fmla="*/ 44 w 49"/>
                  <a:gd name="T3" fmla="*/ 0 h 89"/>
                  <a:gd name="T4" fmla="*/ 44 w 49"/>
                  <a:gd name="T5" fmla="*/ 9 h 89"/>
                  <a:gd name="T6" fmla="*/ 16 w 49"/>
                  <a:gd name="T7" fmla="*/ 9 h 89"/>
                  <a:gd name="T8" fmla="*/ 12 w 49"/>
                  <a:gd name="T9" fmla="*/ 33 h 89"/>
                  <a:gd name="T10" fmla="*/ 12 w 49"/>
                  <a:gd name="T11" fmla="*/ 35 h 89"/>
                  <a:gd name="T12" fmla="*/ 16 w 49"/>
                  <a:gd name="T13" fmla="*/ 31 h 89"/>
                  <a:gd name="T14" fmla="*/ 19 w 49"/>
                  <a:gd name="T15" fmla="*/ 30 h 89"/>
                  <a:gd name="T16" fmla="*/ 22 w 49"/>
                  <a:gd name="T17" fmla="*/ 28 h 89"/>
                  <a:gd name="T18" fmla="*/ 25 w 49"/>
                  <a:gd name="T19" fmla="*/ 28 h 89"/>
                  <a:gd name="T20" fmla="*/ 30 w 49"/>
                  <a:gd name="T21" fmla="*/ 30 h 89"/>
                  <a:gd name="T22" fmla="*/ 36 w 49"/>
                  <a:gd name="T23" fmla="*/ 31 h 89"/>
                  <a:gd name="T24" fmla="*/ 43 w 49"/>
                  <a:gd name="T25" fmla="*/ 38 h 89"/>
                  <a:gd name="T26" fmla="*/ 47 w 49"/>
                  <a:gd name="T27" fmla="*/ 46 h 89"/>
                  <a:gd name="T28" fmla="*/ 49 w 49"/>
                  <a:gd name="T29" fmla="*/ 58 h 89"/>
                  <a:gd name="T30" fmla="*/ 46 w 49"/>
                  <a:gd name="T31" fmla="*/ 70 h 89"/>
                  <a:gd name="T32" fmla="*/ 41 w 49"/>
                  <a:gd name="T33" fmla="*/ 79 h 89"/>
                  <a:gd name="T34" fmla="*/ 35 w 49"/>
                  <a:gd name="T35" fmla="*/ 85 h 89"/>
                  <a:gd name="T36" fmla="*/ 25 w 49"/>
                  <a:gd name="T37" fmla="*/ 89 h 89"/>
                  <a:gd name="T38" fmla="*/ 17 w 49"/>
                  <a:gd name="T39" fmla="*/ 89 h 89"/>
                  <a:gd name="T40" fmla="*/ 12 w 49"/>
                  <a:gd name="T41" fmla="*/ 85 h 89"/>
                  <a:gd name="T42" fmla="*/ 9 w 49"/>
                  <a:gd name="T43" fmla="*/ 82 h 89"/>
                  <a:gd name="T44" fmla="*/ 6 w 49"/>
                  <a:gd name="T45" fmla="*/ 79 h 89"/>
                  <a:gd name="T46" fmla="*/ 3 w 49"/>
                  <a:gd name="T47" fmla="*/ 76 h 89"/>
                  <a:gd name="T48" fmla="*/ 1 w 49"/>
                  <a:gd name="T49" fmla="*/ 71 h 89"/>
                  <a:gd name="T50" fmla="*/ 1 w 49"/>
                  <a:gd name="T51" fmla="*/ 68 h 89"/>
                  <a:gd name="T52" fmla="*/ 0 w 49"/>
                  <a:gd name="T53" fmla="*/ 65 h 89"/>
                  <a:gd name="T54" fmla="*/ 9 w 49"/>
                  <a:gd name="T55" fmla="*/ 65 h 89"/>
                  <a:gd name="T56" fmla="*/ 9 w 49"/>
                  <a:gd name="T57" fmla="*/ 66 h 89"/>
                  <a:gd name="T58" fmla="*/ 11 w 49"/>
                  <a:gd name="T59" fmla="*/ 68 h 89"/>
                  <a:gd name="T60" fmla="*/ 12 w 49"/>
                  <a:gd name="T61" fmla="*/ 71 h 89"/>
                  <a:gd name="T62" fmla="*/ 14 w 49"/>
                  <a:gd name="T63" fmla="*/ 74 h 89"/>
                  <a:gd name="T64" fmla="*/ 16 w 49"/>
                  <a:gd name="T65" fmla="*/ 76 h 89"/>
                  <a:gd name="T66" fmla="*/ 19 w 49"/>
                  <a:gd name="T67" fmla="*/ 77 h 89"/>
                  <a:gd name="T68" fmla="*/ 22 w 49"/>
                  <a:gd name="T69" fmla="*/ 79 h 89"/>
                  <a:gd name="T70" fmla="*/ 27 w 49"/>
                  <a:gd name="T71" fmla="*/ 77 h 89"/>
                  <a:gd name="T72" fmla="*/ 32 w 49"/>
                  <a:gd name="T73" fmla="*/ 76 h 89"/>
                  <a:gd name="T74" fmla="*/ 35 w 49"/>
                  <a:gd name="T75" fmla="*/ 74 h 89"/>
                  <a:gd name="T76" fmla="*/ 36 w 49"/>
                  <a:gd name="T77" fmla="*/ 70 h 89"/>
                  <a:gd name="T78" fmla="*/ 38 w 49"/>
                  <a:gd name="T79" fmla="*/ 65 h 89"/>
                  <a:gd name="T80" fmla="*/ 40 w 49"/>
                  <a:gd name="T81" fmla="*/ 58 h 89"/>
                  <a:gd name="T82" fmla="*/ 38 w 49"/>
                  <a:gd name="T83" fmla="*/ 52 h 89"/>
                  <a:gd name="T84" fmla="*/ 36 w 49"/>
                  <a:gd name="T85" fmla="*/ 46 h 89"/>
                  <a:gd name="T86" fmla="*/ 33 w 49"/>
                  <a:gd name="T87" fmla="*/ 42 h 89"/>
                  <a:gd name="T88" fmla="*/ 28 w 49"/>
                  <a:gd name="T89" fmla="*/ 39 h 89"/>
                  <a:gd name="T90" fmla="*/ 24 w 49"/>
                  <a:gd name="T91" fmla="*/ 39 h 89"/>
                  <a:gd name="T92" fmla="*/ 20 w 49"/>
                  <a:gd name="T93" fmla="*/ 39 h 89"/>
                  <a:gd name="T94" fmla="*/ 16 w 49"/>
                  <a:gd name="T95" fmla="*/ 41 h 89"/>
                  <a:gd name="T96" fmla="*/ 14 w 49"/>
                  <a:gd name="T97" fmla="*/ 42 h 89"/>
                  <a:gd name="T98" fmla="*/ 11 w 49"/>
                  <a:gd name="T99" fmla="*/ 47 h 89"/>
                  <a:gd name="T100" fmla="*/ 3 w 49"/>
                  <a:gd name="T101" fmla="*/ 47 h 89"/>
                  <a:gd name="T102" fmla="*/ 8 w 49"/>
                  <a:gd name="T10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9" h="89">
                    <a:moveTo>
                      <a:pt x="8" y="0"/>
                    </a:moveTo>
                    <a:lnTo>
                      <a:pt x="44" y="0"/>
                    </a:lnTo>
                    <a:lnTo>
                      <a:pt x="44" y="9"/>
                    </a:lnTo>
                    <a:lnTo>
                      <a:pt x="16" y="9"/>
                    </a:lnTo>
                    <a:lnTo>
                      <a:pt x="12" y="33"/>
                    </a:lnTo>
                    <a:lnTo>
                      <a:pt x="12" y="35"/>
                    </a:lnTo>
                    <a:lnTo>
                      <a:pt x="16" y="31"/>
                    </a:lnTo>
                    <a:lnTo>
                      <a:pt x="19" y="30"/>
                    </a:lnTo>
                    <a:lnTo>
                      <a:pt x="22" y="28"/>
                    </a:lnTo>
                    <a:lnTo>
                      <a:pt x="25" y="28"/>
                    </a:lnTo>
                    <a:lnTo>
                      <a:pt x="30" y="30"/>
                    </a:lnTo>
                    <a:lnTo>
                      <a:pt x="36" y="31"/>
                    </a:lnTo>
                    <a:lnTo>
                      <a:pt x="43" y="38"/>
                    </a:lnTo>
                    <a:lnTo>
                      <a:pt x="47" y="46"/>
                    </a:lnTo>
                    <a:lnTo>
                      <a:pt x="49" y="58"/>
                    </a:lnTo>
                    <a:lnTo>
                      <a:pt x="46" y="70"/>
                    </a:lnTo>
                    <a:lnTo>
                      <a:pt x="41" y="79"/>
                    </a:lnTo>
                    <a:lnTo>
                      <a:pt x="35" y="85"/>
                    </a:lnTo>
                    <a:lnTo>
                      <a:pt x="25" y="89"/>
                    </a:lnTo>
                    <a:lnTo>
                      <a:pt x="17" y="89"/>
                    </a:lnTo>
                    <a:lnTo>
                      <a:pt x="12" y="85"/>
                    </a:lnTo>
                    <a:lnTo>
                      <a:pt x="9" y="82"/>
                    </a:lnTo>
                    <a:lnTo>
                      <a:pt x="6" y="79"/>
                    </a:lnTo>
                    <a:lnTo>
                      <a:pt x="3" y="76"/>
                    </a:lnTo>
                    <a:lnTo>
                      <a:pt x="1" y="71"/>
                    </a:lnTo>
                    <a:lnTo>
                      <a:pt x="1" y="68"/>
                    </a:lnTo>
                    <a:lnTo>
                      <a:pt x="0" y="65"/>
                    </a:lnTo>
                    <a:lnTo>
                      <a:pt x="9" y="65"/>
                    </a:lnTo>
                    <a:lnTo>
                      <a:pt x="9" y="66"/>
                    </a:lnTo>
                    <a:lnTo>
                      <a:pt x="11" y="68"/>
                    </a:lnTo>
                    <a:lnTo>
                      <a:pt x="12" y="71"/>
                    </a:lnTo>
                    <a:lnTo>
                      <a:pt x="14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2" y="79"/>
                    </a:lnTo>
                    <a:lnTo>
                      <a:pt x="27" y="77"/>
                    </a:lnTo>
                    <a:lnTo>
                      <a:pt x="32" y="76"/>
                    </a:lnTo>
                    <a:lnTo>
                      <a:pt x="35" y="74"/>
                    </a:lnTo>
                    <a:lnTo>
                      <a:pt x="36" y="70"/>
                    </a:lnTo>
                    <a:lnTo>
                      <a:pt x="38" y="65"/>
                    </a:lnTo>
                    <a:lnTo>
                      <a:pt x="40" y="58"/>
                    </a:lnTo>
                    <a:lnTo>
                      <a:pt x="38" y="52"/>
                    </a:lnTo>
                    <a:lnTo>
                      <a:pt x="36" y="46"/>
                    </a:lnTo>
                    <a:lnTo>
                      <a:pt x="33" y="42"/>
                    </a:lnTo>
                    <a:lnTo>
                      <a:pt x="28" y="39"/>
                    </a:lnTo>
                    <a:lnTo>
                      <a:pt x="24" y="39"/>
                    </a:lnTo>
                    <a:lnTo>
                      <a:pt x="20" y="39"/>
                    </a:lnTo>
                    <a:lnTo>
                      <a:pt x="16" y="41"/>
                    </a:lnTo>
                    <a:lnTo>
                      <a:pt x="14" y="42"/>
                    </a:lnTo>
                    <a:lnTo>
                      <a:pt x="11" y="47"/>
                    </a:lnTo>
                    <a:lnTo>
                      <a:pt x="3" y="4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2" name="Freeform 705"/>
              <p:cNvSpPr>
                <a:spLocks noEditPoints="1"/>
              </p:cNvSpPr>
              <p:nvPr/>
            </p:nvSpPr>
            <p:spPr bwMode="auto">
              <a:xfrm>
                <a:off x="1883" y="3745"/>
                <a:ext cx="48" cy="89"/>
              </a:xfrm>
              <a:custGeom>
                <a:avLst/>
                <a:gdLst>
                  <a:gd name="T0" fmla="*/ 21 w 48"/>
                  <a:gd name="T1" fmla="*/ 42 h 89"/>
                  <a:gd name="T2" fmla="*/ 14 w 48"/>
                  <a:gd name="T3" fmla="*/ 46 h 89"/>
                  <a:gd name="T4" fmla="*/ 10 w 48"/>
                  <a:gd name="T5" fmla="*/ 54 h 89"/>
                  <a:gd name="T6" fmla="*/ 10 w 48"/>
                  <a:gd name="T7" fmla="*/ 66 h 89"/>
                  <a:gd name="T8" fmla="*/ 14 w 48"/>
                  <a:gd name="T9" fmla="*/ 74 h 89"/>
                  <a:gd name="T10" fmla="*/ 21 w 48"/>
                  <a:gd name="T11" fmla="*/ 79 h 89"/>
                  <a:gd name="T12" fmla="*/ 29 w 48"/>
                  <a:gd name="T13" fmla="*/ 77 h 89"/>
                  <a:gd name="T14" fmla="*/ 35 w 48"/>
                  <a:gd name="T15" fmla="*/ 73 h 89"/>
                  <a:gd name="T16" fmla="*/ 38 w 48"/>
                  <a:gd name="T17" fmla="*/ 60 h 89"/>
                  <a:gd name="T18" fmla="*/ 37 w 48"/>
                  <a:gd name="T19" fmla="*/ 49 h 89"/>
                  <a:gd name="T20" fmla="*/ 32 w 48"/>
                  <a:gd name="T21" fmla="*/ 44 h 89"/>
                  <a:gd name="T22" fmla="*/ 27 w 48"/>
                  <a:gd name="T23" fmla="*/ 42 h 89"/>
                  <a:gd name="T24" fmla="*/ 27 w 48"/>
                  <a:gd name="T25" fmla="*/ 0 h 89"/>
                  <a:gd name="T26" fmla="*/ 30 w 48"/>
                  <a:gd name="T27" fmla="*/ 0 h 89"/>
                  <a:gd name="T28" fmla="*/ 37 w 48"/>
                  <a:gd name="T29" fmla="*/ 4 h 89"/>
                  <a:gd name="T30" fmla="*/ 43 w 48"/>
                  <a:gd name="T31" fmla="*/ 11 h 89"/>
                  <a:gd name="T32" fmla="*/ 46 w 48"/>
                  <a:gd name="T33" fmla="*/ 22 h 89"/>
                  <a:gd name="T34" fmla="*/ 37 w 48"/>
                  <a:gd name="T35" fmla="*/ 17 h 89"/>
                  <a:gd name="T36" fmla="*/ 30 w 48"/>
                  <a:gd name="T37" fmla="*/ 11 h 89"/>
                  <a:gd name="T38" fmla="*/ 16 w 48"/>
                  <a:gd name="T39" fmla="*/ 12 h 89"/>
                  <a:gd name="T40" fmla="*/ 8 w 48"/>
                  <a:gd name="T41" fmla="*/ 33 h 89"/>
                  <a:gd name="T42" fmla="*/ 11 w 48"/>
                  <a:gd name="T43" fmla="*/ 39 h 89"/>
                  <a:gd name="T44" fmla="*/ 17 w 48"/>
                  <a:gd name="T45" fmla="*/ 35 h 89"/>
                  <a:gd name="T46" fmla="*/ 25 w 48"/>
                  <a:gd name="T47" fmla="*/ 31 h 89"/>
                  <a:gd name="T48" fmla="*/ 45 w 48"/>
                  <a:gd name="T49" fmla="*/ 44 h 89"/>
                  <a:gd name="T50" fmla="*/ 46 w 48"/>
                  <a:gd name="T51" fmla="*/ 70 h 89"/>
                  <a:gd name="T52" fmla="*/ 35 w 48"/>
                  <a:gd name="T53" fmla="*/ 85 h 89"/>
                  <a:gd name="T54" fmla="*/ 13 w 48"/>
                  <a:gd name="T55" fmla="*/ 85 h 89"/>
                  <a:gd name="T56" fmla="*/ 2 w 48"/>
                  <a:gd name="T57" fmla="*/ 70 h 89"/>
                  <a:gd name="T58" fmla="*/ 0 w 48"/>
                  <a:gd name="T59" fmla="*/ 47 h 89"/>
                  <a:gd name="T60" fmla="*/ 3 w 48"/>
                  <a:gd name="T61" fmla="*/ 22 h 89"/>
                  <a:gd name="T62" fmla="*/ 14 w 48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8" h="89">
                    <a:moveTo>
                      <a:pt x="24" y="41"/>
                    </a:moveTo>
                    <a:lnTo>
                      <a:pt x="21" y="42"/>
                    </a:lnTo>
                    <a:lnTo>
                      <a:pt x="17" y="44"/>
                    </a:lnTo>
                    <a:lnTo>
                      <a:pt x="14" y="46"/>
                    </a:lnTo>
                    <a:lnTo>
                      <a:pt x="11" y="49"/>
                    </a:lnTo>
                    <a:lnTo>
                      <a:pt x="10" y="54"/>
                    </a:lnTo>
                    <a:lnTo>
                      <a:pt x="10" y="60"/>
                    </a:lnTo>
                    <a:lnTo>
                      <a:pt x="10" y="66"/>
                    </a:lnTo>
                    <a:lnTo>
                      <a:pt x="11" y="71"/>
                    </a:lnTo>
                    <a:lnTo>
                      <a:pt x="14" y="74"/>
                    </a:lnTo>
                    <a:lnTo>
                      <a:pt x="17" y="77"/>
                    </a:lnTo>
                    <a:lnTo>
                      <a:pt x="21" y="79"/>
                    </a:lnTo>
                    <a:lnTo>
                      <a:pt x="24" y="79"/>
                    </a:lnTo>
                    <a:lnTo>
                      <a:pt x="29" y="77"/>
                    </a:lnTo>
                    <a:lnTo>
                      <a:pt x="32" y="76"/>
                    </a:lnTo>
                    <a:lnTo>
                      <a:pt x="35" y="73"/>
                    </a:lnTo>
                    <a:lnTo>
                      <a:pt x="38" y="66"/>
                    </a:lnTo>
                    <a:lnTo>
                      <a:pt x="38" y="60"/>
                    </a:lnTo>
                    <a:lnTo>
                      <a:pt x="38" y="54"/>
                    </a:lnTo>
                    <a:lnTo>
                      <a:pt x="37" y="49"/>
                    </a:lnTo>
                    <a:lnTo>
                      <a:pt x="35" y="46"/>
                    </a:lnTo>
                    <a:lnTo>
                      <a:pt x="32" y="44"/>
                    </a:lnTo>
                    <a:lnTo>
                      <a:pt x="29" y="42"/>
                    </a:lnTo>
                    <a:lnTo>
                      <a:pt x="27" y="42"/>
                    </a:lnTo>
                    <a:lnTo>
                      <a:pt x="24" y="41"/>
                    </a:lnTo>
                    <a:close/>
                    <a:moveTo>
                      <a:pt x="27" y="0"/>
                    </a:moveTo>
                    <a:lnTo>
                      <a:pt x="29" y="0"/>
                    </a:lnTo>
                    <a:lnTo>
                      <a:pt x="30" y="0"/>
                    </a:lnTo>
                    <a:lnTo>
                      <a:pt x="33" y="1"/>
                    </a:lnTo>
                    <a:lnTo>
                      <a:pt x="37" y="4"/>
                    </a:lnTo>
                    <a:lnTo>
                      <a:pt x="40" y="6"/>
                    </a:lnTo>
                    <a:lnTo>
                      <a:pt x="43" y="11"/>
                    </a:lnTo>
                    <a:lnTo>
                      <a:pt x="45" y="15"/>
                    </a:lnTo>
                    <a:lnTo>
                      <a:pt x="46" y="22"/>
                    </a:lnTo>
                    <a:lnTo>
                      <a:pt x="37" y="22"/>
                    </a:lnTo>
                    <a:lnTo>
                      <a:pt x="37" y="17"/>
                    </a:lnTo>
                    <a:lnTo>
                      <a:pt x="33" y="12"/>
                    </a:lnTo>
                    <a:lnTo>
                      <a:pt x="30" y="11"/>
                    </a:lnTo>
                    <a:lnTo>
                      <a:pt x="25" y="9"/>
                    </a:lnTo>
                    <a:lnTo>
                      <a:pt x="16" y="12"/>
                    </a:lnTo>
                    <a:lnTo>
                      <a:pt x="11" y="22"/>
                    </a:lnTo>
                    <a:lnTo>
                      <a:pt x="8" y="33"/>
                    </a:lnTo>
                    <a:lnTo>
                      <a:pt x="8" y="42"/>
                    </a:lnTo>
                    <a:lnTo>
                      <a:pt x="11" y="39"/>
                    </a:lnTo>
                    <a:lnTo>
                      <a:pt x="14" y="36"/>
                    </a:lnTo>
                    <a:lnTo>
                      <a:pt x="17" y="35"/>
                    </a:lnTo>
                    <a:lnTo>
                      <a:pt x="21" y="33"/>
                    </a:lnTo>
                    <a:lnTo>
                      <a:pt x="25" y="31"/>
                    </a:lnTo>
                    <a:lnTo>
                      <a:pt x="37" y="35"/>
                    </a:lnTo>
                    <a:lnTo>
                      <a:pt x="45" y="44"/>
                    </a:lnTo>
                    <a:lnTo>
                      <a:pt x="48" y="60"/>
                    </a:lnTo>
                    <a:lnTo>
                      <a:pt x="46" y="70"/>
                    </a:lnTo>
                    <a:lnTo>
                      <a:pt x="41" y="77"/>
                    </a:lnTo>
                    <a:lnTo>
                      <a:pt x="35" y="85"/>
                    </a:lnTo>
                    <a:lnTo>
                      <a:pt x="24" y="89"/>
                    </a:lnTo>
                    <a:lnTo>
                      <a:pt x="13" y="85"/>
                    </a:lnTo>
                    <a:lnTo>
                      <a:pt x="6" y="79"/>
                    </a:lnTo>
                    <a:lnTo>
                      <a:pt x="2" y="70"/>
                    </a:lnTo>
                    <a:lnTo>
                      <a:pt x="0" y="58"/>
                    </a:lnTo>
                    <a:lnTo>
                      <a:pt x="0" y="47"/>
                    </a:lnTo>
                    <a:lnTo>
                      <a:pt x="0" y="35"/>
                    </a:lnTo>
                    <a:lnTo>
                      <a:pt x="3" y="22"/>
                    </a:lnTo>
                    <a:lnTo>
                      <a:pt x="6" y="11"/>
                    </a:lnTo>
                    <a:lnTo>
                      <a:pt x="14" y="3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3" name="Freeform 706"/>
              <p:cNvSpPr>
                <a:spLocks/>
              </p:cNvSpPr>
              <p:nvPr/>
            </p:nvSpPr>
            <p:spPr bwMode="auto">
              <a:xfrm>
                <a:off x="2053" y="3745"/>
                <a:ext cx="48" cy="89"/>
              </a:xfrm>
              <a:custGeom>
                <a:avLst/>
                <a:gdLst>
                  <a:gd name="T0" fmla="*/ 8 w 48"/>
                  <a:gd name="T1" fmla="*/ 0 h 89"/>
                  <a:gd name="T2" fmla="*/ 45 w 48"/>
                  <a:gd name="T3" fmla="*/ 0 h 89"/>
                  <a:gd name="T4" fmla="*/ 45 w 48"/>
                  <a:gd name="T5" fmla="*/ 9 h 89"/>
                  <a:gd name="T6" fmla="*/ 14 w 48"/>
                  <a:gd name="T7" fmla="*/ 9 h 89"/>
                  <a:gd name="T8" fmla="*/ 13 w 48"/>
                  <a:gd name="T9" fmla="*/ 33 h 89"/>
                  <a:gd name="T10" fmla="*/ 13 w 48"/>
                  <a:gd name="T11" fmla="*/ 35 h 89"/>
                  <a:gd name="T12" fmla="*/ 16 w 48"/>
                  <a:gd name="T13" fmla="*/ 31 h 89"/>
                  <a:gd name="T14" fmla="*/ 19 w 48"/>
                  <a:gd name="T15" fmla="*/ 30 h 89"/>
                  <a:gd name="T16" fmla="*/ 22 w 48"/>
                  <a:gd name="T17" fmla="*/ 28 h 89"/>
                  <a:gd name="T18" fmla="*/ 24 w 48"/>
                  <a:gd name="T19" fmla="*/ 28 h 89"/>
                  <a:gd name="T20" fmla="*/ 30 w 48"/>
                  <a:gd name="T21" fmla="*/ 30 h 89"/>
                  <a:gd name="T22" fmla="*/ 37 w 48"/>
                  <a:gd name="T23" fmla="*/ 31 h 89"/>
                  <a:gd name="T24" fmla="*/ 43 w 48"/>
                  <a:gd name="T25" fmla="*/ 38 h 89"/>
                  <a:gd name="T26" fmla="*/ 46 w 48"/>
                  <a:gd name="T27" fmla="*/ 46 h 89"/>
                  <a:gd name="T28" fmla="*/ 48 w 48"/>
                  <a:gd name="T29" fmla="*/ 58 h 89"/>
                  <a:gd name="T30" fmla="*/ 46 w 48"/>
                  <a:gd name="T31" fmla="*/ 70 h 89"/>
                  <a:gd name="T32" fmla="*/ 41 w 48"/>
                  <a:gd name="T33" fmla="*/ 79 h 89"/>
                  <a:gd name="T34" fmla="*/ 33 w 48"/>
                  <a:gd name="T35" fmla="*/ 85 h 89"/>
                  <a:gd name="T36" fmla="*/ 24 w 48"/>
                  <a:gd name="T37" fmla="*/ 89 h 89"/>
                  <a:gd name="T38" fmla="*/ 18 w 48"/>
                  <a:gd name="T39" fmla="*/ 89 h 89"/>
                  <a:gd name="T40" fmla="*/ 13 w 48"/>
                  <a:gd name="T41" fmla="*/ 85 h 89"/>
                  <a:gd name="T42" fmla="*/ 8 w 48"/>
                  <a:gd name="T43" fmla="*/ 82 h 89"/>
                  <a:gd name="T44" fmla="*/ 5 w 48"/>
                  <a:gd name="T45" fmla="*/ 79 h 89"/>
                  <a:gd name="T46" fmla="*/ 3 w 48"/>
                  <a:gd name="T47" fmla="*/ 76 h 89"/>
                  <a:gd name="T48" fmla="*/ 2 w 48"/>
                  <a:gd name="T49" fmla="*/ 71 h 89"/>
                  <a:gd name="T50" fmla="*/ 0 w 48"/>
                  <a:gd name="T51" fmla="*/ 68 h 89"/>
                  <a:gd name="T52" fmla="*/ 0 w 48"/>
                  <a:gd name="T53" fmla="*/ 65 h 89"/>
                  <a:gd name="T54" fmla="*/ 10 w 48"/>
                  <a:gd name="T55" fmla="*/ 65 h 89"/>
                  <a:gd name="T56" fmla="*/ 10 w 48"/>
                  <a:gd name="T57" fmla="*/ 66 h 89"/>
                  <a:gd name="T58" fmla="*/ 10 w 48"/>
                  <a:gd name="T59" fmla="*/ 68 h 89"/>
                  <a:gd name="T60" fmla="*/ 11 w 48"/>
                  <a:gd name="T61" fmla="*/ 71 h 89"/>
                  <a:gd name="T62" fmla="*/ 13 w 48"/>
                  <a:gd name="T63" fmla="*/ 74 h 89"/>
                  <a:gd name="T64" fmla="*/ 16 w 48"/>
                  <a:gd name="T65" fmla="*/ 76 h 89"/>
                  <a:gd name="T66" fmla="*/ 19 w 48"/>
                  <a:gd name="T67" fmla="*/ 77 h 89"/>
                  <a:gd name="T68" fmla="*/ 22 w 48"/>
                  <a:gd name="T69" fmla="*/ 79 h 89"/>
                  <a:gd name="T70" fmla="*/ 27 w 48"/>
                  <a:gd name="T71" fmla="*/ 77 h 89"/>
                  <a:gd name="T72" fmla="*/ 30 w 48"/>
                  <a:gd name="T73" fmla="*/ 76 h 89"/>
                  <a:gd name="T74" fmla="*/ 33 w 48"/>
                  <a:gd name="T75" fmla="*/ 74 h 89"/>
                  <a:gd name="T76" fmla="*/ 37 w 48"/>
                  <a:gd name="T77" fmla="*/ 70 h 89"/>
                  <a:gd name="T78" fmla="*/ 38 w 48"/>
                  <a:gd name="T79" fmla="*/ 65 h 89"/>
                  <a:gd name="T80" fmla="*/ 38 w 48"/>
                  <a:gd name="T81" fmla="*/ 58 h 89"/>
                  <a:gd name="T82" fmla="*/ 38 w 48"/>
                  <a:gd name="T83" fmla="*/ 52 h 89"/>
                  <a:gd name="T84" fmla="*/ 35 w 48"/>
                  <a:gd name="T85" fmla="*/ 46 h 89"/>
                  <a:gd name="T86" fmla="*/ 32 w 48"/>
                  <a:gd name="T87" fmla="*/ 42 h 89"/>
                  <a:gd name="T88" fmla="*/ 29 w 48"/>
                  <a:gd name="T89" fmla="*/ 39 h 89"/>
                  <a:gd name="T90" fmla="*/ 24 w 48"/>
                  <a:gd name="T91" fmla="*/ 39 h 89"/>
                  <a:gd name="T92" fmla="*/ 19 w 48"/>
                  <a:gd name="T93" fmla="*/ 39 h 89"/>
                  <a:gd name="T94" fmla="*/ 16 w 48"/>
                  <a:gd name="T95" fmla="*/ 41 h 89"/>
                  <a:gd name="T96" fmla="*/ 13 w 48"/>
                  <a:gd name="T97" fmla="*/ 42 h 89"/>
                  <a:gd name="T98" fmla="*/ 10 w 48"/>
                  <a:gd name="T99" fmla="*/ 47 h 89"/>
                  <a:gd name="T100" fmla="*/ 2 w 48"/>
                  <a:gd name="T101" fmla="*/ 47 h 89"/>
                  <a:gd name="T102" fmla="*/ 8 w 48"/>
                  <a:gd name="T10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8" h="89">
                    <a:moveTo>
                      <a:pt x="8" y="0"/>
                    </a:moveTo>
                    <a:lnTo>
                      <a:pt x="45" y="0"/>
                    </a:lnTo>
                    <a:lnTo>
                      <a:pt x="45" y="9"/>
                    </a:lnTo>
                    <a:lnTo>
                      <a:pt x="14" y="9"/>
                    </a:lnTo>
                    <a:lnTo>
                      <a:pt x="13" y="33"/>
                    </a:lnTo>
                    <a:lnTo>
                      <a:pt x="13" y="35"/>
                    </a:lnTo>
                    <a:lnTo>
                      <a:pt x="16" y="31"/>
                    </a:lnTo>
                    <a:lnTo>
                      <a:pt x="19" y="30"/>
                    </a:lnTo>
                    <a:lnTo>
                      <a:pt x="22" y="28"/>
                    </a:lnTo>
                    <a:lnTo>
                      <a:pt x="24" y="28"/>
                    </a:lnTo>
                    <a:lnTo>
                      <a:pt x="30" y="30"/>
                    </a:lnTo>
                    <a:lnTo>
                      <a:pt x="37" y="31"/>
                    </a:lnTo>
                    <a:lnTo>
                      <a:pt x="43" y="38"/>
                    </a:lnTo>
                    <a:lnTo>
                      <a:pt x="46" y="46"/>
                    </a:lnTo>
                    <a:lnTo>
                      <a:pt x="48" y="58"/>
                    </a:lnTo>
                    <a:lnTo>
                      <a:pt x="46" y="70"/>
                    </a:lnTo>
                    <a:lnTo>
                      <a:pt x="41" y="79"/>
                    </a:lnTo>
                    <a:lnTo>
                      <a:pt x="33" y="85"/>
                    </a:lnTo>
                    <a:lnTo>
                      <a:pt x="24" y="89"/>
                    </a:lnTo>
                    <a:lnTo>
                      <a:pt x="18" y="89"/>
                    </a:lnTo>
                    <a:lnTo>
                      <a:pt x="13" y="85"/>
                    </a:lnTo>
                    <a:lnTo>
                      <a:pt x="8" y="82"/>
                    </a:lnTo>
                    <a:lnTo>
                      <a:pt x="5" y="79"/>
                    </a:lnTo>
                    <a:lnTo>
                      <a:pt x="3" y="76"/>
                    </a:lnTo>
                    <a:lnTo>
                      <a:pt x="2" y="71"/>
                    </a:lnTo>
                    <a:lnTo>
                      <a:pt x="0" y="68"/>
                    </a:lnTo>
                    <a:lnTo>
                      <a:pt x="0" y="65"/>
                    </a:lnTo>
                    <a:lnTo>
                      <a:pt x="10" y="65"/>
                    </a:lnTo>
                    <a:lnTo>
                      <a:pt x="10" y="66"/>
                    </a:lnTo>
                    <a:lnTo>
                      <a:pt x="10" y="68"/>
                    </a:lnTo>
                    <a:lnTo>
                      <a:pt x="11" y="71"/>
                    </a:lnTo>
                    <a:lnTo>
                      <a:pt x="13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2" y="79"/>
                    </a:lnTo>
                    <a:lnTo>
                      <a:pt x="27" y="77"/>
                    </a:lnTo>
                    <a:lnTo>
                      <a:pt x="30" y="76"/>
                    </a:lnTo>
                    <a:lnTo>
                      <a:pt x="33" y="74"/>
                    </a:lnTo>
                    <a:lnTo>
                      <a:pt x="37" y="70"/>
                    </a:lnTo>
                    <a:lnTo>
                      <a:pt x="38" y="65"/>
                    </a:lnTo>
                    <a:lnTo>
                      <a:pt x="38" y="58"/>
                    </a:lnTo>
                    <a:lnTo>
                      <a:pt x="38" y="52"/>
                    </a:lnTo>
                    <a:lnTo>
                      <a:pt x="35" y="46"/>
                    </a:lnTo>
                    <a:lnTo>
                      <a:pt x="32" y="42"/>
                    </a:lnTo>
                    <a:lnTo>
                      <a:pt x="29" y="39"/>
                    </a:lnTo>
                    <a:lnTo>
                      <a:pt x="24" y="39"/>
                    </a:lnTo>
                    <a:lnTo>
                      <a:pt x="19" y="39"/>
                    </a:lnTo>
                    <a:lnTo>
                      <a:pt x="16" y="41"/>
                    </a:lnTo>
                    <a:lnTo>
                      <a:pt x="13" y="42"/>
                    </a:lnTo>
                    <a:lnTo>
                      <a:pt x="10" y="47"/>
                    </a:lnTo>
                    <a:lnTo>
                      <a:pt x="2" y="4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4" name="Freeform 707"/>
              <p:cNvSpPr>
                <a:spLocks noEditPoints="1"/>
              </p:cNvSpPr>
              <p:nvPr/>
            </p:nvSpPr>
            <p:spPr bwMode="auto">
              <a:xfrm>
                <a:off x="2109" y="3745"/>
                <a:ext cx="47" cy="89"/>
              </a:xfrm>
              <a:custGeom>
                <a:avLst/>
                <a:gdLst>
                  <a:gd name="T0" fmla="*/ 19 w 47"/>
                  <a:gd name="T1" fmla="*/ 9 h 89"/>
                  <a:gd name="T2" fmla="*/ 11 w 47"/>
                  <a:gd name="T3" fmla="*/ 15 h 89"/>
                  <a:gd name="T4" fmla="*/ 9 w 47"/>
                  <a:gd name="T5" fmla="*/ 28 h 89"/>
                  <a:gd name="T6" fmla="*/ 11 w 47"/>
                  <a:gd name="T7" fmla="*/ 39 h 89"/>
                  <a:gd name="T8" fmla="*/ 16 w 47"/>
                  <a:gd name="T9" fmla="*/ 44 h 89"/>
                  <a:gd name="T10" fmla="*/ 20 w 47"/>
                  <a:gd name="T11" fmla="*/ 46 h 89"/>
                  <a:gd name="T12" fmla="*/ 27 w 47"/>
                  <a:gd name="T13" fmla="*/ 46 h 89"/>
                  <a:gd name="T14" fmla="*/ 33 w 47"/>
                  <a:gd name="T15" fmla="*/ 42 h 89"/>
                  <a:gd name="T16" fmla="*/ 38 w 47"/>
                  <a:gd name="T17" fmla="*/ 35 h 89"/>
                  <a:gd name="T18" fmla="*/ 38 w 47"/>
                  <a:gd name="T19" fmla="*/ 22 h 89"/>
                  <a:gd name="T20" fmla="*/ 33 w 47"/>
                  <a:gd name="T21" fmla="*/ 14 h 89"/>
                  <a:gd name="T22" fmla="*/ 27 w 47"/>
                  <a:gd name="T23" fmla="*/ 9 h 89"/>
                  <a:gd name="T24" fmla="*/ 24 w 47"/>
                  <a:gd name="T25" fmla="*/ 0 h 89"/>
                  <a:gd name="T26" fmla="*/ 41 w 47"/>
                  <a:gd name="T27" fmla="*/ 9 h 89"/>
                  <a:gd name="T28" fmla="*/ 46 w 47"/>
                  <a:gd name="T29" fmla="*/ 30 h 89"/>
                  <a:gd name="T30" fmla="*/ 46 w 47"/>
                  <a:gd name="T31" fmla="*/ 54 h 89"/>
                  <a:gd name="T32" fmla="*/ 39 w 47"/>
                  <a:gd name="T33" fmla="*/ 77 h 89"/>
                  <a:gd name="T34" fmla="*/ 20 w 47"/>
                  <a:gd name="T35" fmla="*/ 89 h 89"/>
                  <a:gd name="T36" fmla="*/ 16 w 47"/>
                  <a:gd name="T37" fmla="*/ 87 h 89"/>
                  <a:gd name="T38" fmla="*/ 11 w 47"/>
                  <a:gd name="T39" fmla="*/ 84 h 89"/>
                  <a:gd name="T40" fmla="*/ 5 w 47"/>
                  <a:gd name="T41" fmla="*/ 77 h 89"/>
                  <a:gd name="T42" fmla="*/ 1 w 47"/>
                  <a:gd name="T43" fmla="*/ 66 h 89"/>
                  <a:gd name="T44" fmla="*/ 11 w 47"/>
                  <a:gd name="T45" fmla="*/ 71 h 89"/>
                  <a:gd name="T46" fmla="*/ 17 w 47"/>
                  <a:gd name="T47" fmla="*/ 77 h 89"/>
                  <a:gd name="T48" fmla="*/ 30 w 47"/>
                  <a:gd name="T49" fmla="*/ 76 h 89"/>
                  <a:gd name="T50" fmla="*/ 38 w 47"/>
                  <a:gd name="T51" fmla="*/ 55 h 89"/>
                  <a:gd name="T52" fmla="*/ 36 w 47"/>
                  <a:gd name="T53" fmla="*/ 49 h 89"/>
                  <a:gd name="T54" fmla="*/ 30 w 47"/>
                  <a:gd name="T55" fmla="*/ 54 h 89"/>
                  <a:gd name="T56" fmla="*/ 22 w 47"/>
                  <a:gd name="T57" fmla="*/ 57 h 89"/>
                  <a:gd name="T58" fmla="*/ 3 w 47"/>
                  <a:gd name="T59" fmla="*/ 44 h 89"/>
                  <a:gd name="T60" fmla="*/ 1 w 47"/>
                  <a:gd name="T61" fmla="*/ 19 h 89"/>
                  <a:gd name="T62" fmla="*/ 12 w 47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7" h="89">
                    <a:moveTo>
                      <a:pt x="24" y="9"/>
                    </a:moveTo>
                    <a:lnTo>
                      <a:pt x="19" y="9"/>
                    </a:lnTo>
                    <a:lnTo>
                      <a:pt x="14" y="12"/>
                    </a:lnTo>
                    <a:lnTo>
                      <a:pt x="11" y="15"/>
                    </a:lnTo>
                    <a:lnTo>
                      <a:pt x="9" y="22"/>
                    </a:lnTo>
                    <a:lnTo>
                      <a:pt x="9" y="28"/>
                    </a:lnTo>
                    <a:lnTo>
                      <a:pt x="9" y="35"/>
                    </a:lnTo>
                    <a:lnTo>
                      <a:pt x="11" y="39"/>
                    </a:lnTo>
                    <a:lnTo>
                      <a:pt x="12" y="42"/>
                    </a:lnTo>
                    <a:lnTo>
                      <a:pt x="16" y="44"/>
                    </a:lnTo>
                    <a:lnTo>
                      <a:pt x="17" y="46"/>
                    </a:lnTo>
                    <a:lnTo>
                      <a:pt x="20" y="46"/>
                    </a:lnTo>
                    <a:lnTo>
                      <a:pt x="24" y="46"/>
                    </a:lnTo>
                    <a:lnTo>
                      <a:pt x="27" y="46"/>
                    </a:lnTo>
                    <a:lnTo>
                      <a:pt x="30" y="44"/>
                    </a:lnTo>
                    <a:lnTo>
                      <a:pt x="33" y="42"/>
                    </a:lnTo>
                    <a:lnTo>
                      <a:pt x="35" y="39"/>
                    </a:lnTo>
                    <a:lnTo>
                      <a:pt x="38" y="35"/>
                    </a:lnTo>
                    <a:lnTo>
                      <a:pt x="38" y="28"/>
                    </a:lnTo>
                    <a:lnTo>
                      <a:pt x="38" y="22"/>
                    </a:lnTo>
                    <a:lnTo>
                      <a:pt x="36" y="17"/>
                    </a:lnTo>
                    <a:lnTo>
                      <a:pt x="33" y="14"/>
                    </a:lnTo>
                    <a:lnTo>
                      <a:pt x="30" y="11"/>
                    </a:lnTo>
                    <a:lnTo>
                      <a:pt x="27" y="9"/>
                    </a:lnTo>
                    <a:lnTo>
                      <a:pt x="24" y="9"/>
                    </a:lnTo>
                    <a:close/>
                    <a:moveTo>
                      <a:pt x="24" y="0"/>
                    </a:moveTo>
                    <a:lnTo>
                      <a:pt x="33" y="3"/>
                    </a:lnTo>
                    <a:lnTo>
                      <a:pt x="41" y="9"/>
                    </a:lnTo>
                    <a:lnTo>
                      <a:pt x="44" y="19"/>
                    </a:lnTo>
                    <a:lnTo>
                      <a:pt x="46" y="30"/>
                    </a:lnTo>
                    <a:lnTo>
                      <a:pt x="47" y="41"/>
                    </a:lnTo>
                    <a:lnTo>
                      <a:pt x="46" y="54"/>
                    </a:lnTo>
                    <a:lnTo>
                      <a:pt x="44" y="66"/>
                    </a:lnTo>
                    <a:lnTo>
                      <a:pt x="39" y="77"/>
                    </a:lnTo>
                    <a:lnTo>
                      <a:pt x="32" y="85"/>
                    </a:lnTo>
                    <a:lnTo>
                      <a:pt x="20" y="89"/>
                    </a:lnTo>
                    <a:lnTo>
                      <a:pt x="19" y="89"/>
                    </a:lnTo>
                    <a:lnTo>
                      <a:pt x="16" y="87"/>
                    </a:lnTo>
                    <a:lnTo>
                      <a:pt x="14" y="87"/>
                    </a:lnTo>
                    <a:lnTo>
                      <a:pt x="11" y="84"/>
                    </a:lnTo>
                    <a:lnTo>
                      <a:pt x="8" y="81"/>
                    </a:lnTo>
                    <a:lnTo>
                      <a:pt x="5" y="77"/>
                    </a:lnTo>
                    <a:lnTo>
                      <a:pt x="3" y="73"/>
                    </a:lnTo>
                    <a:lnTo>
                      <a:pt x="1" y="66"/>
                    </a:lnTo>
                    <a:lnTo>
                      <a:pt x="11" y="66"/>
                    </a:lnTo>
                    <a:lnTo>
                      <a:pt x="11" y="71"/>
                    </a:lnTo>
                    <a:lnTo>
                      <a:pt x="14" y="74"/>
                    </a:lnTo>
                    <a:lnTo>
                      <a:pt x="17" y="77"/>
                    </a:lnTo>
                    <a:lnTo>
                      <a:pt x="22" y="79"/>
                    </a:lnTo>
                    <a:lnTo>
                      <a:pt x="30" y="76"/>
                    </a:lnTo>
                    <a:lnTo>
                      <a:pt x="36" y="66"/>
                    </a:lnTo>
                    <a:lnTo>
                      <a:pt x="38" y="55"/>
                    </a:lnTo>
                    <a:lnTo>
                      <a:pt x="39" y="46"/>
                    </a:lnTo>
                    <a:lnTo>
                      <a:pt x="36" y="49"/>
                    </a:lnTo>
                    <a:lnTo>
                      <a:pt x="33" y="52"/>
                    </a:lnTo>
                    <a:lnTo>
                      <a:pt x="30" y="54"/>
                    </a:lnTo>
                    <a:lnTo>
                      <a:pt x="27" y="55"/>
                    </a:lnTo>
                    <a:lnTo>
                      <a:pt x="22" y="57"/>
                    </a:lnTo>
                    <a:lnTo>
                      <a:pt x="11" y="52"/>
                    </a:lnTo>
                    <a:lnTo>
                      <a:pt x="3" y="44"/>
                    </a:lnTo>
                    <a:lnTo>
                      <a:pt x="0" y="28"/>
                    </a:lnTo>
                    <a:lnTo>
                      <a:pt x="1" y="19"/>
                    </a:lnTo>
                    <a:lnTo>
                      <a:pt x="5" y="9"/>
                    </a:lnTo>
                    <a:lnTo>
                      <a:pt x="12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5" name="Freeform 708"/>
              <p:cNvSpPr>
                <a:spLocks noEditPoints="1"/>
              </p:cNvSpPr>
              <p:nvPr/>
            </p:nvSpPr>
            <p:spPr bwMode="auto">
              <a:xfrm>
                <a:off x="2280" y="3745"/>
                <a:ext cx="48" cy="89"/>
              </a:xfrm>
              <a:custGeom>
                <a:avLst/>
                <a:gdLst>
                  <a:gd name="T0" fmla="*/ 21 w 48"/>
                  <a:gd name="T1" fmla="*/ 42 h 89"/>
                  <a:gd name="T2" fmla="*/ 15 w 48"/>
                  <a:gd name="T3" fmla="*/ 46 h 89"/>
                  <a:gd name="T4" fmla="*/ 10 w 48"/>
                  <a:gd name="T5" fmla="*/ 54 h 89"/>
                  <a:gd name="T6" fmla="*/ 10 w 48"/>
                  <a:gd name="T7" fmla="*/ 66 h 89"/>
                  <a:gd name="T8" fmla="*/ 15 w 48"/>
                  <a:gd name="T9" fmla="*/ 74 h 89"/>
                  <a:gd name="T10" fmla="*/ 21 w 48"/>
                  <a:gd name="T11" fmla="*/ 79 h 89"/>
                  <a:gd name="T12" fmla="*/ 29 w 48"/>
                  <a:gd name="T13" fmla="*/ 77 h 89"/>
                  <a:gd name="T14" fmla="*/ 37 w 48"/>
                  <a:gd name="T15" fmla="*/ 73 h 89"/>
                  <a:gd name="T16" fmla="*/ 39 w 48"/>
                  <a:gd name="T17" fmla="*/ 60 h 89"/>
                  <a:gd name="T18" fmla="*/ 37 w 48"/>
                  <a:gd name="T19" fmla="*/ 49 h 89"/>
                  <a:gd name="T20" fmla="*/ 32 w 48"/>
                  <a:gd name="T21" fmla="*/ 44 h 89"/>
                  <a:gd name="T22" fmla="*/ 27 w 48"/>
                  <a:gd name="T23" fmla="*/ 42 h 89"/>
                  <a:gd name="T24" fmla="*/ 27 w 48"/>
                  <a:gd name="T25" fmla="*/ 0 h 89"/>
                  <a:gd name="T26" fmla="*/ 32 w 48"/>
                  <a:gd name="T27" fmla="*/ 0 h 89"/>
                  <a:gd name="T28" fmla="*/ 37 w 48"/>
                  <a:gd name="T29" fmla="*/ 4 h 89"/>
                  <a:gd name="T30" fmla="*/ 43 w 48"/>
                  <a:gd name="T31" fmla="*/ 11 h 89"/>
                  <a:gd name="T32" fmla="*/ 47 w 48"/>
                  <a:gd name="T33" fmla="*/ 22 h 89"/>
                  <a:gd name="T34" fmla="*/ 37 w 48"/>
                  <a:gd name="T35" fmla="*/ 17 h 89"/>
                  <a:gd name="T36" fmla="*/ 31 w 48"/>
                  <a:gd name="T37" fmla="*/ 11 h 89"/>
                  <a:gd name="T38" fmla="*/ 18 w 48"/>
                  <a:gd name="T39" fmla="*/ 12 h 89"/>
                  <a:gd name="T40" fmla="*/ 10 w 48"/>
                  <a:gd name="T41" fmla="*/ 33 h 89"/>
                  <a:gd name="T42" fmla="*/ 12 w 48"/>
                  <a:gd name="T43" fmla="*/ 39 h 89"/>
                  <a:gd name="T44" fmla="*/ 18 w 48"/>
                  <a:gd name="T45" fmla="*/ 35 h 89"/>
                  <a:gd name="T46" fmla="*/ 26 w 48"/>
                  <a:gd name="T47" fmla="*/ 31 h 89"/>
                  <a:gd name="T48" fmla="*/ 45 w 48"/>
                  <a:gd name="T49" fmla="*/ 44 h 89"/>
                  <a:gd name="T50" fmla="*/ 47 w 48"/>
                  <a:gd name="T51" fmla="*/ 70 h 89"/>
                  <a:gd name="T52" fmla="*/ 35 w 48"/>
                  <a:gd name="T53" fmla="*/ 85 h 89"/>
                  <a:gd name="T54" fmla="*/ 13 w 48"/>
                  <a:gd name="T55" fmla="*/ 85 h 89"/>
                  <a:gd name="T56" fmla="*/ 4 w 48"/>
                  <a:gd name="T57" fmla="*/ 70 h 89"/>
                  <a:gd name="T58" fmla="*/ 0 w 48"/>
                  <a:gd name="T59" fmla="*/ 47 h 89"/>
                  <a:gd name="T60" fmla="*/ 4 w 48"/>
                  <a:gd name="T61" fmla="*/ 22 h 89"/>
                  <a:gd name="T62" fmla="*/ 16 w 48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8" h="89">
                    <a:moveTo>
                      <a:pt x="24" y="41"/>
                    </a:moveTo>
                    <a:lnTo>
                      <a:pt x="21" y="42"/>
                    </a:lnTo>
                    <a:lnTo>
                      <a:pt x="18" y="44"/>
                    </a:lnTo>
                    <a:lnTo>
                      <a:pt x="15" y="46"/>
                    </a:lnTo>
                    <a:lnTo>
                      <a:pt x="13" y="49"/>
                    </a:lnTo>
                    <a:lnTo>
                      <a:pt x="10" y="54"/>
                    </a:lnTo>
                    <a:lnTo>
                      <a:pt x="10" y="60"/>
                    </a:lnTo>
                    <a:lnTo>
                      <a:pt x="10" y="66"/>
                    </a:lnTo>
                    <a:lnTo>
                      <a:pt x="12" y="71"/>
                    </a:lnTo>
                    <a:lnTo>
                      <a:pt x="15" y="74"/>
                    </a:lnTo>
                    <a:lnTo>
                      <a:pt x="18" y="77"/>
                    </a:lnTo>
                    <a:lnTo>
                      <a:pt x="21" y="79"/>
                    </a:lnTo>
                    <a:lnTo>
                      <a:pt x="24" y="79"/>
                    </a:lnTo>
                    <a:lnTo>
                      <a:pt x="29" y="77"/>
                    </a:lnTo>
                    <a:lnTo>
                      <a:pt x="34" y="76"/>
                    </a:lnTo>
                    <a:lnTo>
                      <a:pt x="37" y="73"/>
                    </a:lnTo>
                    <a:lnTo>
                      <a:pt x="39" y="66"/>
                    </a:lnTo>
                    <a:lnTo>
                      <a:pt x="39" y="60"/>
                    </a:lnTo>
                    <a:lnTo>
                      <a:pt x="39" y="54"/>
                    </a:lnTo>
                    <a:lnTo>
                      <a:pt x="37" y="49"/>
                    </a:lnTo>
                    <a:lnTo>
                      <a:pt x="35" y="46"/>
                    </a:lnTo>
                    <a:lnTo>
                      <a:pt x="32" y="44"/>
                    </a:lnTo>
                    <a:lnTo>
                      <a:pt x="31" y="42"/>
                    </a:lnTo>
                    <a:lnTo>
                      <a:pt x="27" y="42"/>
                    </a:lnTo>
                    <a:lnTo>
                      <a:pt x="24" y="41"/>
                    </a:lnTo>
                    <a:close/>
                    <a:moveTo>
                      <a:pt x="27" y="0"/>
                    </a:moveTo>
                    <a:lnTo>
                      <a:pt x="29" y="0"/>
                    </a:lnTo>
                    <a:lnTo>
                      <a:pt x="32" y="0"/>
                    </a:lnTo>
                    <a:lnTo>
                      <a:pt x="34" y="1"/>
                    </a:lnTo>
                    <a:lnTo>
                      <a:pt x="37" y="4"/>
                    </a:lnTo>
                    <a:lnTo>
                      <a:pt x="40" y="6"/>
                    </a:lnTo>
                    <a:lnTo>
                      <a:pt x="43" y="11"/>
                    </a:lnTo>
                    <a:lnTo>
                      <a:pt x="45" y="15"/>
                    </a:lnTo>
                    <a:lnTo>
                      <a:pt x="47" y="22"/>
                    </a:lnTo>
                    <a:lnTo>
                      <a:pt x="37" y="22"/>
                    </a:lnTo>
                    <a:lnTo>
                      <a:pt x="37" y="17"/>
                    </a:lnTo>
                    <a:lnTo>
                      <a:pt x="34" y="12"/>
                    </a:lnTo>
                    <a:lnTo>
                      <a:pt x="31" y="11"/>
                    </a:lnTo>
                    <a:lnTo>
                      <a:pt x="26" y="9"/>
                    </a:lnTo>
                    <a:lnTo>
                      <a:pt x="18" y="12"/>
                    </a:lnTo>
                    <a:lnTo>
                      <a:pt x="12" y="22"/>
                    </a:lnTo>
                    <a:lnTo>
                      <a:pt x="10" y="33"/>
                    </a:lnTo>
                    <a:lnTo>
                      <a:pt x="8" y="42"/>
                    </a:lnTo>
                    <a:lnTo>
                      <a:pt x="12" y="39"/>
                    </a:lnTo>
                    <a:lnTo>
                      <a:pt x="15" y="36"/>
                    </a:lnTo>
                    <a:lnTo>
                      <a:pt x="18" y="35"/>
                    </a:lnTo>
                    <a:lnTo>
                      <a:pt x="21" y="33"/>
                    </a:lnTo>
                    <a:lnTo>
                      <a:pt x="26" y="31"/>
                    </a:lnTo>
                    <a:lnTo>
                      <a:pt x="37" y="35"/>
                    </a:lnTo>
                    <a:lnTo>
                      <a:pt x="45" y="44"/>
                    </a:lnTo>
                    <a:lnTo>
                      <a:pt x="48" y="60"/>
                    </a:lnTo>
                    <a:lnTo>
                      <a:pt x="47" y="70"/>
                    </a:lnTo>
                    <a:lnTo>
                      <a:pt x="43" y="77"/>
                    </a:lnTo>
                    <a:lnTo>
                      <a:pt x="35" y="85"/>
                    </a:lnTo>
                    <a:lnTo>
                      <a:pt x="24" y="89"/>
                    </a:lnTo>
                    <a:lnTo>
                      <a:pt x="13" y="85"/>
                    </a:lnTo>
                    <a:lnTo>
                      <a:pt x="7" y="79"/>
                    </a:lnTo>
                    <a:lnTo>
                      <a:pt x="4" y="70"/>
                    </a:lnTo>
                    <a:lnTo>
                      <a:pt x="0" y="58"/>
                    </a:lnTo>
                    <a:lnTo>
                      <a:pt x="0" y="47"/>
                    </a:lnTo>
                    <a:lnTo>
                      <a:pt x="0" y="35"/>
                    </a:lnTo>
                    <a:lnTo>
                      <a:pt x="4" y="22"/>
                    </a:lnTo>
                    <a:lnTo>
                      <a:pt x="8" y="11"/>
                    </a:lnTo>
                    <a:lnTo>
                      <a:pt x="16" y="3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6" name="Freeform 709"/>
              <p:cNvSpPr>
                <a:spLocks/>
              </p:cNvSpPr>
              <p:nvPr/>
            </p:nvSpPr>
            <p:spPr bwMode="auto">
              <a:xfrm>
                <a:off x="2336" y="3745"/>
                <a:ext cx="48" cy="85"/>
              </a:xfrm>
              <a:custGeom>
                <a:avLst/>
                <a:gdLst>
                  <a:gd name="T0" fmla="*/ 26 w 48"/>
                  <a:gd name="T1" fmla="*/ 0 h 85"/>
                  <a:gd name="T2" fmla="*/ 37 w 48"/>
                  <a:gd name="T3" fmla="*/ 3 h 85"/>
                  <a:gd name="T4" fmla="*/ 45 w 48"/>
                  <a:gd name="T5" fmla="*/ 12 h 85"/>
                  <a:gd name="T6" fmla="*/ 48 w 48"/>
                  <a:gd name="T7" fmla="*/ 25 h 85"/>
                  <a:gd name="T8" fmla="*/ 45 w 48"/>
                  <a:gd name="T9" fmla="*/ 36 h 85"/>
                  <a:gd name="T10" fmla="*/ 40 w 48"/>
                  <a:gd name="T11" fmla="*/ 44 h 85"/>
                  <a:gd name="T12" fmla="*/ 33 w 48"/>
                  <a:gd name="T13" fmla="*/ 50 h 85"/>
                  <a:gd name="T14" fmla="*/ 21 w 48"/>
                  <a:gd name="T15" fmla="*/ 58 h 85"/>
                  <a:gd name="T16" fmla="*/ 21 w 48"/>
                  <a:gd name="T17" fmla="*/ 58 h 85"/>
                  <a:gd name="T18" fmla="*/ 18 w 48"/>
                  <a:gd name="T19" fmla="*/ 62 h 85"/>
                  <a:gd name="T20" fmla="*/ 14 w 48"/>
                  <a:gd name="T21" fmla="*/ 63 h 85"/>
                  <a:gd name="T22" fmla="*/ 11 w 48"/>
                  <a:gd name="T23" fmla="*/ 68 h 85"/>
                  <a:gd name="T24" fmla="*/ 10 w 48"/>
                  <a:gd name="T25" fmla="*/ 71 h 85"/>
                  <a:gd name="T26" fmla="*/ 10 w 48"/>
                  <a:gd name="T27" fmla="*/ 76 h 85"/>
                  <a:gd name="T28" fmla="*/ 46 w 48"/>
                  <a:gd name="T29" fmla="*/ 76 h 85"/>
                  <a:gd name="T30" fmla="*/ 46 w 48"/>
                  <a:gd name="T31" fmla="*/ 85 h 85"/>
                  <a:gd name="T32" fmla="*/ 0 w 48"/>
                  <a:gd name="T33" fmla="*/ 85 h 85"/>
                  <a:gd name="T34" fmla="*/ 2 w 48"/>
                  <a:gd name="T35" fmla="*/ 71 h 85"/>
                  <a:gd name="T36" fmla="*/ 6 w 48"/>
                  <a:gd name="T37" fmla="*/ 60 h 85"/>
                  <a:gd name="T38" fmla="*/ 18 w 48"/>
                  <a:gd name="T39" fmla="*/ 49 h 85"/>
                  <a:gd name="T40" fmla="*/ 29 w 48"/>
                  <a:gd name="T41" fmla="*/ 42 h 85"/>
                  <a:gd name="T42" fmla="*/ 32 w 48"/>
                  <a:gd name="T43" fmla="*/ 39 h 85"/>
                  <a:gd name="T44" fmla="*/ 33 w 48"/>
                  <a:gd name="T45" fmla="*/ 38 h 85"/>
                  <a:gd name="T46" fmla="*/ 37 w 48"/>
                  <a:gd name="T47" fmla="*/ 35 h 85"/>
                  <a:gd name="T48" fmla="*/ 38 w 48"/>
                  <a:gd name="T49" fmla="*/ 30 h 85"/>
                  <a:gd name="T50" fmla="*/ 38 w 48"/>
                  <a:gd name="T51" fmla="*/ 25 h 85"/>
                  <a:gd name="T52" fmla="*/ 38 w 48"/>
                  <a:gd name="T53" fmla="*/ 20 h 85"/>
                  <a:gd name="T54" fmla="*/ 35 w 48"/>
                  <a:gd name="T55" fmla="*/ 15 h 85"/>
                  <a:gd name="T56" fmla="*/ 33 w 48"/>
                  <a:gd name="T57" fmla="*/ 12 h 85"/>
                  <a:gd name="T58" fmla="*/ 30 w 48"/>
                  <a:gd name="T59" fmla="*/ 11 h 85"/>
                  <a:gd name="T60" fmla="*/ 29 w 48"/>
                  <a:gd name="T61" fmla="*/ 9 h 85"/>
                  <a:gd name="T62" fmla="*/ 26 w 48"/>
                  <a:gd name="T63" fmla="*/ 9 h 85"/>
                  <a:gd name="T64" fmla="*/ 24 w 48"/>
                  <a:gd name="T65" fmla="*/ 9 h 85"/>
                  <a:gd name="T66" fmla="*/ 19 w 48"/>
                  <a:gd name="T67" fmla="*/ 11 h 85"/>
                  <a:gd name="T68" fmla="*/ 16 w 48"/>
                  <a:gd name="T69" fmla="*/ 12 h 85"/>
                  <a:gd name="T70" fmla="*/ 13 w 48"/>
                  <a:gd name="T71" fmla="*/ 15 h 85"/>
                  <a:gd name="T72" fmla="*/ 11 w 48"/>
                  <a:gd name="T73" fmla="*/ 19 h 85"/>
                  <a:gd name="T74" fmla="*/ 10 w 48"/>
                  <a:gd name="T75" fmla="*/ 23 h 85"/>
                  <a:gd name="T76" fmla="*/ 10 w 48"/>
                  <a:gd name="T77" fmla="*/ 30 h 85"/>
                  <a:gd name="T78" fmla="*/ 2 w 48"/>
                  <a:gd name="T79" fmla="*/ 30 h 85"/>
                  <a:gd name="T80" fmla="*/ 2 w 48"/>
                  <a:gd name="T81" fmla="*/ 22 h 85"/>
                  <a:gd name="T82" fmla="*/ 3 w 48"/>
                  <a:gd name="T83" fmla="*/ 14 h 85"/>
                  <a:gd name="T84" fmla="*/ 8 w 48"/>
                  <a:gd name="T85" fmla="*/ 6 h 85"/>
                  <a:gd name="T86" fmla="*/ 14 w 48"/>
                  <a:gd name="T87" fmla="*/ 1 h 85"/>
                  <a:gd name="T88" fmla="*/ 26 w 48"/>
                  <a:gd name="T89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8" h="85">
                    <a:moveTo>
                      <a:pt x="26" y="0"/>
                    </a:moveTo>
                    <a:lnTo>
                      <a:pt x="37" y="3"/>
                    </a:lnTo>
                    <a:lnTo>
                      <a:pt x="45" y="12"/>
                    </a:lnTo>
                    <a:lnTo>
                      <a:pt x="48" y="25"/>
                    </a:lnTo>
                    <a:lnTo>
                      <a:pt x="45" y="36"/>
                    </a:lnTo>
                    <a:lnTo>
                      <a:pt x="40" y="44"/>
                    </a:lnTo>
                    <a:lnTo>
                      <a:pt x="33" y="50"/>
                    </a:lnTo>
                    <a:lnTo>
                      <a:pt x="21" y="58"/>
                    </a:lnTo>
                    <a:lnTo>
                      <a:pt x="21" y="58"/>
                    </a:lnTo>
                    <a:lnTo>
                      <a:pt x="18" y="62"/>
                    </a:lnTo>
                    <a:lnTo>
                      <a:pt x="14" y="63"/>
                    </a:lnTo>
                    <a:lnTo>
                      <a:pt x="11" y="68"/>
                    </a:lnTo>
                    <a:lnTo>
                      <a:pt x="10" y="71"/>
                    </a:lnTo>
                    <a:lnTo>
                      <a:pt x="10" y="76"/>
                    </a:lnTo>
                    <a:lnTo>
                      <a:pt x="46" y="76"/>
                    </a:lnTo>
                    <a:lnTo>
                      <a:pt x="46" y="85"/>
                    </a:lnTo>
                    <a:lnTo>
                      <a:pt x="0" y="85"/>
                    </a:lnTo>
                    <a:lnTo>
                      <a:pt x="2" y="71"/>
                    </a:lnTo>
                    <a:lnTo>
                      <a:pt x="6" y="60"/>
                    </a:lnTo>
                    <a:lnTo>
                      <a:pt x="18" y="49"/>
                    </a:lnTo>
                    <a:lnTo>
                      <a:pt x="29" y="42"/>
                    </a:lnTo>
                    <a:lnTo>
                      <a:pt x="32" y="39"/>
                    </a:lnTo>
                    <a:lnTo>
                      <a:pt x="33" y="38"/>
                    </a:lnTo>
                    <a:lnTo>
                      <a:pt x="37" y="35"/>
                    </a:lnTo>
                    <a:lnTo>
                      <a:pt x="38" y="30"/>
                    </a:lnTo>
                    <a:lnTo>
                      <a:pt x="38" y="25"/>
                    </a:lnTo>
                    <a:lnTo>
                      <a:pt x="38" y="20"/>
                    </a:lnTo>
                    <a:lnTo>
                      <a:pt x="35" y="15"/>
                    </a:lnTo>
                    <a:lnTo>
                      <a:pt x="33" y="12"/>
                    </a:lnTo>
                    <a:lnTo>
                      <a:pt x="30" y="11"/>
                    </a:lnTo>
                    <a:lnTo>
                      <a:pt x="29" y="9"/>
                    </a:lnTo>
                    <a:lnTo>
                      <a:pt x="26" y="9"/>
                    </a:lnTo>
                    <a:lnTo>
                      <a:pt x="24" y="9"/>
                    </a:lnTo>
                    <a:lnTo>
                      <a:pt x="19" y="11"/>
                    </a:lnTo>
                    <a:lnTo>
                      <a:pt x="16" y="12"/>
                    </a:lnTo>
                    <a:lnTo>
                      <a:pt x="13" y="15"/>
                    </a:lnTo>
                    <a:lnTo>
                      <a:pt x="11" y="19"/>
                    </a:lnTo>
                    <a:lnTo>
                      <a:pt x="10" y="23"/>
                    </a:lnTo>
                    <a:lnTo>
                      <a:pt x="10" y="30"/>
                    </a:lnTo>
                    <a:lnTo>
                      <a:pt x="2" y="30"/>
                    </a:lnTo>
                    <a:lnTo>
                      <a:pt x="2" y="22"/>
                    </a:lnTo>
                    <a:lnTo>
                      <a:pt x="3" y="14"/>
                    </a:lnTo>
                    <a:lnTo>
                      <a:pt x="8" y="6"/>
                    </a:lnTo>
                    <a:lnTo>
                      <a:pt x="14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7" name="Freeform 710"/>
              <p:cNvSpPr>
                <a:spLocks noEditPoints="1"/>
              </p:cNvSpPr>
              <p:nvPr/>
            </p:nvSpPr>
            <p:spPr bwMode="auto">
              <a:xfrm>
                <a:off x="2508" y="3745"/>
                <a:ext cx="46" cy="89"/>
              </a:xfrm>
              <a:custGeom>
                <a:avLst/>
                <a:gdLst>
                  <a:gd name="T0" fmla="*/ 20 w 46"/>
                  <a:gd name="T1" fmla="*/ 42 h 89"/>
                  <a:gd name="T2" fmla="*/ 14 w 46"/>
                  <a:gd name="T3" fmla="*/ 46 h 89"/>
                  <a:gd name="T4" fmla="*/ 9 w 46"/>
                  <a:gd name="T5" fmla="*/ 54 h 89"/>
                  <a:gd name="T6" fmla="*/ 9 w 46"/>
                  <a:gd name="T7" fmla="*/ 66 h 89"/>
                  <a:gd name="T8" fmla="*/ 14 w 46"/>
                  <a:gd name="T9" fmla="*/ 74 h 89"/>
                  <a:gd name="T10" fmla="*/ 20 w 46"/>
                  <a:gd name="T11" fmla="*/ 79 h 89"/>
                  <a:gd name="T12" fmla="*/ 28 w 46"/>
                  <a:gd name="T13" fmla="*/ 77 h 89"/>
                  <a:gd name="T14" fmla="*/ 35 w 46"/>
                  <a:gd name="T15" fmla="*/ 73 h 89"/>
                  <a:gd name="T16" fmla="*/ 38 w 46"/>
                  <a:gd name="T17" fmla="*/ 60 h 89"/>
                  <a:gd name="T18" fmla="*/ 36 w 46"/>
                  <a:gd name="T19" fmla="*/ 49 h 89"/>
                  <a:gd name="T20" fmla="*/ 32 w 46"/>
                  <a:gd name="T21" fmla="*/ 44 h 89"/>
                  <a:gd name="T22" fmla="*/ 27 w 46"/>
                  <a:gd name="T23" fmla="*/ 42 h 89"/>
                  <a:gd name="T24" fmla="*/ 27 w 46"/>
                  <a:gd name="T25" fmla="*/ 0 h 89"/>
                  <a:gd name="T26" fmla="*/ 30 w 46"/>
                  <a:gd name="T27" fmla="*/ 0 h 89"/>
                  <a:gd name="T28" fmla="*/ 36 w 46"/>
                  <a:gd name="T29" fmla="*/ 4 h 89"/>
                  <a:gd name="T30" fmla="*/ 41 w 46"/>
                  <a:gd name="T31" fmla="*/ 11 h 89"/>
                  <a:gd name="T32" fmla="*/ 44 w 46"/>
                  <a:gd name="T33" fmla="*/ 22 h 89"/>
                  <a:gd name="T34" fmla="*/ 36 w 46"/>
                  <a:gd name="T35" fmla="*/ 17 h 89"/>
                  <a:gd name="T36" fmla="*/ 30 w 46"/>
                  <a:gd name="T37" fmla="*/ 11 h 89"/>
                  <a:gd name="T38" fmla="*/ 16 w 46"/>
                  <a:gd name="T39" fmla="*/ 12 h 89"/>
                  <a:gd name="T40" fmla="*/ 8 w 46"/>
                  <a:gd name="T41" fmla="*/ 33 h 89"/>
                  <a:gd name="T42" fmla="*/ 11 w 46"/>
                  <a:gd name="T43" fmla="*/ 39 h 89"/>
                  <a:gd name="T44" fmla="*/ 16 w 46"/>
                  <a:gd name="T45" fmla="*/ 35 h 89"/>
                  <a:gd name="T46" fmla="*/ 25 w 46"/>
                  <a:gd name="T47" fmla="*/ 31 h 89"/>
                  <a:gd name="T48" fmla="*/ 43 w 46"/>
                  <a:gd name="T49" fmla="*/ 44 h 89"/>
                  <a:gd name="T50" fmla="*/ 46 w 46"/>
                  <a:gd name="T51" fmla="*/ 70 h 89"/>
                  <a:gd name="T52" fmla="*/ 35 w 46"/>
                  <a:gd name="T53" fmla="*/ 85 h 89"/>
                  <a:gd name="T54" fmla="*/ 12 w 46"/>
                  <a:gd name="T55" fmla="*/ 85 h 89"/>
                  <a:gd name="T56" fmla="*/ 1 w 46"/>
                  <a:gd name="T57" fmla="*/ 70 h 89"/>
                  <a:gd name="T58" fmla="*/ 0 w 46"/>
                  <a:gd name="T59" fmla="*/ 47 h 89"/>
                  <a:gd name="T60" fmla="*/ 1 w 46"/>
                  <a:gd name="T61" fmla="*/ 22 h 89"/>
                  <a:gd name="T62" fmla="*/ 14 w 46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6" h="89">
                    <a:moveTo>
                      <a:pt x="24" y="41"/>
                    </a:moveTo>
                    <a:lnTo>
                      <a:pt x="20" y="42"/>
                    </a:lnTo>
                    <a:lnTo>
                      <a:pt x="17" y="44"/>
                    </a:lnTo>
                    <a:lnTo>
                      <a:pt x="14" y="46"/>
                    </a:lnTo>
                    <a:lnTo>
                      <a:pt x="11" y="49"/>
                    </a:lnTo>
                    <a:lnTo>
                      <a:pt x="9" y="54"/>
                    </a:lnTo>
                    <a:lnTo>
                      <a:pt x="9" y="60"/>
                    </a:lnTo>
                    <a:lnTo>
                      <a:pt x="9" y="66"/>
                    </a:lnTo>
                    <a:lnTo>
                      <a:pt x="11" y="71"/>
                    </a:lnTo>
                    <a:lnTo>
                      <a:pt x="14" y="74"/>
                    </a:lnTo>
                    <a:lnTo>
                      <a:pt x="16" y="77"/>
                    </a:lnTo>
                    <a:lnTo>
                      <a:pt x="20" y="79"/>
                    </a:lnTo>
                    <a:lnTo>
                      <a:pt x="24" y="79"/>
                    </a:lnTo>
                    <a:lnTo>
                      <a:pt x="28" y="77"/>
                    </a:lnTo>
                    <a:lnTo>
                      <a:pt x="32" y="76"/>
                    </a:lnTo>
                    <a:lnTo>
                      <a:pt x="35" y="73"/>
                    </a:lnTo>
                    <a:lnTo>
                      <a:pt x="36" y="66"/>
                    </a:lnTo>
                    <a:lnTo>
                      <a:pt x="38" y="60"/>
                    </a:lnTo>
                    <a:lnTo>
                      <a:pt x="38" y="54"/>
                    </a:lnTo>
                    <a:lnTo>
                      <a:pt x="36" y="49"/>
                    </a:lnTo>
                    <a:lnTo>
                      <a:pt x="35" y="46"/>
                    </a:lnTo>
                    <a:lnTo>
                      <a:pt x="32" y="44"/>
                    </a:lnTo>
                    <a:lnTo>
                      <a:pt x="28" y="42"/>
                    </a:lnTo>
                    <a:lnTo>
                      <a:pt x="27" y="42"/>
                    </a:lnTo>
                    <a:lnTo>
                      <a:pt x="24" y="41"/>
                    </a:lnTo>
                    <a:close/>
                    <a:moveTo>
                      <a:pt x="27" y="0"/>
                    </a:moveTo>
                    <a:lnTo>
                      <a:pt x="28" y="0"/>
                    </a:lnTo>
                    <a:lnTo>
                      <a:pt x="30" y="0"/>
                    </a:lnTo>
                    <a:lnTo>
                      <a:pt x="33" y="1"/>
                    </a:lnTo>
                    <a:lnTo>
                      <a:pt x="36" y="4"/>
                    </a:lnTo>
                    <a:lnTo>
                      <a:pt x="39" y="6"/>
                    </a:lnTo>
                    <a:lnTo>
                      <a:pt x="41" y="11"/>
                    </a:lnTo>
                    <a:lnTo>
                      <a:pt x="44" y="15"/>
                    </a:lnTo>
                    <a:lnTo>
                      <a:pt x="44" y="22"/>
                    </a:lnTo>
                    <a:lnTo>
                      <a:pt x="36" y="22"/>
                    </a:lnTo>
                    <a:lnTo>
                      <a:pt x="36" y="17"/>
                    </a:lnTo>
                    <a:lnTo>
                      <a:pt x="33" y="12"/>
                    </a:lnTo>
                    <a:lnTo>
                      <a:pt x="30" y="11"/>
                    </a:lnTo>
                    <a:lnTo>
                      <a:pt x="25" y="9"/>
                    </a:lnTo>
                    <a:lnTo>
                      <a:pt x="16" y="12"/>
                    </a:lnTo>
                    <a:lnTo>
                      <a:pt x="11" y="22"/>
                    </a:lnTo>
                    <a:lnTo>
                      <a:pt x="8" y="33"/>
                    </a:lnTo>
                    <a:lnTo>
                      <a:pt x="8" y="42"/>
                    </a:lnTo>
                    <a:lnTo>
                      <a:pt x="11" y="39"/>
                    </a:lnTo>
                    <a:lnTo>
                      <a:pt x="14" y="36"/>
                    </a:lnTo>
                    <a:lnTo>
                      <a:pt x="16" y="35"/>
                    </a:lnTo>
                    <a:lnTo>
                      <a:pt x="20" y="33"/>
                    </a:lnTo>
                    <a:lnTo>
                      <a:pt x="25" y="31"/>
                    </a:lnTo>
                    <a:lnTo>
                      <a:pt x="35" y="35"/>
                    </a:lnTo>
                    <a:lnTo>
                      <a:pt x="43" y="44"/>
                    </a:lnTo>
                    <a:lnTo>
                      <a:pt x="46" y="60"/>
                    </a:lnTo>
                    <a:lnTo>
                      <a:pt x="46" y="70"/>
                    </a:lnTo>
                    <a:lnTo>
                      <a:pt x="41" y="77"/>
                    </a:lnTo>
                    <a:lnTo>
                      <a:pt x="35" y="85"/>
                    </a:lnTo>
                    <a:lnTo>
                      <a:pt x="24" y="89"/>
                    </a:lnTo>
                    <a:lnTo>
                      <a:pt x="12" y="85"/>
                    </a:lnTo>
                    <a:lnTo>
                      <a:pt x="6" y="79"/>
                    </a:lnTo>
                    <a:lnTo>
                      <a:pt x="1" y="70"/>
                    </a:lnTo>
                    <a:lnTo>
                      <a:pt x="0" y="58"/>
                    </a:lnTo>
                    <a:lnTo>
                      <a:pt x="0" y="47"/>
                    </a:lnTo>
                    <a:lnTo>
                      <a:pt x="0" y="35"/>
                    </a:lnTo>
                    <a:lnTo>
                      <a:pt x="1" y="22"/>
                    </a:lnTo>
                    <a:lnTo>
                      <a:pt x="6" y="11"/>
                    </a:lnTo>
                    <a:lnTo>
                      <a:pt x="14" y="3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8" name="Freeform 711"/>
              <p:cNvSpPr>
                <a:spLocks/>
              </p:cNvSpPr>
              <p:nvPr/>
            </p:nvSpPr>
            <p:spPr bwMode="auto">
              <a:xfrm>
                <a:off x="2562" y="3745"/>
                <a:ext cx="47" cy="89"/>
              </a:xfrm>
              <a:custGeom>
                <a:avLst/>
                <a:gdLst>
                  <a:gd name="T0" fmla="*/ 8 w 47"/>
                  <a:gd name="T1" fmla="*/ 0 h 89"/>
                  <a:gd name="T2" fmla="*/ 44 w 47"/>
                  <a:gd name="T3" fmla="*/ 0 h 89"/>
                  <a:gd name="T4" fmla="*/ 44 w 47"/>
                  <a:gd name="T5" fmla="*/ 9 h 89"/>
                  <a:gd name="T6" fmla="*/ 16 w 47"/>
                  <a:gd name="T7" fmla="*/ 9 h 89"/>
                  <a:gd name="T8" fmla="*/ 13 w 47"/>
                  <a:gd name="T9" fmla="*/ 33 h 89"/>
                  <a:gd name="T10" fmla="*/ 13 w 47"/>
                  <a:gd name="T11" fmla="*/ 35 h 89"/>
                  <a:gd name="T12" fmla="*/ 16 w 47"/>
                  <a:gd name="T13" fmla="*/ 31 h 89"/>
                  <a:gd name="T14" fmla="*/ 19 w 47"/>
                  <a:gd name="T15" fmla="*/ 30 h 89"/>
                  <a:gd name="T16" fmla="*/ 22 w 47"/>
                  <a:gd name="T17" fmla="*/ 28 h 89"/>
                  <a:gd name="T18" fmla="*/ 25 w 47"/>
                  <a:gd name="T19" fmla="*/ 28 h 89"/>
                  <a:gd name="T20" fmla="*/ 30 w 47"/>
                  <a:gd name="T21" fmla="*/ 30 h 89"/>
                  <a:gd name="T22" fmla="*/ 36 w 47"/>
                  <a:gd name="T23" fmla="*/ 31 h 89"/>
                  <a:gd name="T24" fmla="*/ 43 w 47"/>
                  <a:gd name="T25" fmla="*/ 38 h 89"/>
                  <a:gd name="T26" fmla="*/ 46 w 47"/>
                  <a:gd name="T27" fmla="*/ 46 h 89"/>
                  <a:gd name="T28" fmla="*/ 47 w 47"/>
                  <a:gd name="T29" fmla="*/ 58 h 89"/>
                  <a:gd name="T30" fmla="*/ 46 w 47"/>
                  <a:gd name="T31" fmla="*/ 70 h 89"/>
                  <a:gd name="T32" fmla="*/ 41 w 47"/>
                  <a:gd name="T33" fmla="*/ 79 h 89"/>
                  <a:gd name="T34" fmla="*/ 33 w 47"/>
                  <a:gd name="T35" fmla="*/ 85 h 89"/>
                  <a:gd name="T36" fmla="*/ 24 w 47"/>
                  <a:gd name="T37" fmla="*/ 89 h 89"/>
                  <a:gd name="T38" fmla="*/ 17 w 47"/>
                  <a:gd name="T39" fmla="*/ 89 h 89"/>
                  <a:gd name="T40" fmla="*/ 13 w 47"/>
                  <a:gd name="T41" fmla="*/ 85 h 89"/>
                  <a:gd name="T42" fmla="*/ 8 w 47"/>
                  <a:gd name="T43" fmla="*/ 82 h 89"/>
                  <a:gd name="T44" fmla="*/ 5 w 47"/>
                  <a:gd name="T45" fmla="*/ 79 h 89"/>
                  <a:gd name="T46" fmla="*/ 3 w 47"/>
                  <a:gd name="T47" fmla="*/ 76 h 89"/>
                  <a:gd name="T48" fmla="*/ 1 w 47"/>
                  <a:gd name="T49" fmla="*/ 71 h 89"/>
                  <a:gd name="T50" fmla="*/ 0 w 47"/>
                  <a:gd name="T51" fmla="*/ 68 h 89"/>
                  <a:gd name="T52" fmla="*/ 0 w 47"/>
                  <a:gd name="T53" fmla="*/ 65 h 89"/>
                  <a:gd name="T54" fmla="*/ 9 w 47"/>
                  <a:gd name="T55" fmla="*/ 65 h 89"/>
                  <a:gd name="T56" fmla="*/ 9 w 47"/>
                  <a:gd name="T57" fmla="*/ 66 h 89"/>
                  <a:gd name="T58" fmla="*/ 11 w 47"/>
                  <a:gd name="T59" fmla="*/ 68 h 89"/>
                  <a:gd name="T60" fmla="*/ 11 w 47"/>
                  <a:gd name="T61" fmla="*/ 71 h 89"/>
                  <a:gd name="T62" fmla="*/ 13 w 47"/>
                  <a:gd name="T63" fmla="*/ 74 h 89"/>
                  <a:gd name="T64" fmla="*/ 16 w 47"/>
                  <a:gd name="T65" fmla="*/ 76 h 89"/>
                  <a:gd name="T66" fmla="*/ 19 w 47"/>
                  <a:gd name="T67" fmla="*/ 77 h 89"/>
                  <a:gd name="T68" fmla="*/ 22 w 47"/>
                  <a:gd name="T69" fmla="*/ 79 h 89"/>
                  <a:gd name="T70" fmla="*/ 27 w 47"/>
                  <a:gd name="T71" fmla="*/ 77 h 89"/>
                  <a:gd name="T72" fmla="*/ 32 w 47"/>
                  <a:gd name="T73" fmla="*/ 76 h 89"/>
                  <a:gd name="T74" fmla="*/ 35 w 47"/>
                  <a:gd name="T75" fmla="*/ 74 h 89"/>
                  <a:gd name="T76" fmla="*/ 36 w 47"/>
                  <a:gd name="T77" fmla="*/ 70 h 89"/>
                  <a:gd name="T78" fmla="*/ 38 w 47"/>
                  <a:gd name="T79" fmla="*/ 65 h 89"/>
                  <a:gd name="T80" fmla="*/ 38 w 47"/>
                  <a:gd name="T81" fmla="*/ 58 h 89"/>
                  <a:gd name="T82" fmla="*/ 38 w 47"/>
                  <a:gd name="T83" fmla="*/ 52 h 89"/>
                  <a:gd name="T84" fmla="*/ 35 w 47"/>
                  <a:gd name="T85" fmla="*/ 46 h 89"/>
                  <a:gd name="T86" fmla="*/ 32 w 47"/>
                  <a:gd name="T87" fmla="*/ 42 h 89"/>
                  <a:gd name="T88" fmla="*/ 28 w 47"/>
                  <a:gd name="T89" fmla="*/ 39 h 89"/>
                  <a:gd name="T90" fmla="*/ 24 w 47"/>
                  <a:gd name="T91" fmla="*/ 39 h 89"/>
                  <a:gd name="T92" fmla="*/ 19 w 47"/>
                  <a:gd name="T93" fmla="*/ 39 h 89"/>
                  <a:gd name="T94" fmla="*/ 16 w 47"/>
                  <a:gd name="T95" fmla="*/ 41 h 89"/>
                  <a:gd name="T96" fmla="*/ 13 w 47"/>
                  <a:gd name="T97" fmla="*/ 42 h 89"/>
                  <a:gd name="T98" fmla="*/ 11 w 47"/>
                  <a:gd name="T99" fmla="*/ 47 h 89"/>
                  <a:gd name="T100" fmla="*/ 3 w 47"/>
                  <a:gd name="T101" fmla="*/ 47 h 89"/>
                  <a:gd name="T102" fmla="*/ 8 w 47"/>
                  <a:gd name="T10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7" h="89">
                    <a:moveTo>
                      <a:pt x="8" y="0"/>
                    </a:moveTo>
                    <a:lnTo>
                      <a:pt x="44" y="0"/>
                    </a:lnTo>
                    <a:lnTo>
                      <a:pt x="44" y="9"/>
                    </a:lnTo>
                    <a:lnTo>
                      <a:pt x="16" y="9"/>
                    </a:lnTo>
                    <a:lnTo>
                      <a:pt x="13" y="33"/>
                    </a:lnTo>
                    <a:lnTo>
                      <a:pt x="13" y="35"/>
                    </a:lnTo>
                    <a:lnTo>
                      <a:pt x="16" y="31"/>
                    </a:lnTo>
                    <a:lnTo>
                      <a:pt x="19" y="30"/>
                    </a:lnTo>
                    <a:lnTo>
                      <a:pt x="22" y="28"/>
                    </a:lnTo>
                    <a:lnTo>
                      <a:pt x="25" y="28"/>
                    </a:lnTo>
                    <a:lnTo>
                      <a:pt x="30" y="30"/>
                    </a:lnTo>
                    <a:lnTo>
                      <a:pt x="36" y="31"/>
                    </a:lnTo>
                    <a:lnTo>
                      <a:pt x="43" y="38"/>
                    </a:lnTo>
                    <a:lnTo>
                      <a:pt x="46" y="46"/>
                    </a:lnTo>
                    <a:lnTo>
                      <a:pt x="47" y="58"/>
                    </a:lnTo>
                    <a:lnTo>
                      <a:pt x="46" y="70"/>
                    </a:lnTo>
                    <a:lnTo>
                      <a:pt x="41" y="79"/>
                    </a:lnTo>
                    <a:lnTo>
                      <a:pt x="33" y="85"/>
                    </a:lnTo>
                    <a:lnTo>
                      <a:pt x="24" y="89"/>
                    </a:lnTo>
                    <a:lnTo>
                      <a:pt x="17" y="89"/>
                    </a:lnTo>
                    <a:lnTo>
                      <a:pt x="13" y="85"/>
                    </a:lnTo>
                    <a:lnTo>
                      <a:pt x="8" y="82"/>
                    </a:lnTo>
                    <a:lnTo>
                      <a:pt x="5" y="79"/>
                    </a:lnTo>
                    <a:lnTo>
                      <a:pt x="3" y="76"/>
                    </a:lnTo>
                    <a:lnTo>
                      <a:pt x="1" y="71"/>
                    </a:lnTo>
                    <a:lnTo>
                      <a:pt x="0" y="68"/>
                    </a:lnTo>
                    <a:lnTo>
                      <a:pt x="0" y="65"/>
                    </a:lnTo>
                    <a:lnTo>
                      <a:pt x="9" y="65"/>
                    </a:lnTo>
                    <a:lnTo>
                      <a:pt x="9" y="66"/>
                    </a:lnTo>
                    <a:lnTo>
                      <a:pt x="11" y="68"/>
                    </a:lnTo>
                    <a:lnTo>
                      <a:pt x="11" y="71"/>
                    </a:lnTo>
                    <a:lnTo>
                      <a:pt x="13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2" y="79"/>
                    </a:lnTo>
                    <a:lnTo>
                      <a:pt x="27" y="77"/>
                    </a:lnTo>
                    <a:lnTo>
                      <a:pt x="32" y="76"/>
                    </a:lnTo>
                    <a:lnTo>
                      <a:pt x="35" y="74"/>
                    </a:lnTo>
                    <a:lnTo>
                      <a:pt x="36" y="70"/>
                    </a:lnTo>
                    <a:lnTo>
                      <a:pt x="38" y="65"/>
                    </a:lnTo>
                    <a:lnTo>
                      <a:pt x="38" y="58"/>
                    </a:lnTo>
                    <a:lnTo>
                      <a:pt x="38" y="52"/>
                    </a:lnTo>
                    <a:lnTo>
                      <a:pt x="35" y="46"/>
                    </a:lnTo>
                    <a:lnTo>
                      <a:pt x="32" y="42"/>
                    </a:lnTo>
                    <a:lnTo>
                      <a:pt x="28" y="39"/>
                    </a:lnTo>
                    <a:lnTo>
                      <a:pt x="24" y="39"/>
                    </a:lnTo>
                    <a:lnTo>
                      <a:pt x="19" y="39"/>
                    </a:lnTo>
                    <a:lnTo>
                      <a:pt x="16" y="41"/>
                    </a:lnTo>
                    <a:lnTo>
                      <a:pt x="13" y="42"/>
                    </a:lnTo>
                    <a:lnTo>
                      <a:pt x="11" y="47"/>
                    </a:lnTo>
                    <a:lnTo>
                      <a:pt x="3" y="4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9" name="Freeform 712"/>
              <p:cNvSpPr>
                <a:spLocks noEditPoints="1"/>
              </p:cNvSpPr>
              <p:nvPr/>
            </p:nvSpPr>
            <p:spPr bwMode="auto">
              <a:xfrm>
                <a:off x="2733" y="3745"/>
                <a:ext cx="48" cy="89"/>
              </a:xfrm>
              <a:custGeom>
                <a:avLst/>
                <a:gdLst>
                  <a:gd name="T0" fmla="*/ 21 w 48"/>
                  <a:gd name="T1" fmla="*/ 42 h 89"/>
                  <a:gd name="T2" fmla="*/ 15 w 48"/>
                  <a:gd name="T3" fmla="*/ 46 h 89"/>
                  <a:gd name="T4" fmla="*/ 12 w 48"/>
                  <a:gd name="T5" fmla="*/ 54 h 89"/>
                  <a:gd name="T6" fmla="*/ 12 w 48"/>
                  <a:gd name="T7" fmla="*/ 66 h 89"/>
                  <a:gd name="T8" fmla="*/ 15 w 48"/>
                  <a:gd name="T9" fmla="*/ 74 h 89"/>
                  <a:gd name="T10" fmla="*/ 21 w 48"/>
                  <a:gd name="T11" fmla="*/ 79 h 89"/>
                  <a:gd name="T12" fmla="*/ 29 w 48"/>
                  <a:gd name="T13" fmla="*/ 77 h 89"/>
                  <a:gd name="T14" fmla="*/ 37 w 48"/>
                  <a:gd name="T15" fmla="*/ 73 h 89"/>
                  <a:gd name="T16" fmla="*/ 39 w 48"/>
                  <a:gd name="T17" fmla="*/ 60 h 89"/>
                  <a:gd name="T18" fmla="*/ 37 w 48"/>
                  <a:gd name="T19" fmla="*/ 49 h 89"/>
                  <a:gd name="T20" fmla="*/ 34 w 48"/>
                  <a:gd name="T21" fmla="*/ 44 h 89"/>
                  <a:gd name="T22" fmla="*/ 28 w 48"/>
                  <a:gd name="T23" fmla="*/ 42 h 89"/>
                  <a:gd name="T24" fmla="*/ 28 w 48"/>
                  <a:gd name="T25" fmla="*/ 0 h 89"/>
                  <a:gd name="T26" fmla="*/ 32 w 48"/>
                  <a:gd name="T27" fmla="*/ 0 h 89"/>
                  <a:gd name="T28" fmla="*/ 39 w 48"/>
                  <a:gd name="T29" fmla="*/ 4 h 89"/>
                  <a:gd name="T30" fmla="*/ 43 w 48"/>
                  <a:gd name="T31" fmla="*/ 11 h 89"/>
                  <a:gd name="T32" fmla="*/ 47 w 48"/>
                  <a:gd name="T33" fmla="*/ 22 h 89"/>
                  <a:gd name="T34" fmla="*/ 37 w 48"/>
                  <a:gd name="T35" fmla="*/ 17 h 89"/>
                  <a:gd name="T36" fmla="*/ 31 w 48"/>
                  <a:gd name="T37" fmla="*/ 11 h 89"/>
                  <a:gd name="T38" fmla="*/ 18 w 48"/>
                  <a:gd name="T39" fmla="*/ 12 h 89"/>
                  <a:gd name="T40" fmla="*/ 10 w 48"/>
                  <a:gd name="T41" fmla="*/ 33 h 89"/>
                  <a:gd name="T42" fmla="*/ 12 w 48"/>
                  <a:gd name="T43" fmla="*/ 39 h 89"/>
                  <a:gd name="T44" fmla="*/ 18 w 48"/>
                  <a:gd name="T45" fmla="*/ 35 h 89"/>
                  <a:gd name="T46" fmla="*/ 26 w 48"/>
                  <a:gd name="T47" fmla="*/ 31 h 89"/>
                  <a:gd name="T48" fmla="*/ 45 w 48"/>
                  <a:gd name="T49" fmla="*/ 44 h 89"/>
                  <a:gd name="T50" fmla="*/ 47 w 48"/>
                  <a:gd name="T51" fmla="*/ 70 h 89"/>
                  <a:gd name="T52" fmla="*/ 35 w 48"/>
                  <a:gd name="T53" fmla="*/ 85 h 89"/>
                  <a:gd name="T54" fmla="*/ 15 w 48"/>
                  <a:gd name="T55" fmla="*/ 85 h 89"/>
                  <a:gd name="T56" fmla="*/ 4 w 48"/>
                  <a:gd name="T57" fmla="*/ 70 h 89"/>
                  <a:gd name="T58" fmla="*/ 0 w 48"/>
                  <a:gd name="T59" fmla="*/ 47 h 89"/>
                  <a:gd name="T60" fmla="*/ 4 w 48"/>
                  <a:gd name="T61" fmla="*/ 22 h 89"/>
                  <a:gd name="T62" fmla="*/ 16 w 48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8" h="89">
                    <a:moveTo>
                      <a:pt x="24" y="41"/>
                    </a:moveTo>
                    <a:lnTo>
                      <a:pt x="21" y="42"/>
                    </a:lnTo>
                    <a:lnTo>
                      <a:pt x="18" y="44"/>
                    </a:lnTo>
                    <a:lnTo>
                      <a:pt x="15" y="46"/>
                    </a:lnTo>
                    <a:lnTo>
                      <a:pt x="13" y="49"/>
                    </a:lnTo>
                    <a:lnTo>
                      <a:pt x="12" y="54"/>
                    </a:lnTo>
                    <a:lnTo>
                      <a:pt x="10" y="60"/>
                    </a:lnTo>
                    <a:lnTo>
                      <a:pt x="12" y="66"/>
                    </a:lnTo>
                    <a:lnTo>
                      <a:pt x="13" y="71"/>
                    </a:lnTo>
                    <a:lnTo>
                      <a:pt x="15" y="74"/>
                    </a:lnTo>
                    <a:lnTo>
                      <a:pt x="18" y="77"/>
                    </a:lnTo>
                    <a:lnTo>
                      <a:pt x="21" y="79"/>
                    </a:lnTo>
                    <a:lnTo>
                      <a:pt x="24" y="79"/>
                    </a:lnTo>
                    <a:lnTo>
                      <a:pt x="29" y="77"/>
                    </a:lnTo>
                    <a:lnTo>
                      <a:pt x="34" y="76"/>
                    </a:lnTo>
                    <a:lnTo>
                      <a:pt x="37" y="73"/>
                    </a:lnTo>
                    <a:lnTo>
                      <a:pt x="39" y="66"/>
                    </a:lnTo>
                    <a:lnTo>
                      <a:pt x="39" y="60"/>
                    </a:lnTo>
                    <a:lnTo>
                      <a:pt x="39" y="54"/>
                    </a:lnTo>
                    <a:lnTo>
                      <a:pt x="37" y="49"/>
                    </a:lnTo>
                    <a:lnTo>
                      <a:pt x="35" y="46"/>
                    </a:lnTo>
                    <a:lnTo>
                      <a:pt x="34" y="44"/>
                    </a:lnTo>
                    <a:lnTo>
                      <a:pt x="31" y="42"/>
                    </a:lnTo>
                    <a:lnTo>
                      <a:pt x="28" y="42"/>
                    </a:lnTo>
                    <a:lnTo>
                      <a:pt x="24" y="41"/>
                    </a:lnTo>
                    <a:close/>
                    <a:moveTo>
                      <a:pt x="28" y="0"/>
                    </a:moveTo>
                    <a:lnTo>
                      <a:pt x="29" y="0"/>
                    </a:lnTo>
                    <a:lnTo>
                      <a:pt x="32" y="0"/>
                    </a:lnTo>
                    <a:lnTo>
                      <a:pt x="35" y="1"/>
                    </a:lnTo>
                    <a:lnTo>
                      <a:pt x="39" y="4"/>
                    </a:lnTo>
                    <a:lnTo>
                      <a:pt x="40" y="6"/>
                    </a:lnTo>
                    <a:lnTo>
                      <a:pt x="43" y="11"/>
                    </a:lnTo>
                    <a:lnTo>
                      <a:pt x="45" y="15"/>
                    </a:lnTo>
                    <a:lnTo>
                      <a:pt x="47" y="22"/>
                    </a:lnTo>
                    <a:lnTo>
                      <a:pt x="39" y="22"/>
                    </a:lnTo>
                    <a:lnTo>
                      <a:pt x="37" y="17"/>
                    </a:lnTo>
                    <a:lnTo>
                      <a:pt x="35" y="12"/>
                    </a:lnTo>
                    <a:lnTo>
                      <a:pt x="31" y="11"/>
                    </a:lnTo>
                    <a:lnTo>
                      <a:pt x="26" y="9"/>
                    </a:lnTo>
                    <a:lnTo>
                      <a:pt x="18" y="12"/>
                    </a:lnTo>
                    <a:lnTo>
                      <a:pt x="12" y="22"/>
                    </a:lnTo>
                    <a:lnTo>
                      <a:pt x="10" y="33"/>
                    </a:lnTo>
                    <a:lnTo>
                      <a:pt x="8" y="42"/>
                    </a:lnTo>
                    <a:lnTo>
                      <a:pt x="12" y="39"/>
                    </a:lnTo>
                    <a:lnTo>
                      <a:pt x="15" y="36"/>
                    </a:lnTo>
                    <a:lnTo>
                      <a:pt x="18" y="35"/>
                    </a:lnTo>
                    <a:lnTo>
                      <a:pt x="21" y="33"/>
                    </a:lnTo>
                    <a:lnTo>
                      <a:pt x="26" y="31"/>
                    </a:lnTo>
                    <a:lnTo>
                      <a:pt x="37" y="35"/>
                    </a:lnTo>
                    <a:lnTo>
                      <a:pt x="45" y="44"/>
                    </a:lnTo>
                    <a:lnTo>
                      <a:pt x="48" y="60"/>
                    </a:lnTo>
                    <a:lnTo>
                      <a:pt x="47" y="70"/>
                    </a:lnTo>
                    <a:lnTo>
                      <a:pt x="43" y="77"/>
                    </a:lnTo>
                    <a:lnTo>
                      <a:pt x="35" y="85"/>
                    </a:lnTo>
                    <a:lnTo>
                      <a:pt x="24" y="89"/>
                    </a:lnTo>
                    <a:lnTo>
                      <a:pt x="15" y="85"/>
                    </a:lnTo>
                    <a:lnTo>
                      <a:pt x="7" y="79"/>
                    </a:lnTo>
                    <a:lnTo>
                      <a:pt x="4" y="70"/>
                    </a:lnTo>
                    <a:lnTo>
                      <a:pt x="2" y="58"/>
                    </a:lnTo>
                    <a:lnTo>
                      <a:pt x="0" y="47"/>
                    </a:lnTo>
                    <a:lnTo>
                      <a:pt x="2" y="35"/>
                    </a:lnTo>
                    <a:lnTo>
                      <a:pt x="4" y="22"/>
                    </a:lnTo>
                    <a:lnTo>
                      <a:pt x="8" y="11"/>
                    </a:lnTo>
                    <a:lnTo>
                      <a:pt x="16" y="3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0" name="Freeform 713"/>
              <p:cNvSpPr>
                <a:spLocks noEditPoints="1"/>
              </p:cNvSpPr>
              <p:nvPr/>
            </p:nvSpPr>
            <p:spPr bwMode="auto">
              <a:xfrm>
                <a:off x="2789" y="3745"/>
                <a:ext cx="48" cy="89"/>
              </a:xfrm>
              <a:custGeom>
                <a:avLst/>
                <a:gdLst>
                  <a:gd name="T0" fmla="*/ 19 w 48"/>
                  <a:gd name="T1" fmla="*/ 46 h 89"/>
                  <a:gd name="T2" fmla="*/ 13 w 48"/>
                  <a:gd name="T3" fmla="*/ 50 h 89"/>
                  <a:gd name="T4" fmla="*/ 10 w 48"/>
                  <a:gd name="T5" fmla="*/ 58 h 89"/>
                  <a:gd name="T6" fmla="*/ 10 w 48"/>
                  <a:gd name="T7" fmla="*/ 66 h 89"/>
                  <a:gd name="T8" fmla="*/ 13 w 48"/>
                  <a:gd name="T9" fmla="*/ 74 h 89"/>
                  <a:gd name="T10" fmla="*/ 19 w 48"/>
                  <a:gd name="T11" fmla="*/ 77 h 89"/>
                  <a:gd name="T12" fmla="*/ 29 w 48"/>
                  <a:gd name="T13" fmla="*/ 77 h 89"/>
                  <a:gd name="T14" fmla="*/ 35 w 48"/>
                  <a:gd name="T15" fmla="*/ 71 h 89"/>
                  <a:gd name="T16" fmla="*/ 38 w 48"/>
                  <a:gd name="T17" fmla="*/ 63 h 89"/>
                  <a:gd name="T18" fmla="*/ 37 w 48"/>
                  <a:gd name="T19" fmla="*/ 52 h 89"/>
                  <a:gd name="T20" fmla="*/ 32 w 48"/>
                  <a:gd name="T21" fmla="*/ 47 h 89"/>
                  <a:gd name="T22" fmla="*/ 26 w 48"/>
                  <a:gd name="T23" fmla="*/ 46 h 89"/>
                  <a:gd name="T24" fmla="*/ 24 w 48"/>
                  <a:gd name="T25" fmla="*/ 9 h 89"/>
                  <a:gd name="T26" fmla="*/ 18 w 48"/>
                  <a:gd name="T27" fmla="*/ 11 h 89"/>
                  <a:gd name="T28" fmla="*/ 13 w 48"/>
                  <a:gd name="T29" fmla="*/ 15 h 89"/>
                  <a:gd name="T30" fmla="*/ 11 w 48"/>
                  <a:gd name="T31" fmla="*/ 22 h 89"/>
                  <a:gd name="T32" fmla="*/ 13 w 48"/>
                  <a:gd name="T33" fmla="*/ 28 h 89"/>
                  <a:gd name="T34" fmla="*/ 16 w 48"/>
                  <a:gd name="T35" fmla="*/ 35 h 89"/>
                  <a:gd name="T36" fmla="*/ 22 w 48"/>
                  <a:gd name="T37" fmla="*/ 36 h 89"/>
                  <a:gd name="T38" fmla="*/ 32 w 48"/>
                  <a:gd name="T39" fmla="*/ 33 h 89"/>
                  <a:gd name="T40" fmla="*/ 35 w 48"/>
                  <a:gd name="T41" fmla="*/ 27 h 89"/>
                  <a:gd name="T42" fmla="*/ 35 w 48"/>
                  <a:gd name="T43" fmla="*/ 19 h 89"/>
                  <a:gd name="T44" fmla="*/ 32 w 48"/>
                  <a:gd name="T45" fmla="*/ 12 h 89"/>
                  <a:gd name="T46" fmla="*/ 27 w 48"/>
                  <a:gd name="T47" fmla="*/ 9 h 89"/>
                  <a:gd name="T48" fmla="*/ 22 w 48"/>
                  <a:gd name="T49" fmla="*/ 0 h 89"/>
                  <a:gd name="T50" fmla="*/ 34 w 48"/>
                  <a:gd name="T51" fmla="*/ 1 h 89"/>
                  <a:gd name="T52" fmla="*/ 41 w 48"/>
                  <a:gd name="T53" fmla="*/ 7 h 89"/>
                  <a:gd name="T54" fmla="*/ 45 w 48"/>
                  <a:gd name="T55" fmla="*/ 17 h 89"/>
                  <a:gd name="T56" fmla="*/ 45 w 48"/>
                  <a:gd name="T57" fmla="*/ 27 h 89"/>
                  <a:gd name="T58" fmla="*/ 43 w 48"/>
                  <a:gd name="T59" fmla="*/ 33 h 89"/>
                  <a:gd name="T60" fmla="*/ 37 w 48"/>
                  <a:gd name="T61" fmla="*/ 41 h 89"/>
                  <a:gd name="T62" fmla="*/ 41 w 48"/>
                  <a:gd name="T63" fmla="*/ 44 h 89"/>
                  <a:gd name="T64" fmla="*/ 46 w 48"/>
                  <a:gd name="T65" fmla="*/ 52 h 89"/>
                  <a:gd name="T66" fmla="*/ 48 w 48"/>
                  <a:gd name="T67" fmla="*/ 65 h 89"/>
                  <a:gd name="T68" fmla="*/ 43 w 48"/>
                  <a:gd name="T69" fmla="*/ 77 h 89"/>
                  <a:gd name="T70" fmla="*/ 34 w 48"/>
                  <a:gd name="T71" fmla="*/ 85 h 89"/>
                  <a:gd name="T72" fmla="*/ 22 w 48"/>
                  <a:gd name="T73" fmla="*/ 89 h 89"/>
                  <a:gd name="T74" fmla="*/ 11 w 48"/>
                  <a:gd name="T75" fmla="*/ 85 h 89"/>
                  <a:gd name="T76" fmla="*/ 3 w 48"/>
                  <a:gd name="T77" fmla="*/ 76 h 89"/>
                  <a:gd name="T78" fmla="*/ 0 w 48"/>
                  <a:gd name="T79" fmla="*/ 65 h 89"/>
                  <a:gd name="T80" fmla="*/ 2 w 48"/>
                  <a:gd name="T81" fmla="*/ 52 h 89"/>
                  <a:gd name="T82" fmla="*/ 5 w 48"/>
                  <a:gd name="T83" fmla="*/ 46 h 89"/>
                  <a:gd name="T84" fmla="*/ 11 w 48"/>
                  <a:gd name="T85" fmla="*/ 41 h 89"/>
                  <a:gd name="T86" fmla="*/ 6 w 48"/>
                  <a:gd name="T87" fmla="*/ 35 h 89"/>
                  <a:gd name="T88" fmla="*/ 3 w 48"/>
                  <a:gd name="T89" fmla="*/ 27 h 89"/>
                  <a:gd name="T90" fmla="*/ 3 w 48"/>
                  <a:gd name="T91" fmla="*/ 17 h 89"/>
                  <a:gd name="T92" fmla="*/ 6 w 48"/>
                  <a:gd name="T93" fmla="*/ 7 h 89"/>
                  <a:gd name="T94" fmla="*/ 14 w 48"/>
                  <a:gd name="T95" fmla="*/ 1 h 89"/>
                  <a:gd name="T96" fmla="*/ 22 w 48"/>
                  <a:gd name="T9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8" h="89">
                    <a:moveTo>
                      <a:pt x="24" y="46"/>
                    </a:moveTo>
                    <a:lnTo>
                      <a:pt x="19" y="46"/>
                    </a:lnTo>
                    <a:lnTo>
                      <a:pt x="16" y="47"/>
                    </a:lnTo>
                    <a:lnTo>
                      <a:pt x="13" y="50"/>
                    </a:lnTo>
                    <a:lnTo>
                      <a:pt x="11" y="54"/>
                    </a:lnTo>
                    <a:lnTo>
                      <a:pt x="10" y="58"/>
                    </a:lnTo>
                    <a:lnTo>
                      <a:pt x="10" y="63"/>
                    </a:lnTo>
                    <a:lnTo>
                      <a:pt x="10" y="66"/>
                    </a:lnTo>
                    <a:lnTo>
                      <a:pt x="11" y="71"/>
                    </a:lnTo>
                    <a:lnTo>
                      <a:pt x="13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4" y="79"/>
                    </a:lnTo>
                    <a:lnTo>
                      <a:pt x="29" y="77"/>
                    </a:lnTo>
                    <a:lnTo>
                      <a:pt x="32" y="76"/>
                    </a:lnTo>
                    <a:lnTo>
                      <a:pt x="35" y="71"/>
                    </a:lnTo>
                    <a:lnTo>
                      <a:pt x="38" y="68"/>
                    </a:lnTo>
                    <a:lnTo>
                      <a:pt x="38" y="63"/>
                    </a:lnTo>
                    <a:lnTo>
                      <a:pt x="38" y="57"/>
                    </a:lnTo>
                    <a:lnTo>
                      <a:pt x="37" y="52"/>
                    </a:lnTo>
                    <a:lnTo>
                      <a:pt x="34" y="49"/>
                    </a:lnTo>
                    <a:lnTo>
                      <a:pt x="32" y="47"/>
                    </a:lnTo>
                    <a:lnTo>
                      <a:pt x="29" y="46"/>
                    </a:lnTo>
                    <a:lnTo>
                      <a:pt x="26" y="46"/>
                    </a:lnTo>
                    <a:lnTo>
                      <a:pt x="24" y="46"/>
                    </a:lnTo>
                    <a:close/>
                    <a:moveTo>
                      <a:pt x="24" y="9"/>
                    </a:moveTo>
                    <a:lnTo>
                      <a:pt x="21" y="9"/>
                    </a:lnTo>
                    <a:lnTo>
                      <a:pt x="18" y="11"/>
                    </a:lnTo>
                    <a:lnTo>
                      <a:pt x="14" y="12"/>
                    </a:lnTo>
                    <a:lnTo>
                      <a:pt x="13" y="15"/>
                    </a:lnTo>
                    <a:lnTo>
                      <a:pt x="11" y="19"/>
                    </a:lnTo>
                    <a:lnTo>
                      <a:pt x="11" y="22"/>
                    </a:lnTo>
                    <a:lnTo>
                      <a:pt x="11" y="25"/>
                    </a:lnTo>
                    <a:lnTo>
                      <a:pt x="13" y="28"/>
                    </a:lnTo>
                    <a:lnTo>
                      <a:pt x="14" y="31"/>
                    </a:lnTo>
                    <a:lnTo>
                      <a:pt x="16" y="35"/>
                    </a:lnTo>
                    <a:lnTo>
                      <a:pt x="19" y="36"/>
                    </a:lnTo>
                    <a:lnTo>
                      <a:pt x="22" y="36"/>
                    </a:lnTo>
                    <a:lnTo>
                      <a:pt x="27" y="36"/>
                    </a:lnTo>
                    <a:lnTo>
                      <a:pt x="32" y="33"/>
                    </a:lnTo>
                    <a:lnTo>
                      <a:pt x="34" y="31"/>
                    </a:lnTo>
                    <a:lnTo>
                      <a:pt x="35" y="27"/>
                    </a:lnTo>
                    <a:lnTo>
                      <a:pt x="37" y="22"/>
                    </a:lnTo>
                    <a:lnTo>
                      <a:pt x="35" y="19"/>
                    </a:lnTo>
                    <a:lnTo>
                      <a:pt x="35" y="14"/>
                    </a:lnTo>
                    <a:lnTo>
                      <a:pt x="32" y="12"/>
                    </a:lnTo>
                    <a:lnTo>
                      <a:pt x="30" y="11"/>
                    </a:lnTo>
                    <a:lnTo>
                      <a:pt x="27" y="9"/>
                    </a:lnTo>
                    <a:lnTo>
                      <a:pt x="24" y="9"/>
                    </a:lnTo>
                    <a:close/>
                    <a:moveTo>
                      <a:pt x="22" y="0"/>
                    </a:moveTo>
                    <a:lnTo>
                      <a:pt x="29" y="0"/>
                    </a:lnTo>
                    <a:lnTo>
                      <a:pt x="34" y="1"/>
                    </a:lnTo>
                    <a:lnTo>
                      <a:pt x="38" y="4"/>
                    </a:lnTo>
                    <a:lnTo>
                      <a:pt x="41" y="7"/>
                    </a:lnTo>
                    <a:lnTo>
                      <a:pt x="43" y="12"/>
                    </a:lnTo>
                    <a:lnTo>
                      <a:pt x="45" y="17"/>
                    </a:lnTo>
                    <a:lnTo>
                      <a:pt x="45" y="22"/>
                    </a:lnTo>
                    <a:lnTo>
                      <a:pt x="45" y="27"/>
                    </a:lnTo>
                    <a:lnTo>
                      <a:pt x="45" y="30"/>
                    </a:lnTo>
                    <a:lnTo>
                      <a:pt x="43" y="33"/>
                    </a:lnTo>
                    <a:lnTo>
                      <a:pt x="40" y="36"/>
                    </a:lnTo>
                    <a:lnTo>
                      <a:pt x="37" y="41"/>
                    </a:lnTo>
                    <a:lnTo>
                      <a:pt x="38" y="42"/>
                    </a:lnTo>
                    <a:lnTo>
                      <a:pt x="41" y="44"/>
                    </a:lnTo>
                    <a:lnTo>
                      <a:pt x="43" y="47"/>
                    </a:lnTo>
                    <a:lnTo>
                      <a:pt x="46" y="52"/>
                    </a:lnTo>
                    <a:lnTo>
                      <a:pt x="48" y="57"/>
                    </a:lnTo>
                    <a:lnTo>
                      <a:pt x="48" y="65"/>
                    </a:lnTo>
                    <a:lnTo>
                      <a:pt x="46" y="71"/>
                    </a:lnTo>
                    <a:lnTo>
                      <a:pt x="43" y="77"/>
                    </a:lnTo>
                    <a:lnTo>
                      <a:pt x="38" y="82"/>
                    </a:lnTo>
                    <a:lnTo>
                      <a:pt x="34" y="85"/>
                    </a:lnTo>
                    <a:lnTo>
                      <a:pt x="29" y="89"/>
                    </a:lnTo>
                    <a:lnTo>
                      <a:pt x="22" y="89"/>
                    </a:lnTo>
                    <a:lnTo>
                      <a:pt x="18" y="87"/>
                    </a:lnTo>
                    <a:lnTo>
                      <a:pt x="11" y="85"/>
                    </a:lnTo>
                    <a:lnTo>
                      <a:pt x="6" y="81"/>
                    </a:lnTo>
                    <a:lnTo>
                      <a:pt x="3" y="76"/>
                    </a:lnTo>
                    <a:lnTo>
                      <a:pt x="2" y="70"/>
                    </a:lnTo>
                    <a:lnTo>
                      <a:pt x="0" y="65"/>
                    </a:lnTo>
                    <a:lnTo>
                      <a:pt x="0" y="58"/>
                    </a:lnTo>
                    <a:lnTo>
                      <a:pt x="2" y="52"/>
                    </a:lnTo>
                    <a:lnTo>
                      <a:pt x="3" y="49"/>
                    </a:lnTo>
                    <a:lnTo>
                      <a:pt x="5" y="46"/>
                    </a:lnTo>
                    <a:lnTo>
                      <a:pt x="8" y="42"/>
                    </a:lnTo>
                    <a:lnTo>
                      <a:pt x="11" y="41"/>
                    </a:lnTo>
                    <a:lnTo>
                      <a:pt x="8" y="38"/>
                    </a:lnTo>
                    <a:lnTo>
                      <a:pt x="6" y="35"/>
                    </a:lnTo>
                    <a:lnTo>
                      <a:pt x="5" y="31"/>
                    </a:lnTo>
                    <a:lnTo>
                      <a:pt x="3" y="27"/>
                    </a:lnTo>
                    <a:lnTo>
                      <a:pt x="3" y="22"/>
                    </a:lnTo>
                    <a:lnTo>
                      <a:pt x="3" y="17"/>
                    </a:lnTo>
                    <a:lnTo>
                      <a:pt x="5" y="12"/>
                    </a:lnTo>
                    <a:lnTo>
                      <a:pt x="6" y="7"/>
                    </a:lnTo>
                    <a:lnTo>
                      <a:pt x="10" y="4"/>
                    </a:lnTo>
                    <a:lnTo>
                      <a:pt x="14" y="1"/>
                    </a:lnTo>
                    <a:lnTo>
                      <a:pt x="18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1" name="Freeform 714"/>
              <p:cNvSpPr>
                <a:spLocks/>
              </p:cNvSpPr>
              <p:nvPr/>
            </p:nvSpPr>
            <p:spPr bwMode="auto">
              <a:xfrm>
                <a:off x="2961" y="3745"/>
                <a:ext cx="48" cy="85"/>
              </a:xfrm>
              <a:custGeom>
                <a:avLst/>
                <a:gdLst>
                  <a:gd name="T0" fmla="*/ 0 w 48"/>
                  <a:gd name="T1" fmla="*/ 0 h 85"/>
                  <a:gd name="T2" fmla="*/ 48 w 48"/>
                  <a:gd name="T3" fmla="*/ 0 h 85"/>
                  <a:gd name="T4" fmla="*/ 48 w 48"/>
                  <a:gd name="T5" fmla="*/ 9 h 85"/>
                  <a:gd name="T6" fmla="*/ 38 w 48"/>
                  <a:gd name="T7" fmla="*/ 27 h 85"/>
                  <a:gd name="T8" fmla="*/ 30 w 48"/>
                  <a:gd name="T9" fmla="*/ 41 h 85"/>
                  <a:gd name="T10" fmla="*/ 24 w 48"/>
                  <a:gd name="T11" fmla="*/ 60 h 85"/>
                  <a:gd name="T12" fmla="*/ 19 w 48"/>
                  <a:gd name="T13" fmla="*/ 85 h 85"/>
                  <a:gd name="T14" fmla="*/ 9 w 48"/>
                  <a:gd name="T15" fmla="*/ 85 h 85"/>
                  <a:gd name="T16" fmla="*/ 13 w 48"/>
                  <a:gd name="T17" fmla="*/ 70 h 85"/>
                  <a:gd name="T18" fmla="*/ 17 w 48"/>
                  <a:gd name="T19" fmla="*/ 57 h 85"/>
                  <a:gd name="T20" fmla="*/ 22 w 48"/>
                  <a:gd name="T21" fmla="*/ 42 h 85"/>
                  <a:gd name="T22" fmla="*/ 38 w 48"/>
                  <a:gd name="T23" fmla="*/ 9 h 85"/>
                  <a:gd name="T24" fmla="*/ 0 w 48"/>
                  <a:gd name="T25" fmla="*/ 9 h 85"/>
                  <a:gd name="T26" fmla="*/ 0 w 48"/>
                  <a:gd name="T27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85">
                    <a:moveTo>
                      <a:pt x="0" y="0"/>
                    </a:moveTo>
                    <a:lnTo>
                      <a:pt x="48" y="0"/>
                    </a:lnTo>
                    <a:lnTo>
                      <a:pt x="48" y="9"/>
                    </a:lnTo>
                    <a:lnTo>
                      <a:pt x="38" y="27"/>
                    </a:lnTo>
                    <a:lnTo>
                      <a:pt x="30" y="41"/>
                    </a:lnTo>
                    <a:lnTo>
                      <a:pt x="24" y="60"/>
                    </a:lnTo>
                    <a:lnTo>
                      <a:pt x="19" y="85"/>
                    </a:lnTo>
                    <a:lnTo>
                      <a:pt x="9" y="85"/>
                    </a:lnTo>
                    <a:lnTo>
                      <a:pt x="13" y="70"/>
                    </a:lnTo>
                    <a:lnTo>
                      <a:pt x="17" y="57"/>
                    </a:lnTo>
                    <a:lnTo>
                      <a:pt x="22" y="42"/>
                    </a:lnTo>
                    <a:lnTo>
                      <a:pt x="38" y="9"/>
                    </a:lnTo>
                    <a:lnTo>
                      <a:pt x="0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2" name="Freeform 715"/>
              <p:cNvSpPr>
                <a:spLocks/>
              </p:cNvSpPr>
              <p:nvPr/>
            </p:nvSpPr>
            <p:spPr bwMode="auto">
              <a:xfrm>
                <a:off x="3023" y="3745"/>
                <a:ext cx="24" cy="85"/>
              </a:xfrm>
              <a:custGeom>
                <a:avLst/>
                <a:gdLst>
                  <a:gd name="T0" fmla="*/ 17 w 24"/>
                  <a:gd name="T1" fmla="*/ 0 h 85"/>
                  <a:gd name="T2" fmla="*/ 24 w 24"/>
                  <a:gd name="T3" fmla="*/ 0 h 85"/>
                  <a:gd name="T4" fmla="*/ 24 w 24"/>
                  <a:gd name="T5" fmla="*/ 85 h 85"/>
                  <a:gd name="T6" fmla="*/ 16 w 24"/>
                  <a:gd name="T7" fmla="*/ 85 h 85"/>
                  <a:gd name="T8" fmla="*/ 16 w 24"/>
                  <a:gd name="T9" fmla="*/ 25 h 85"/>
                  <a:gd name="T10" fmla="*/ 0 w 24"/>
                  <a:gd name="T11" fmla="*/ 25 h 85"/>
                  <a:gd name="T12" fmla="*/ 0 w 24"/>
                  <a:gd name="T13" fmla="*/ 17 h 85"/>
                  <a:gd name="T14" fmla="*/ 6 w 24"/>
                  <a:gd name="T15" fmla="*/ 15 h 85"/>
                  <a:gd name="T16" fmla="*/ 9 w 24"/>
                  <a:gd name="T17" fmla="*/ 14 h 85"/>
                  <a:gd name="T18" fmla="*/ 13 w 24"/>
                  <a:gd name="T19" fmla="*/ 12 h 85"/>
                  <a:gd name="T20" fmla="*/ 14 w 24"/>
                  <a:gd name="T21" fmla="*/ 9 h 85"/>
                  <a:gd name="T22" fmla="*/ 16 w 24"/>
                  <a:gd name="T23" fmla="*/ 4 h 85"/>
                  <a:gd name="T24" fmla="*/ 17 w 24"/>
                  <a:gd name="T2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85">
                    <a:moveTo>
                      <a:pt x="17" y="0"/>
                    </a:moveTo>
                    <a:lnTo>
                      <a:pt x="24" y="0"/>
                    </a:lnTo>
                    <a:lnTo>
                      <a:pt x="24" y="85"/>
                    </a:lnTo>
                    <a:lnTo>
                      <a:pt x="16" y="85"/>
                    </a:lnTo>
                    <a:lnTo>
                      <a:pt x="16" y="25"/>
                    </a:lnTo>
                    <a:lnTo>
                      <a:pt x="0" y="25"/>
                    </a:lnTo>
                    <a:lnTo>
                      <a:pt x="0" y="17"/>
                    </a:lnTo>
                    <a:lnTo>
                      <a:pt x="6" y="15"/>
                    </a:lnTo>
                    <a:lnTo>
                      <a:pt x="9" y="14"/>
                    </a:lnTo>
                    <a:lnTo>
                      <a:pt x="13" y="12"/>
                    </a:lnTo>
                    <a:lnTo>
                      <a:pt x="14" y="9"/>
                    </a:lnTo>
                    <a:lnTo>
                      <a:pt x="16" y="4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3" name="Freeform 716"/>
              <p:cNvSpPr>
                <a:spLocks/>
              </p:cNvSpPr>
              <p:nvPr/>
            </p:nvSpPr>
            <p:spPr bwMode="auto">
              <a:xfrm>
                <a:off x="3188" y="3745"/>
                <a:ext cx="48" cy="85"/>
              </a:xfrm>
              <a:custGeom>
                <a:avLst/>
                <a:gdLst>
                  <a:gd name="T0" fmla="*/ 0 w 48"/>
                  <a:gd name="T1" fmla="*/ 0 h 85"/>
                  <a:gd name="T2" fmla="*/ 48 w 48"/>
                  <a:gd name="T3" fmla="*/ 0 h 85"/>
                  <a:gd name="T4" fmla="*/ 48 w 48"/>
                  <a:gd name="T5" fmla="*/ 9 h 85"/>
                  <a:gd name="T6" fmla="*/ 37 w 48"/>
                  <a:gd name="T7" fmla="*/ 27 h 85"/>
                  <a:gd name="T8" fmla="*/ 30 w 48"/>
                  <a:gd name="T9" fmla="*/ 41 h 85"/>
                  <a:gd name="T10" fmla="*/ 24 w 48"/>
                  <a:gd name="T11" fmla="*/ 60 h 85"/>
                  <a:gd name="T12" fmla="*/ 18 w 48"/>
                  <a:gd name="T13" fmla="*/ 85 h 85"/>
                  <a:gd name="T14" fmla="*/ 10 w 48"/>
                  <a:gd name="T15" fmla="*/ 85 h 85"/>
                  <a:gd name="T16" fmla="*/ 13 w 48"/>
                  <a:gd name="T17" fmla="*/ 70 h 85"/>
                  <a:gd name="T18" fmla="*/ 16 w 48"/>
                  <a:gd name="T19" fmla="*/ 57 h 85"/>
                  <a:gd name="T20" fmla="*/ 22 w 48"/>
                  <a:gd name="T21" fmla="*/ 42 h 85"/>
                  <a:gd name="T22" fmla="*/ 38 w 48"/>
                  <a:gd name="T23" fmla="*/ 9 h 85"/>
                  <a:gd name="T24" fmla="*/ 0 w 48"/>
                  <a:gd name="T25" fmla="*/ 9 h 85"/>
                  <a:gd name="T26" fmla="*/ 0 w 48"/>
                  <a:gd name="T27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85">
                    <a:moveTo>
                      <a:pt x="0" y="0"/>
                    </a:moveTo>
                    <a:lnTo>
                      <a:pt x="48" y="0"/>
                    </a:lnTo>
                    <a:lnTo>
                      <a:pt x="48" y="9"/>
                    </a:lnTo>
                    <a:lnTo>
                      <a:pt x="37" y="27"/>
                    </a:lnTo>
                    <a:lnTo>
                      <a:pt x="30" y="41"/>
                    </a:lnTo>
                    <a:lnTo>
                      <a:pt x="24" y="60"/>
                    </a:lnTo>
                    <a:lnTo>
                      <a:pt x="18" y="85"/>
                    </a:lnTo>
                    <a:lnTo>
                      <a:pt x="10" y="85"/>
                    </a:lnTo>
                    <a:lnTo>
                      <a:pt x="13" y="70"/>
                    </a:lnTo>
                    <a:lnTo>
                      <a:pt x="16" y="57"/>
                    </a:lnTo>
                    <a:lnTo>
                      <a:pt x="22" y="42"/>
                    </a:lnTo>
                    <a:lnTo>
                      <a:pt x="38" y="9"/>
                    </a:lnTo>
                    <a:lnTo>
                      <a:pt x="0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4" name="Freeform 717"/>
              <p:cNvSpPr>
                <a:spLocks noEditPoints="1"/>
              </p:cNvSpPr>
              <p:nvPr/>
            </p:nvSpPr>
            <p:spPr bwMode="auto">
              <a:xfrm>
                <a:off x="3242" y="3745"/>
                <a:ext cx="49" cy="85"/>
              </a:xfrm>
              <a:custGeom>
                <a:avLst/>
                <a:gdLst>
                  <a:gd name="T0" fmla="*/ 30 w 49"/>
                  <a:gd name="T1" fmla="*/ 17 h 85"/>
                  <a:gd name="T2" fmla="*/ 8 w 49"/>
                  <a:gd name="T3" fmla="*/ 55 h 85"/>
                  <a:gd name="T4" fmla="*/ 30 w 49"/>
                  <a:gd name="T5" fmla="*/ 55 h 85"/>
                  <a:gd name="T6" fmla="*/ 30 w 49"/>
                  <a:gd name="T7" fmla="*/ 17 h 85"/>
                  <a:gd name="T8" fmla="*/ 30 w 49"/>
                  <a:gd name="T9" fmla="*/ 17 h 85"/>
                  <a:gd name="T10" fmla="*/ 32 w 49"/>
                  <a:gd name="T11" fmla="*/ 0 h 85"/>
                  <a:gd name="T12" fmla="*/ 38 w 49"/>
                  <a:gd name="T13" fmla="*/ 0 h 85"/>
                  <a:gd name="T14" fmla="*/ 38 w 49"/>
                  <a:gd name="T15" fmla="*/ 55 h 85"/>
                  <a:gd name="T16" fmla="*/ 49 w 49"/>
                  <a:gd name="T17" fmla="*/ 55 h 85"/>
                  <a:gd name="T18" fmla="*/ 49 w 49"/>
                  <a:gd name="T19" fmla="*/ 65 h 85"/>
                  <a:gd name="T20" fmla="*/ 38 w 49"/>
                  <a:gd name="T21" fmla="*/ 65 h 85"/>
                  <a:gd name="T22" fmla="*/ 38 w 49"/>
                  <a:gd name="T23" fmla="*/ 85 h 85"/>
                  <a:gd name="T24" fmla="*/ 30 w 49"/>
                  <a:gd name="T25" fmla="*/ 85 h 85"/>
                  <a:gd name="T26" fmla="*/ 30 w 49"/>
                  <a:gd name="T27" fmla="*/ 65 h 85"/>
                  <a:gd name="T28" fmla="*/ 0 w 49"/>
                  <a:gd name="T29" fmla="*/ 65 h 85"/>
                  <a:gd name="T30" fmla="*/ 0 w 49"/>
                  <a:gd name="T31" fmla="*/ 54 h 85"/>
                  <a:gd name="T32" fmla="*/ 32 w 49"/>
                  <a:gd name="T3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9" h="85">
                    <a:moveTo>
                      <a:pt x="30" y="17"/>
                    </a:moveTo>
                    <a:lnTo>
                      <a:pt x="8" y="55"/>
                    </a:lnTo>
                    <a:lnTo>
                      <a:pt x="30" y="55"/>
                    </a:lnTo>
                    <a:lnTo>
                      <a:pt x="30" y="17"/>
                    </a:lnTo>
                    <a:lnTo>
                      <a:pt x="30" y="17"/>
                    </a:lnTo>
                    <a:close/>
                    <a:moveTo>
                      <a:pt x="32" y="0"/>
                    </a:moveTo>
                    <a:lnTo>
                      <a:pt x="38" y="0"/>
                    </a:lnTo>
                    <a:lnTo>
                      <a:pt x="38" y="55"/>
                    </a:lnTo>
                    <a:lnTo>
                      <a:pt x="49" y="55"/>
                    </a:lnTo>
                    <a:lnTo>
                      <a:pt x="49" y="65"/>
                    </a:lnTo>
                    <a:lnTo>
                      <a:pt x="38" y="65"/>
                    </a:lnTo>
                    <a:lnTo>
                      <a:pt x="38" y="85"/>
                    </a:lnTo>
                    <a:lnTo>
                      <a:pt x="30" y="85"/>
                    </a:lnTo>
                    <a:lnTo>
                      <a:pt x="30" y="65"/>
                    </a:lnTo>
                    <a:lnTo>
                      <a:pt x="0" y="65"/>
                    </a:lnTo>
                    <a:lnTo>
                      <a:pt x="0" y="5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5" name="Freeform 718"/>
              <p:cNvSpPr>
                <a:spLocks/>
              </p:cNvSpPr>
              <p:nvPr/>
            </p:nvSpPr>
            <p:spPr bwMode="auto">
              <a:xfrm>
                <a:off x="3414" y="3745"/>
                <a:ext cx="48" cy="85"/>
              </a:xfrm>
              <a:custGeom>
                <a:avLst/>
                <a:gdLst>
                  <a:gd name="T0" fmla="*/ 0 w 48"/>
                  <a:gd name="T1" fmla="*/ 0 h 85"/>
                  <a:gd name="T2" fmla="*/ 48 w 48"/>
                  <a:gd name="T3" fmla="*/ 0 h 85"/>
                  <a:gd name="T4" fmla="*/ 48 w 48"/>
                  <a:gd name="T5" fmla="*/ 9 h 85"/>
                  <a:gd name="T6" fmla="*/ 38 w 48"/>
                  <a:gd name="T7" fmla="*/ 27 h 85"/>
                  <a:gd name="T8" fmla="*/ 32 w 48"/>
                  <a:gd name="T9" fmla="*/ 41 h 85"/>
                  <a:gd name="T10" fmla="*/ 24 w 48"/>
                  <a:gd name="T11" fmla="*/ 60 h 85"/>
                  <a:gd name="T12" fmla="*/ 19 w 48"/>
                  <a:gd name="T13" fmla="*/ 85 h 85"/>
                  <a:gd name="T14" fmla="*/ 9 w 48"/>
                  <a:gd name="T15" fmla="*/ 85 h 85"/>
                  <a:gd name="T16" fmla="*/ 13 w 48"/>
                  <a:gd name="T17" fmla="*/ 70 h 85"/>
                  <a:gd name="T18" fmla="*/ 17 w 48"/>
                  <a:gd name="T19" fmla="*/ 57 h 85"/>
                  <a:gd name="T20" fmla="*/ 22 w 48"/>
                  <a:gd name="T21" fmla="*/ 42 h 85"/>
                  <a:gd name="T22" fmla="*/ 38 w 48"/>
                  <a:gd name="T23" fmla="*/ 9 h 85"/>
                  <a:gd name="T24" fmla="*/ 0 w 48"/>
                  <a:gd name="T25" fmla="*/ 9 h 85"/>
                  <a:gd name="T26" fmla="*/ 0 w 48"/>
                  <a:gd name="T27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85">
                    <a:moveTo>
                      <a:pt x="0" y="0"/>
                    </a:moveTo>
                    <a:lnTo>
                      <a:pt x="48" y="0"/>
                    </a:lnTo>
                    <a:lnTo>
                      <a:pt x="48" y="9"/>
                    </a:lnTo>
                    <a:lnTo>
                      <a:pt x="38" y="27"/>
                    </a:lnTo>
                    <a:lnTo>
                      <a:pt x="32" y="41"/>
                    </a:lnTo>
                    <a:lnTo>
                      <a:pt x="24" y="60"/>
                    </a:lnTo>
                    <a:lnTo>
                      <a:pt x="19" y="85"/>
                    </a:lnTo>
                    <a:lnTo>
                      <a:pt x="9" y="85"/>
                    </a:lnTo>
                    <a:lnTo>
                      <a:pt x="13" y="70"/>
                    </a:lnTo>
                    <a:lnTo>
                      <a:pt x="17" y="57"/>
                    </a:lnTo>
                    <a:lnTo>
                      <a:pt x="22" y="42"/>
                    </a:lnTo>
                    <a:lnTo>
                      <a:pt x="38" y="9"/>
                    </a:lnTo>
                    <a:lnTo>
                      <a:pt x="0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6" name="Freeform 719"/>
              <p:cNvSpPr>
                <a:spLocks/>
              </p:cNvSpPr>
              <p:nvPr/>
            </p:nvSpPr>
            <p:spPr bwMode="auto">
              <a:xfrm>
                <a:off x="3470" y="3745"/>
                <a:ext cx="47" cy="85"/>
              </a:xfrm>
              <a:custGeom>
                <a:avLst/>
                <a:gdLst>
                  <a:gd name="T0" fmla="*/ 0 w 47"/>
                  <a:gd name="T1" fmla="*/ 0 h 85"/>
                  <a:gd name="T2" fmla="*/ 47 w 47"/>
                  <a:gd name="T3" fmla="*/ 0 h 85"/>
                  <a:gd name="T4" fmla="*/ 47 w 47"/>
                  <a:gd name="T5" fmla="*/ 9 h 85"/>
                  <a:gd name="T6" fmla="*/ 38 w 47"/>
                  <a:gd name="T7" fmla="*/ 27 h 85"/>
                  <a:gd name="T8" fmla="*/ 31 w 47"/>
                  <a:gd name="T9" fmla="*/ 41 h 85"/>
                  <a:gd name="T10" fmla="*/ 23 w 47"/>
                  <a:gd name="T11" fmla="*/ 60 h 85"/>
                  <a:gd name="T12" fmla="*/ 19 w 47"/>
                  <a:gd name="T13" fmla="*/ 85 h 85"/>
                  <a:gd name="T14" fmla="*/ 9 w 47"/>
                  <a:gd name="T15" fmla="*/ 85 h 85"/>
                  <a:gd name="T16" fmla="*/ 12 w 47"/>
                  <a:gd name="T17" fmla="*/ 70 h 85"/>
                  <a:gd name="T18" fmla="*/ 17 w 47"/>
                  <a:gd name="T19" fmla="*/ 57 h 85"/>
                  <a:gd name="T20" fmla="*/ 22 w 47"/>
                  <a:gd name="T21" fmla="*/ 42 h 85"/>
                  <a:gd name="T22" fmla="*/ 38 w 47"/>
                  <a:gd name="T23" fmla="*/ 9 h 85"/>
                  <a:gd name="T24" fmla="*/ 0 w 47"/>
                  <a:gd name="T25" fmla="*/ 9 h 85"/>
                  <a:gd name="T26" fmla="*/ 0 w 47"/>
                  <a:gd name="T27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7" h="85">
                    <a:moveTo>
                      <a:pt x="0" y="0"/>
                    </a:moveTo>
                    <a:lnTo>
                      <a:pt x="47" y="0"/>
                    </a:lnTo>
                    <a:lnTo>
                      <a:pt x="47" y="9"/>
                    </a:lnTo>
                    <a:lnTo>
                      <a:pt x="38" y="27"/>
                    </a:lnTo>
                    <a:lnTo>
                      <a:pt x="31" y="41"/>
                    </a:lnTo>
                    <a:lnTo>
                      <a:pt x="23" y="60"/>
                    </a:lnTo>
                    <a:lnTo>
                      <a:pt x="19" y="85"/>
                    </a:lnTo>
                    <a:lnTo>
                      <a:pt x="9" y="85"/>
                    </a:lnTo>
                    <a:lnTo>
                      <a:pt x="12" y="70"/>
                    </a:lnTo>
                    <a:lnTo>
                      <a:pt x="17" y="57"/>
                    </a:lnTo>
                    <a:lnTo>
                      <a:pt x="22" y="42"/>
                    </a:lnTo>
                    <a:lnTo>
                      <a:pt x="38" y="9"/>
                    </a:lnTo>
                    <a:lnTo>
                      <a:pt x="0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7" name="Freeform 720"/>
              <p:cNvSpPr>
                <a:spLocks noEditPoints="1"/>
              </p:cNvSpPr>
              <p:nvPr/>
            </p:nvSpPr>
            <p:spPr bwMode="auto">
              <a:xfrm>
                <a:off x="3640" y="3745"/>
                <a:ext cx="47" cy="89"/>
              </a:xfrm>
              <a:custGeom>
                <a:avLst/>
                <a:gdLst>
                  <a:gd name="T0" fmla="*/ 20 w 47"/>
                  <a:gd name="T1" fmla="*/ 46 h 89"/>
                  <a:gd name="T2" fmla="*/ 12 w 47"/>
                  <a:gd name="T3" fmla="*/ 50 h 89"/>
                  <a:gd name="T4" fmla="*/ 9 w 47"/>
                  <a:gd name="T5" fmla="*/ 58 h 89"/>
                  <a:gd name="T6" fmla="*/ 9 w 47"/>
                  <a:gd name="T7" fmla="*/ 66 h 89"/>
                  <a:gd name="T8" fmla="*/ 12 w 47"/>
                  <a:gd name="T9" fmla="*/ 74 h 89"/>
                  <a:gd name="T10" fmla="*/ 20 w 47"/>
                  <a:gd name="T11" fmla="*/ 77 h 89"/>
                  <a:gd name="T12" fmla="*/ 28 w 47"/>
                  <a:gd name="T13" fmla="*/ 77 h 89"/>
                  <a:gd name="T14" fmla="*/ 36 w 47"/>
                  <a:gd name="T15" fmla="*/ 71 h 89"/>
                  <a:gd name="T16" fmla="*/ 39 w 47"/>
                  <a:gd name="T17" fmla="*/ 63 h 89"/>
                  <a:gd name="T18" fmla="*/ 36 w 47"/>
                  <a:gd name="T19" fmla="*/ 52 h 89"/>
                  <a:gd name="T20" fmla="*/ 31 w 47"/>
                  <a:gd name="T21" fmla="*/ 47 h 89"/>
                  <a:gd name="T22" fmla="*/ 27 w 47"/>
                  <a:gd name="T23" fmla="*/ 46 h 89"/>
                  <a:gd name="T24" fmla="*/ 23 w 47"/>
                  <a:gd name="T25" fmla="*/ 9 h 89"/>
                  <a:gd name="T26" fmla="*/ 17 w 47"/>
                  <a:gd name="T27" fmla="*/ 11 h 89"/>
                  <a:gd name="T28" fmla="*/ 12 w 47"/>
                  <a:gd name="T29" fmla="*/ 15 h 89"/>
                  <a:gd name="T30" fmla="*/ 12 w 47"/>
                  <a:gd name="T31" fmla="*/ 22 h 89"/>
                  <a:gd name="T32" fmla="*/ 12 w 47"/>
                  <a:gd name="T33" fmla="*/ 28 h 89"/>
                  <a:gd name="T34" fmla="*/ 17 w 47"/>
                  <a:gd name="T35" fmla="*/ 35 h 89"/>
                  <a:gd name="T36" fmla="*/ 23 w 47"/>
                  <a:gd name="T37" fmla="*/ 36 h 89"/>
                  <a:gd name="T38" fmla="*/ 31 w 47"/>
                  <a:gd name="T39" fmla="*/ 33 h 89"/>
                  <a:gd name="T40" fmla="*/ 36 w 47"/>
                  <a:gd name="T41" fmla="*/ 27 h 89"/>
                  <a:gd name="T42" fmla="*/ 36 w 47"/>
                  <a:gd name="T43" fmla="*/ 19 h 89"/>
                  <a:gd name="T44" fmla="*/ 33 w 47"/>
                  <a:gd name="T45" fmla="*/ 12 h 89"/>
                  <a:gd name="T46" fmla="*/ 27 w 47"/>
                  <a:gd name="T47" fmla="*/ 9 h 89"/>
                  <a:gd name="T48" fmla="*/ 23 w 47"/>
                  <a:gd name="T49" fmla="*/ 0 h 89"/>
                  <a:gd name="T50" fmla="*/ 33 w 47"/>
                  <a:gd name="T51" fmla="*/ 1 h 89"/>
                  <a:gd name="T52" fmla="*/ 41 w 47"/>
                  <a:gd name="T53" fmla="*/ 7 h 89"/>
                  <a:gd name="T54" fmla="*/ 44 w 47"/>
                  <a:gd name="T55" fmla="*/ 17 h 89"/>
                  <a:gd name="T56" fmla="*/ 46 w 47"/>
                  <a:gd name="T57" fmla="*/ 27 h 89"/>
                  <a:gd name="T58" fmla="*/ 43 w 47"/>
                  <a:gd name="T59" fmla="*/ 33 h 89"/>
                  <a:gd name="T60" fmla="*/ 36 w 47"/>
                  <a:gd name="T61" fmla="*/ 41 h 89"/>
                  <a:gd name="T62" fmla="*/ 41 w 47"/>
                  <a:gd name="T63" fmla="*/ 44 h 89"/>
                  <a:gd name="T64" fmla="*/ 46 w 47"/>
                  <a:gd name="T65" fmla="*/ 52 h 89"/>
                  <a:gd name="T66" fmla="*/ 47 w 47"/>
                  <a:gd name="T67" fmla="*/ 65 h 89"/>
                  <a:gd name="T68" fmla="*/ 44 w 47"/>
                  <a:gd name="T69" fmla="*/ 77 h 89"/>
                  <a:gd name="T70" fmla="*/ 35 w 47"/>
                  <a:gd name="T71" fmla="*/ 85 h 89"/>
                  <a:gd name="T72" fmla="*/ 23 w 47"/>
                  <a:gd name="T73" fmla="*/ 89 h 89"/>
                  <a:gd name="T74" fmla="*/ 11 w 47"/>
                  <a:gd name="T75" fmla="*/ 85 h 89"/>
                  <a:gd name="T76" fmla="*/ 3 w 47"/>
                  <a:gd name="T77" fmla="*/ 76 h 89"/>
                  <a:gd name="T78" fmla="*/ 0 w 47"/>
                  <a:gd name="T79" fmla="*/ 65 h 89"/>
                  <a:gd name="T80" fmla="*/ 1 w 47"/>
                  <a:gd name="T81" fmla="*/ 52 h 89"/>
                  <a:gd name="T82" fmla="*/ 6 w 47"/>
                  <a:gd name="T83" fmla="*/ 46 h 89"/>
                  <a:gd name="T84" fmla="*/ 12 w 47"/>
                  <a:gd name="T85" fmla="*/ 41 h 89"/>
                  <a:gd name="T86" fmla="*/ 6 w 47"/>
                  <a:gd name="T87" fmla="*/ 35 h 89"/>
                  <a:gd name="T88" fmla="*/ 3 w 47"/>
                  <a:gd name="T89" fmla="*/ 27 h 89"/>
                  <a:gd name="T90" fmla="*/ 3 w 47"/>
                  <a:gd name="T91" fmla="*/ 17 h 89"/>
                  <a:gd name="T92" fmla="*/ 8 w 47"/>
                  <a:gd name="T93" fmla="*/ 7 h 89"/>
                  <a:gd name="T94" fmla="*/ 14 w 47"/>
                  <a:gd name="T95" fmla="*/ 1 h 89"/>
                  <a:gd name="T96" fmla="*/ 23 w 47"/>
                  <a:gd name="T9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7" h="89">
                    <a:moveTo>
                      <a:pt x="23" y="46"/>
                    </a:moveTo>
                    <a:lnTo>
                      <a:pt x="20" y="46"/>
                    </a:lnTo>
                    <a:lnTo>
                      <a:pt x="16" y="47"/>
                    </a:lnTo>
                    <a:lnTo>
                      <a:pt x="12" y="50"/>
                    </a:lnTo>
                    <a:lnTo>
                      <a:pt x="11" y="54"/>
                    </a:lnTo>
                    <a:lnTo>
                      <a:pt x="9" y="58"/>
                    </a:lnTo>
                    <a:lnTo>
                      <a:pt x="9" y="63"/>
                    </a:lnTo>
                    <a:lnTo>
                      <a:pt x="9" y="66"/>
                    </a:lnTo>
                    <a:lnTo>
                      <a:pt x="11" y="71"/>
                    </a:lnTo>
                    <a:lnTo>
                      <a:pt x="12" y="74"/>
                    </a:lnTo>
                    <a:lnTo>
                      <a:pt x="16" y="76"/>
                    </a:lnTo>
                    <a:lnTo>
                      <a:pt x="20" y="77"/>
                    </a:lnTo>
                    <a:lnTo>
                      <a:pt x="23" y="79"/>
                    </a:lnTo>
                    <a:lnTo>
                      <a:pt x="28" y="77"/>
                    </a:lnTo>
                    <a:lnTo>
                      <a:pt x="33" y="76"/>
                    </a:lnTo>
                    <a:lnTo>
                      <a:pt x="36" y="71"/>
                    </a:lnTo>
                    <a:lnTo>
                      <a:pt x="38" y="68"/>
                    </a:lnTo>
                    <a:lnTo>
                      <a:pt x="39" y="63"/>
                    </a:lnTo>
                    <a:lnTo>
                      <a:pt x="38" y="57"/>
                    </a:lnTo>
                    <a:lnTo>
                      <a:pt x="36" y="52"/>
                    </a:lnTo>
                    <a:lnTo>
                      <a:pt x="35" y="49"/>
                    </a:lnTo>
                    <a:lnTo>
                      <a:pt x="31" y="47"/>
                    </a:lnTo>
                    <a:lnTo>
                      <a:pt x="28" y="46"/>
                    </a:lnTo>
                    <a:lnTo>
                      <a:pt x="27" y="46"/>
                    </a:lnTo>
                    <a:lnTo>
                      <a:pt x="23" y="46"/>
                    </a:lnTo>
                    <a:close/>
                    <a:moveTo>
                      <a:pt x="23" y="9"/>
                    </a:moveTo>
                    <a:lnTo>
                      <a:pt x="20" y="9"/>
                    </a:lnTo>
                    <a:lnTo>
                      <a:pt x="17" y="11"/>
                    </a:lnTo>
                    <a:lnTo>
                      <a:pt x="16" y="12"/>
                    </a:lnTo>
                    <a:lnTo>
                      <a:pt x="12" y="15"/>
                    </a:lnTo>
                    <a:lnTo>
                      <a:pt x="12" y="19"/>
                    </a:lnTo>
                    <a:lnTo>
                      <a:pt x="12" y="22"/>
                    </a:lnTo>
                    <a:lnTo>
                      <a:pt x="12" y="25"/>
                    </a:lnTo>
                    <a:lnTo>
                      <a:pt x="12" y="28"/>
                    </a:lnTo>
                    <a:lnTo>
                      <a:pt x="14" y="31"/>
                    </a:lnTo>
                    <a:lnTo>
                      <a:pt x="17" y="35"/>
                    </a:lnTo>
                    <a:lnTo>
                      <a:pt x="20" y="36"/>
                    </a:lnTo>
                    <a:lnTo>
                      <a:pt x="23" y="36"/>
                    </a:lnTo>
                    <a:lnTo>
                      <a:pt x="27" y="36"/>
                    </a:lnTo>
                    <a:lnTo>
                      <a:pt x="31" y="33"/>
                    </a:lnTo>
                    <a:lnTo>
                      <a:pt x="35" y="31"/>
                    </a:lnTo>
                    <a:lnTo>
                      <a:pt x="36" y="27"/>
                    </a:lnTo>
                    <a:lnTo>
                      <a:pt x="36" y="22"/>
                    </a:lnTo>
                    <a:lnTo>
                      <a:pt x="36" y="19"/>
                    </a:lnTo>
                    <a:lnTo>
                      <a:pt x="35" y="14"/>
                    </a:lnTo>
                    <a:lnTo>
                      <a:pt x="33" y="12"/>
                    </a:lnTo>
                    <a:lnTo>
                      <a:pt x="30" y="11"/>
                    </a:lnTo>
                    <a:lnTo>
                      <a:pt x="27" y="9"/>
                    </a:lnTo>
                    <a:lnTo>
                      <a:pt x="23" y="9"/>
                    </a:lnTo>
                    <a:close/>
                    <a:moveTo>
                      <a:pt x="23" y="0"/>
                    </a:moveTo>
                    <a:lnTo>
                      <a:pt x="28" y="0"/>
                    </a:lnTo>
                    <a:lnTo>
                      <a:pt x="33" y="1"/>
                    </a:lnTo>
                    <a:lnTo>
                      <a:pt x="39" y="4"/>
                    </a:lnTo>
                    <a:lnTo>
                      <a:pt x="41" y="7"/>
                    </a:lnTo>
                    <a:lnTo>
                      <a:pt x="44" y="12"/>
                    </a:lnTo>
                    <a:lnTo>
                      <a:pt x="44" y="17"/>
                    </a:lnTo>
                    <a:lnTo>
                      <a:pt x="46" y="22"/>
                    </a:lnTo>
                    <a:lnTo>
                      <a:pt x="46" y="27"/>
                    </a:lnTo>
                    <a:lnTo>
                      <a:pt x="44" y="30"/>
                    </a:lnTo>
                    <a:lnTo>
                      <a:pt x="43" y="33"/>
                    </a:lnTo>
                    <a:lnTo>
                      <a:pt x="39" y="36"/>
                    </a:lnTo>
                    <a:lnTo>
                      <a:pt x="36" y="41"/>
                    </a:lnTo>
                    <a:lnTo>
                      <a:pt x="39" y="42"/>
                    </a:lnTo>
                    <a:lnTo>
                      <a:pt x="41" y="44"/>
                    </a:lnTo>
                    <a:lnTo>
                      <a:pt x="44" y="47"/>
                    </a:lnTo>
                    <a:lnTo>
                      <a:pt x="46" y="52"/>
                    </a:lnTo>
                    <a:lnTo>
                      <a:pt x="47" y="57"/>
                    </a:lnTo>
                    <a:lnTo>
                      <a:pt x="47" y="65"/>
                    </a:lnTo>
                    <a:lnTo>
                      <a:pt x="47" y="71"/>
                    </a:lnTo>
                    <a:lnTo>
                      <a:pt x="44" y="77"/>
                    </a:lnTo>
                    <a:lnTo>
                      <a:pt x="39" y="82"/>
                    </a:lnTo>
                    <a:lnTo>
                      <a:pt x="35" y="85"/>
                    </a:lnTo>
                    <a:lnTo>
                      <a:pt x="28" y="89"/>
                    </a:lnTo>
                    <a:lnTo>
                      <a:pt x="23" y="89"/>
                    </a:lnTo>
                    <a:lnTo>
                      <a:pt x="17" y="87"/>
                    </a:lnTo>
                    <a:lnTo>
                      <a:pt x="11" y="85"/>
                    </a:lnTo>
                    <a:lnTo>
                      <a:pt x="6" y="81"/>
                    </a:lnTo>
                    <a:lnTo>
                      <a:pt x="3" y="76"/>
                    </a:lnTo>
                    <a:lnTo>
                      <a:pt x="1" y="70"/>
                    </a:lnTo>
                    <a:lnTo>
                      <a:pt x="0" y="65"/>
                    </a:lnTo>
                    <a:lnTo>
                      <a:pt x="1" y="58"/>
                    </a:lnTo>
                    <a:lnTo>
                      <a:pt x="1" y="52"/>
                    </a:lnTo>
                    <a:lnTo>
                      <a:pt x="4" y="49"/>
                    </a:lnTo>
                    <a:lnTo>
                      <a:pt x="6" y="46"/>
                    </a:lnTo>
                    <a:lnTo>
                      <a:pt x="8" y="42"/>
                    </a:lnTo>
                    <a:lnTo>
                      <a:pt x="12" y="41"/>
                    </a:lnTo>
                    <a:lnTo>
                      <a:pt x="9" y="38"/>
                    </a:lnTo>
                    <a:lnTo>
                      <a:pt x="6" y="35"/>
                    </a:lnTo>
                    <a:lnTo>
                      <a:pt x="4" y="31"/>
                    </a:lnTo>
                    <a:lnTo>
                      <a:pt x="3" y="27"/>
                    </a:lnTo>
                    <a:lnTo>
                      <a:pt x="3" y="22"/>
                    </a:lnTo>
                    <a:lnTo>
                      <a:pt x="3" y="17"/>
                    </a:lnTo>
                    <a:lnTo>
                      <a:pt x="4" y="12"/>
                    </a:lnTo>
                    <a:lnTo>
                      <a:pt x="8" y="7"/>
                    </a:lnTo>
                    <a:lnTo>
                      <a:pt x="11" y="4"/>
                    </a:lnTo>
                    <a:lnTo>
                      <a:pt x="14" y="1"/>
                    </a:lnTo>
                    <a:lnTo>
                      <a:pt x="19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8" name="Freeform 721"/>
              <p:cNvSpPr>
                <a:spLocks noEditPoints="1"/>
              </p:cNvSpPr>
              <p:nvPr/>
            </p:nvSpPr>
            <p:spPr bwMode="auto">
              <a:xfrm>
                <a:off x="3697" y="3745"/>
                <a:ext cx="46" cy="89"/>
              </a:xfrm>
              <a:custGeom>
                <a:avLst/>
                <a:gdLst>
                  <a:gd name="T0" fmla="*/ 22 w 46"/>
                  <a:gd name="T1" fmla="*/ 9 h 89"/>
                  <a:gd name="T2" fmla="*/ 19 w 46"/>
                  <a:gd name="T3" fmla="*/ 11 h 89"/>
                  <a:gd name="T4" fmla="*/ 16 w 46"/>
                  <a:gd name="T5" fmla="*/ 12 h 89"/>
                  <a:gd name="T6" fmla="*/ 14 w 46"/>
                  <a:gd name="T7" fmla="*/ 14 h 89"/>
                  <a:gd name="T8" fmla="*/ 11 w 46"/>
                  <a:gd name="T9" fmla="*/ 19 h 89"/>
                  <a:gd name="T10" fmla="*/ 9 w 46"/>
                  <a:gd name="T11" fmla="*/ 28 h 89"/>
                  <a:gd name="T12" fmla="*/ 8 w 46"/>
                  <a:gd name="T13" fmla="*/ 44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4 h 89"/>
                  <a:gd name="T20" fmla="*/ 16 w 46"/>
                  <a:gd name="T21" fmla="*/ 76 h 89"/>
                  <a:gd name="T22" fmla="*/ 19 w 46"/>
                  <a:gd name="T23" fmla="*/ 77 h 89"/>
                  <a:gd name="T24" fmla="*/ 22 w 46"/>
                  <a:gd name="T25" fmla="*/ 79 h 89"/>
                  <a:gd name="T26" fmla="*/ 25 w 46"/>
                  <a:gd name="T27" fmla="*/ 77 h 89"/>
                  <a:gd name="T28" fmla="*/ 28 w 46"/>
                  <a:gd name="T29" fmla="*/ 76 h 89"/>
                  <a:gd name="T30" fmla="*/ 32 w 46"/>
                  <a:gd name="T31" fmla="*/ 74 h 89"/>
                  <a:gd name="T32" fmla="*/ 33 w 46"/>
                  <a:gd name="T33" fmla="*/ 70 h 89"/>
                  <a:gd name="T34" fmla="*/ 36 w 46"/>
                  <a:gd name="T35" fmla="*/ 60 h 89"/>
                  <a:gd name="T36" fmla="*/ 38 w 46"/>
                  <a:gd name="T37" fmla="*/ 44 h 89"/>
                  <a:gd name="T38" fmla="*/ 36 w 46"/>
                  <a:gd name="T39" fmla="*/ 28 h 89"/>
                  <a:gd name="T40" fmla="*/ 33 w 46"/>
                  <a:gd name="T41" fmla="*/ 19 h 89"/>
                  <a:gd name="T42" fmla="*/ 32 w 46"/>
                  <a:gd name="T43" fmla="*/ 14 h 89"/>
                  <a:gd name="T44" fmla="*/ 28 w 46"/>
                  <a:gd name="T45" fmla="*/ 12 h 89"/>
                  <a:gd name="T46" fmla="*/ 25 w 46"/>
                  <a:gd name="T47" fmla="*/ 11 h 89"/>
                  <a:gd name="T48" fmla="*/ 22 w 46"/>
                  <a:gd name="T49" fmla="*/ 9 h 89"/>
                  <a:gd name="T50" fmla="*/ 22 w 46"/>
                  <a:gd name="T51" fmla="*/ 0 h 89"/>
                  <a:gd name="T52" fmla="*/ 28 w 46"/>
                  <a:gd name="T53" fmla="*/ 0 h 89"/>
                  <a:gd name="T54" fmla="*/ 33 w 46"/>
                  <a:gd name="T55" fmla="*/ 3 h 89"/>
                  <a:gd name="T56" fmla="*/ 36 w 46"/>
                  <a:gd name="T57" fmla="*/ 6 h 89"/>
                  <a:gd name="T58" fmla="*/ 41 w 46"/>
                  <a:gd name="T59" fmla="*/ 12 h 89"/>
                  <a:gd name="T60" fmla="*/ 44 w 46"/>
                  <a:gd name="T61" fmla="*/ 22 h 89"/>
                  <a:gd name="T62" fmla="*/ 46 w 46"/>
                  <a:gd name="T63" fmla="*/ 33 h 89"/>
                  <a:gd name="T64" fmla="*/ 46 w 46"/>
                  <a:gd name="T65" fmla="*/ 44 h 89"/>
                  <a:gd name="T66" fmla="*/ 46 w 46"/>
                  <a:gd name="T67" fmla="*/ 55 h 89"/>
                  <a:gd name="T68" fmla="*/ 44 w 46"/>
                  <a:gd name="T69" fmla="*/ 66 h 89"/>
                  <a:gd name="T70" fmla="*/ 41 w 46"/>
                  <a:gd name="T71" fmla="*/ 76 h 89"/>
                  <a:gd name="T72" fmla="*/ 36 w 46"/>
                  <a:gd name="T73" fmla="*/ 82 h 89"/>
                  <a:gd name="T74" fmla="*/ 33 w 46"/>
                  <a:gd name="T75" fmla="*/ 85 h 89"/>
                  <a:gd name="T76" fmla="*/ 28 w 46"/>
                  <a:gd name="T77" fmla="*/ 89 h 89"/>
                  <a:gd name="T78" fmla="*/ 22 w 46"/>
                  <a:gd name="T79" fmla="*/ 89 h 89"/>
                  <a:gd name="T80" fmla="*/ 17 w 46"/>
                  <a:gd name="T81" fmla="*/ 89 h 89"/>
                  <a:gd name="T82" fmla="*/ 13 w 46"/>
                  <a:gd name="T83" fmla="*/ 85 h 89"/>
                  <a:gd name="T84" fmla="*/ 8 w 46"/>
                  <a:gd name="T85" fmla="*/ 82 h 89"/>
                  <a:gd name="T86" fmla="*/ 5 w 46"/>
                  <a:gd name="T87" fmla="*/ 76 h 89"/>
                  <a:gd name="T88" fmla="*/ 1 w 46"/>
                  <a:gd name="T89" fmla="*/ 66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3 h 89"/>
                  <a:gd name="T96" fmla="*/ 1 w 46"/>
                  <a:gd name="T97" fmla="*/ 22 h 89"/>
                  <a:gd name="T98" fmla="*/ 5 w 46"/>
                  <a:gd name="T99" fmla="*/ 12 h 89"/>
                  <a:gd name="T100" fmla="*/ 8 w 46"/>
                  <a:gd name="T101" fmla="*/ 6 h 89"/>
                  <a:gd name="T102" fmla="*/ 13 w 46"/>
                  <a:gd name="T103" fmla="*/ 3 h 89"/>
                  <a:gd name="T104" fmla="*/ 17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9"/>
                    </a:moveTo>
                    <a:lnTo>
                      <a:pt x="19" y="11"/>
                    </a:lnTo>
                    <a:lnTo>
                      <a:pt x="16" y="12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9" y="28"/>
                    </a:lnTo>
                    <a:lnTo>
                      <a:pt x="8" y="44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2" y="79"/>
                    </a:lnTo>
                    <a:lnTo>
                      <a:pt x="25" y="77"/>
                    </a:lnTo>
                    <a:lnTo>
                      <a:pt x="28" y="76"/>
                    </a:lnTo>
                    <a:lnTo>
                      <a:pt x="32" y="74"/>
                    </a:lnTo>
                    <a:lnTo>
                      <a:pt x="33" y="70"/>
                    </a:lnTo>
                    <a:lnTo>
                      <a:pt x="36" y="60"/>
                    </a:lnTo>
                    <a:lnTo>
                      <a:pt x="38" y="44"/>
                    </a:lnTo>
                    <a:lnTo>
                      <a:pt x="36" y="28"/>
                    </a:lnTo>
                    <a:lnTo>
                      <a:pt x="33" y="19"/>
                    </a:lnTo>
                    <a:lnTo>
                      <a:pt x="32" y="14"/>
                    </a:lnTo>
                    <a:lnTo>
                      <a:pt x="28" y="12"/>
                    </a:lnTo>
                    <a:lnTo>
                      <a:pt x="25" y="11"/>
                    </a:lnTo>
                    <a:lnTo>
                      <a:pt x="22" y="9"/>
                    </a:lnTo>
                    <a:close/>
                    <a:moveTo>
                      <a:pt x="22" y="0"/>
                    </a:moveTo>
                    <a:lnTo>
                      <a:pt x="28" y="0"/>
                    </a:lnTo>
                    <a:lnTo>
                      <a:pt x="33" y="3"/>
                    </a:lnTo>
                    <a:lnTo>
                      <a:pt x="36" y="6"/>
                    </a:lnTo>
                    <a:lnTo>
                      <a:pt x="41" y="12"/>
                    </a:lnTo>
                    <a:lnTo>
                      <a:pt x="44" y="22"/>
                    </a:lnTo>
                    <a:lnTo>
                      <a:pt x="46" y="33"/>
                    </a:lnTo>
                    <a:lnTo>
                      <a:pt x="46" y="44"/>
                    </a:lnTo>
                    <a:lnTo>
                      <a:pt x="46" y="55"/>
                    </a:lnTo>
                    <a:lnTo>
                      <a:pt x="44" y="66"/>
                    </a:lnTo>
                    <a:lnTo>
                      <a:pt x="41" y="76"/>
                    </a:lnTo>
                    <a:lnTo>
                      <a:pt x="36" y="82"/>
                    </a:lnTo>
                    <a:lnTo>
                      <a:pt x="33" y="85"/>
                    </a:lnTo>
                    <a:lnTo>
                      <a:pt x="28" y="89"/>
                    </a:lnTo>
                    <a:lnTo>
                      <a:pt x="22" y="89"/>
                    </a:lnTo>
                    <a:lnTo>
                      <a:pt x="17" y="89"/>
                    </a:lnTo>
                    <a:lnTo>
                      <a:pt x="13" y="85"/>
                    </a:lnTo>
                    <a:lnTo>
                      <a:pt x="8" y="82"/>
                    </a:lnTo>
                    <a:lnTo>
                      <a:pt x="5" y="76"/>
                    </a:lnTo>
                    <a:lnTo>
                      <a:pt x="1" y="66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5" y="12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7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9" name="Freeform 722"/>
              <p:cNvSpPr>
                <a:spLocks noEditPoints="1"/>
              </p:cNvSpPr>
              <p:nvPr/>
            </p:nvSpPr>
            <p:spPr bwMode="auto">
              <a:xfrm>
                <a:off x="3867" y="3745"/>
                <a:ext cx="48" cy="89"/>
              </a:xfrm>
              <a:custGeom>
                <a:avLst/>
                <a:gdLst>
                  <a:gd name="T0" fmla="*/ 19 w 48"/>
                  <a:gd name="T1" fmla="*/ 46 h 89"/>
                  <a:gd name="T2" fmla="*/ 13 w 48"/>
                  <a:gd name="T3" fmla="*/ 50 h 89"/>
                  <a:gd name="T4" fmla="*/ 9 w 48"/>
                  <a:gd name="T5" fmla="*/ 58 h 89"/>
                  <a:gd name="T6" fmla="*/ 9 w 48"/>
                  <a:gd name="T7" fmla="*/ 66 h 89"/>
                  <a:gd name="T8" fmla="*/ 13 w 48"/>
                  <a:gd name="T9" fmla="*/ 74 h 89"/>
                  <a:gd name="T10" fmla="*/ 19 w 48"/>
                  <a:gd name="T11" fmla="*/ 77 h 89"/>
                  <a:gd name="T12" fmla="*/ 29 w 48"/>
                  <a:gd name="T13" fmla="*/ 77 h 89"/>
                  <a:gd name="T14" fmla="*/ 35 w 48"/>
                  <a:gd name="T15" fmla="*/ 71 h 89"/>
                  <a:gd name="T16" fmla="*/ 38 w 48"/>
                  <a:gd name="T17" fmla="*/ 63 h 89"/>
                  <a:gd name="T18" fmla="*/ 37 w 48"/>
                  <a:gd name="T19" fmla="*/ 52 h 89"/>
                  <a:gd name="T20" fmla="*/ 32 w 48"/>
                  <a:gd name="T21" fmla="*/ 47 h 89"/>
                  <a:gd name="T22" fmla="*/ 25 w 48"/>
                  <a:gd name="T23" fmla="*/ 46 h 89"/>
                  <a:gd name="T24" fmla="*/ 24 w 48"/>
                  <a:gd name="T25" fmla="*/ 9 h 89"/>
                  <a:gd name="T26" fmla="*/ 17 w 48"/>
                  <a:gd name="T27" fmla="*/ 11 h 89"/>
                  <a:gd name="T28" fmla="*/ 13 w 48"/>
                  <a:gd name="T29" fmla="*/ 15 h 89"/>
                  <a:gd name="T30" fmla="*/ 11 w 48"/>
                  <a:gd name="T31" fmla="*/ 22 h 89"/>
                  <a:gd name="T32" fmla="*/ 13 w 48"/>
                  <a:gd name="T33" fmla="*/ 28 h 89"/>
                  <a:gd name="T34" fmla="*/ 16 w 48"/>
                  <a:gd name="T35" fmla="*/ 35 h 89"/>
                  <a:gd name="T36" fmla="*/ 22 w 48"/>
                  <a:gd name="T37" fmla="*/ 36 h 89"/>
                  <a:gd name="T38" fmla="*/ 32 w 48"/>
                  <a:gd name="T39" fmla="*/ 33 h 89"/>
                  <a:gd name="T40" fmla="*/ 35 w 48"/>
                  <a:gd name="T41" fmla="*/ 27 h 89"/>
                  <a:gd name="T42" fmla="*/ 35 w 48"/>
                  <a:gd name="T43" fmla="*/ 19 h 89"/>
                  <a:gd name="T44" fmla="*/ 32 w 48"/>
                  <a:gd name="T45" fmla="*/ 12 h 89"/>
                  <a:gd name="T46" fmla="*/ 27 w 48"/>
                  <a:gd name="T47" fmla="*/ 9 h 89"/>
                  <a:gd name="T48" fmla="*/ 22 w 48"/>
                  <a:gd name="T49" fmla="*/ 0 h 89"/>
                  <a:gd name="T50" fmla="*/ 33 w 48"/>
                  <a:gd name="T51" fmla="*/ 1 h 89"/>
                  <a:gd name="T52" fmla="*/ 41 w 48"/>
                  <a:gd name="T53" fmla="*/ 7 h 89"/>
                  <a:gd name="T54" fmla="*/ 44 w 48"/>
                  <a:gd name="T55" fmla="*/ 17 h 89"/>
                  <a:gd name="T56" fmla="*/ 44 w 48"/>
                  <a:gd name="T57" fmla="*/ 27 h 89"/>
                  <a:gd name="T58" fmla="*/ 43 w 48"/>
                  <a:gd name="T59" fmla="*/ 33 h 89"/>
                  <a:gd name="T60" fmla="*/ 37 w 48"/>
                  <a:gd name="T61" fmla="*/ 41 h 89"/>
                  <a:gd name="T62" fmla="*/ 41 w 48"/>
                  <a:gd name="T63" fmla="*/ 44 h 89"/>
                  <a:gd name="T64" fmla="*/ 46 w 48"/>
                  <a:gd name="T65" fmla="*/ 52 h 89"/>
                  <a:gd name="T66" fmla="*/ 48 w 48"/>
                  <a:gd name="T67" fmla="*/ 65 h 89"/>
                  <a:gd name="T68" fmla="*/ 43 w 48"/>
                  <a:gd name="T69" fmla="*/ 77 h 89"/>
                  <a:gd name="T70" fmla="*/ 33 w 48"/>
                  <a:gd name="T71" fmla="*/ 85 h 89"/>
                  <a:gd name="T72" fmla="*/ 22 w 48"/>
                  <a:gd name="T73" fmla="*/ 89 h 89"/>
                  <a:gd name="T74" fmla="*/ 11 w 48"/>
                  <a:gd name="T75" fmla="*/ 85 h 89"/>
                  <a:gd name="T76" fmla="*/ 3 w 48"/>
                  <a:gd name="T77" fmla="*/ 76 h 89"/>
                  <a:gd name="T78" fmla="*/ 0 w 48"/>
                  <a:gd name="T79" fmla="*/ 65 h 89"/>
                  <a:gd name="T80" fmla="*/ 2 w 48"/>
                  <a:gd name="T81" fmla="*/ 52 h 89"/>
                  <a:gd name="T82" fmla="*/ 5 w 48"/>
                  <a:gd name="T83" fmla="*/ 46 h 89"/>
                  <a:gd name="T84" fmla="*/ 11 w 48"/>
                  <a:gd name="T85" fmla="*/ 41 h 89"/>
                  <a:gd name="T86" fmla="*/ 6 w 48"/>
                  <a:gd name="T87" fmla="*/ 35 h 89"/>
                  <a:gd name="T88" fmla="*/ 3 w 48"/>
                  <a:gd name="T89" fmla="*/ 27 h 89"/>
                  <a:gd name="T90" fmla="*/ 3 w 48"/>
                  <a:gd name="T91" fmla="*/ 17 h 89"/>
                  <a:gd name="T92" fmla="*/ 6 w 48"/>
                  <a:gd name="T93" fmla="*/ 7 h 89"/>
                  <a:gd name="T94" fmla="*/ 14 w 48"/>
                  <a:gd name="T95" fmla="*/ 1 h 89"/>
                  <a:gd name="T96" fmla="*/ 22 w 48"/>
                  <a:gd name="T9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8" h="89">
                    <a:moveTo>
                      <a:pt x="24" y="46"/>
                    </a:moveTo>
                    <a:lnTo>
                      <a:pt x="19" y="46"/>
                    </a:lnTo>
                    <a:lnTo>
                      <a:pt x="16" y="47"/>
                    </a:lnTo>
                    <a:lnTo>
                      <a:pt x="13" y="50"/>
                    </a:lnTo>
                    <a:lnTo>
                      <a:pt x="11" y="54"/>
                    </a:lnTo>
                    <a:lnTo>
                      <a:pt x="9" y="58"/>
                    </a:lnTo>
                    <a:lnTo>
                      <a:pt x="9" y="63"/>
                    </a:lnTo>
                    <a:lnTo>
                      <a:pt x="9" y="66"/>
                    </a:lnTo>
                    <a:lnTo>
                      <a:pt x="11" y="71"/>
                    </a:lnTo>
                    <a:lnTo>
                      <a:pt x="13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4" y="79"/>
                    </a:lnTo>
                    <a:lnTo>
                      <a:pt x="29" y="77"/>
                    </a:lnTo>
                    <a:lnTo>
                      <a:pt x="32" y="76"/>
                    </a:lnTo>
                    <a:lnTo>
                      <a:pt x="35" y="71"/>
                    </a:lnTo>
                    <a:lnTo>
                      <a:pt x="38" y="68"/>
                    </a:lnTo>
                    <a:lnTo>
                      <a:pt x="38" y="63"/>
                    </a:lnTo>
                    <a:lnTo>
                      <a:pt x="38" y="57"/>
                    </a:lnTo>
                    <a:lnTo>
                      <a:pt x="37" y="52"/>
                    </a:lnTo>
                    <a:lnTo>
                      <a:pt x="33" y="49"/>
                    </a:lnTo>
                    <a:lnTo>
                      <a:pt x="32" y="47"/>
                    </a:lnTo>
                    <a:lnTo>
                      <a:pt x="29" y="46"/>
                    </a:lnTo>
                    <a:lnTo>
                      <a:pt x="25" y="46"/>
                    </a:lnTo>
                    <a:lnTo>
                      <a:pt x="24" y="46"/>
                    </a:lnTo>
                    <a:close/>
                    <a:moveTo>
                      <a:pt x="24" y="9"/>
                    </a:moveTo>
                    <a:lnTo>
                      <a:pt x="21" y="9"/>
                    </a:lnTo>
                    <a:lnTo>
                      <a:pt x="17" y="11"/>
                    </a:lnTo>
                    <a:lnTo>
                      <a:pt x="14" y="12"/>
                    </a:lnTo>
                    <a:lnTo>
                      <a:pt x="13" y="15"/>
                    </a:lnTo>
                    <a:lnTo>
                      <a:pt x="11" y="19"/>
                    </a:lnTo>
                    <a:lnTo>
                      <a:pt x="11" y="22"/>
                    </a:lnTo>
                    <a:lnTo>
                      <a:pt x="11" y="25"/>
                    </a:lnTo>
                    <a:lnTo>
                      <a:pt x="13" y="28"/>
                    </a:lnTo>
                    <a:lnTo>
                      <a:pt x="14" y="31"/>
                    </a:lnTo>
                    <a:lnTo>
                      <a:pt x="16" y="35"/>
                    </a:lnTo>
                    <a:lnTo>
                      <a:pt x="19" y="36"/>
                    </a:lnTo>
                    <a:lnTo>
                      <a:pt x="22" y="36"/>
                    </a:lnTo>
                    <a:lnTo>
                      <a:pt x="27" y="36"/>
                    </a:lnTo>
                    <a:lnTo>
                      <a:pt x="32" y="33"/>
                    </a:lnTo>
                    <a:lnTo>
                      <a:pt x="33" y="31"/>
                    </a:lnTo>
                    <a:lnTo>
                      <a:pt x="35" y="27"/>
                    </a:lnTo>
                    <a:lnTo>
                      <a:pt x="37" y="22"/>
                    </a:lnTo>
                    <a:lnTo>
                      <a:pt x="35" y="19"/>
                    </a:lnTo>
                    <a:lnTo>
                      <a:pt x="35" y="14"/>
                    </a:lnTo>
                    <a:lnTo>
                      <a:pt x="32" y="12"/>
                    </a:lnTo>
                    <a:lnTo>
                      <a:pt x="30" y="11"/>
                    </a:lnTo>
                    <a:lnTo>
                      <a:pt x="27" y="9"/>
                    </a:lnTo>
                    <a:lnTo>
                      <a:pt x="24" y="9"/>
                    </a:lnTo>
                    <a:close/>
                    <a:moveTo>
                      <a:pt x="22" y="0"/>
                    </a:moveTo>
                    <a:lnTo>
                      <a:pt x="29" y="0"/>
                    </a:lnTo>
                    <a:lnTo>
                      <a:pt x="33" y="1"/>
                    </a:lnTo>
                    <a:lnTo>
                      <a:pt x="38" y="4"/>
                    </a:lnTo>
                    <a:lnTo>
                      <a:pt x="41" y="7"/>
                    </a:lnTo>
                    <a:lnTo>
                      <a:pt x="43" y="12"/>
                    </a:lnTo>
                    <a:lnTo>
                      <a:pt x="44" y="17"/>
                    </a:lnTo>
                    <a:lnTo>
                      <a:pt x="44" y="22"/>
                    </a:lnTo>
                    <a:lnTo>
                      <a:pt x="44" y="27"/>
                    </a:lnTo>
                    <a:lnTo>
                      <a:pt x="44" y="30"/>
                    </a:lnTo>
                    <a:lnTo>
                      <a:pt x="43" y="33"/>
                    </a:lnTo>
                    <a:lnTo>
                      <a:pt x="40" y="36"/>
                    </a:lnTo>
                    <a:lnTo>
                      <a:pt x="37" y="41"/>
                    </a:lnTo>
                    <a:lnTo>
                      <a:pt x="38" y="42"/>
                    </a:lnTo>
                    <a:lnTo>
                      <a:pt x="41" y="44"/>
                    </a:lnTo>
                    <a:lnTo>
                      <a:pt x="43" y="47"/>
                    </a:lnTo>
                    <a:lnTo>
                      <a:pt x="46" y="52"/>
                    </a:lnTo>
                    <a:lnTo>
                      <a:pt x="48" y="57"/>
                    </a:lnTo>
                    <a:lnTo>
                      <a:pt x="48" y="65"/>
                    </a:lnTo>
                    <a:lnTo>
                      <a:pt x="46" y="71"/>
                    </a:lnTo>
                    <a:lnTo>
                      <a:pt x="43" y="77"/>
                    </a:lnTo>
                    <a:lnTo>
                      <a:pt x="38" y="82"/>
                    </a:lnTo>
                    <a:lnTo>
                      <a:pt x="33" y="85"/>
                    </a:lnTo>
                    <a:lnTo>
                      <a:pt x="29" y="89"/>
                    </a:lnTo>
                    <a:lnTo>
                      <a:pt x="22" y="89"/>
                    </a:lnTo>
                    <a:lnTo>
                      <a:pt x="17" y="87"/>
                    </a:lnTo>
                    <a:lnTo>
                      <a:pt x="11" y="85"/>
                    </a:lnTo>
                    <a:lnTo>
                      <a:pt x="6" y="81"/>
                    </a:lnTo>
                    <a:lnTo>
                      <a:pt x="3" y="76"/>
                    </a:lnTo>
                    <a:lnTo>
                      <a:pt x="2" y="70"/>
                    </a:lnTo>
                    <a:lnTo>
                      <a:pt x="0" y="65"/>
                    </a:lnTo>
                    <a:lnTo>
                      <a:pt x="0" y="58"/>
                    </a:lnTo>
                    <a:lnTo>
                      <a:pt x="2" y="52"/>
                    </a:lnTo>
                    <a:lnTo>
                      <a:pt x="3" y="49"/>
                    </a:lnTo>
                    <a:lnTo>
                      <a:pt x="5" y="46"/>
                    </a:lnTo>
                    <a:lnTo>
                      <a:pt x="8" y="42"/>
                    </a:lnTo>
                    <a:lnTo>
                      <a:pt x="11" y="41"/>
                    </a:lnTo>
                    <a:lnTo>
                      <a:pt x="8" y="38"/>
                    </a:lnTo>
                    <a:lnTo>
                      <a:pt x="6" y="35"/>
                    </a:lnTo>
                    <a:lnTo>
                      <a:pt x="5" y="31"/>
                    </a:lnTo>
                    <a:lnTo>
                      <a:pt x="3" y="27"/>
                    </a:lnTo>
                    <a:lnTo>
                      <a:pt x="3" y="22"/>
                    </a:lnTo>
                    <a:lnTo>
                      <a:pt x="3" y="17"/>
                    </a:lnTo>
                    <a:lnTo>
                      <a:pt x="5" y="12"/>
                    </a:lnTo>
                    <a:lnTo>
                      <a:pt x="6" y="7"/>
                    </a:lnTo>
                    <a:lnTo>
                      <a:pt x="9" y="4"/>
                    </a:lnTo>
                    <a:lnTo>
                      <a:pt x="14" y="1"/>
                    </a:lnTo>
                    <a:lnTo>
                      <a:pt x="17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0" name="Freeform 723"/>
              <p:cNvSpPr>
                <a:spLocks/>
              </p:cNvSpPr>
              <p:nvPr/>
            </p:nvSpPr>
            <p:spPr bwMode="auto">
              <a:xfrm>
                <a:off x="3923" y="3745"/>
                <a:ext cx="46" cy="89"/>
              </a:xfrm>
              <a:custGeom>
                <a:avLst/>
                <a:gdLst>
                  <a:gd name="T0" fmla="*/ 27 w 46"/>
                  <a:gd name="T1" fmla="*/ 0 h 89"/>
                  <a:gd name="T2" fmla="*/ 36 w 46"/>
                  <a:gd name="T3" fmla="*/ 3 h 89"/>
                  <a:gd name="T4" fmla="*/ 43 w 46"/>
                  <a:gd name="T5" fmla="*/ 11 h 89"/>
                  <a:gd name="T6" fmla="*/ 44 w 46"/>
                  <a:gd name="T7" fmla="*/ 23 h 89"/>
                  <a:gd name="T8" fmla="*/ 43 w 46"/>
                  <a:gd name="T9" fmla="*/ 33 h 89"/>
                  <a:gd name="T10" fmla="*/ 38 w 46"/>
                  <a:gd name="T11" fmla="*/ 39 h 89"/>
                  <a:gd name="T12" fmla="*/ 41 w 46"/>
                  <a:gd name="T13" fmla="*/ 44 h 89"/>
                  <a:gd name="T14" fmla="*/ 46 w 46"/>
                  <a:gd name="T15" fmla="*/ 52 h 89"/>
                  <a:gd name="T16" fmla="*/ 46 w 46"/>
                  <a:gd name="T17" fmla="*/ 63 h 89"/>
                  <a:gd name="T18" fmla="*/ 35 w 46"/>
                  <a:gd name="T19" fmla="*/ 85 h 89"/>
                  <a:gd name="T20" fmla="*/ 11 w 46"/>
                  <a:gd name="T21" fmla="*/ 85 h 89"/>
                  <a:gd name="T22" fmla="*/ 0 w 46"/>
                  <a:gd name="T23" fmla="*/ 70 h 89"/>
                  <a:gd name="T24" fmla="*/ 8 w 46"/>
                  <a:gd name="T25" fmla="*/ 60 h 89"/>
                  <a:gd name="T26" fmla="*/ 9 w 46"/>
                  <a:gd name="T27" fmla="*/ 70 h 89"/>
                  <a:gd name="T28" fmla="*/ 12 w 46"/>
                  <a:gd name="T29" fmla="*/ 76 h 89"/>
                  <a:gd name="T30" fmla="*/ 20 w 46"/>
                  <a:gd name="T31" fmla="*/ 79 h 89"/>
                  <a:gd name="T32" fmla="*/ 31 w 46"/>
                  <a:gd name="T33" fmla="*/ 76 h 89"/>
                  <a:gd name="T34" fmla="*/ 36 w 46"/>
                  <a:gd name="T35" fmla="*/ 70 h 89"/>
                  <a:gd name="T36" fmla="*/ 38 w 46"/>
                  <a:gd name="T37" fmla="*/ 60 h 89"/>
                  <a:gd name="T38" fmla="*/ 35 w 46"/>
                  <a:gd name="T39" fmla="*/ 50 h 89"/>
                  <a:gd name="T40" fmla="*/ 28 w 46"/>
                  <a:gd name="T41" fmla="*/ 47 h 89"/>
                  <a:gd name="T42" fmla="*/ 19 w 46"/>
                  <a:gd name="T43" fmla="*/ 46 h 89"/>
                  <a:gd name="T44" fmla="*/ 23 w 46"/>
                  <a:gd name="T45" fmla="*/ 36 h 89"/>
                  <a:gd name="T46" fmla="*/ 31 w 46"/>
                  <a:gd name="T47" fmla="*/ 35 h 89"/>
                  <a:gd name="T48" fmla="*/ 35 w 46"/>
                  <a:gd name="T49" fmla="*/ 28 h 89"/>
                  <a:gd name="T50" fmla="*/ 35 w 46"/>
                  <a:gd name="T51" fmla="*/ 17 h 89"/>
                  <a:gd name="T52" fmla="*/ 31 w 46"/>
                  <a:gd name="T53" fmla="*/ 12 h 89"/>
                  <a:gd name="T54" fmla="*/ 25 w 46"/>
                  <a:gd name="T55" fmla="*/ 9 h 89"/>
                  <a:gd name="T56" fmla="*/ 17 w 46"/>
                  <a:gd name="T57" fmla="*/ 9 h 89"/>
                  <a:gd name="T58" fmla="*/ 11 w 46"/>
                  <a:gd name="T59" fmla="*/ 15 h 89"/>
                  <a:gd name="T60" fmla="*/ 9 w 46"/>
                  <a:gd name="T61" fmla="*/ 27 h 89"/>
                  <a:gd name="T62" fmla="*/ 3 w 46"/>
                  <a:gd name="T63" fmla="*/ 12 h 89"/>
                  <a:gd name="T64" fmla="*/ 22 w 46"/>
                  <a:gd name="T65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" h="89">
                    <a:moveTo>
                      <a:pt x="22" y="0"/>
                    </a:moveTo>
                    <a:lnTo>
                      <a:pt x="27" y="0"/>
                    </a:lnTo>
                    <a:lnTo>
                      <a:pt x="31" y="1"/>
                    </a:lnTo>
                    <a:lnTo>
                      <a:pt x="36" y="3"/>
                    </a:lnTo>
                    <a:lnTo>
                      <a:pt x="39" y="7"/>
                    </a:lnTo>
                    <a:lnTo>
                      <a:pt x="43" y="11"/>
                    </a:lnTo>
                    <a:lnTo>
                      <a:pt x="44" y="17"/>
                    </a:lnTo>
                    <a:lnTo>
                      <a:pt x="44" y="23"/>
                    </a:lnTo>
                    <a:lnTo>
                      <a:pt x="44" y="30"/>
                    </a:lnTo>
                    <a:lnTo>
                      <a:pt x="43" y="33"/>
                    </a:lnTo>
                    <a:lnTo>
                      <a:pt x="41" y="36"/>
                    </a:lnTo>
                    <a:lnTo>
                      <a:pt x="38" y="39"/>
                    </a:lnTo>
                    <a:lnTo>
                      <a:pt x="36" y="41"/>
                    </a:lnTo>
                    <a:lnTo>
                      <a:pt x="41" y="44"/>
                    </a:lnTo>
                    <a:lnTo>
                      <a:pt x="43" y="47"/>
                    </a:lnTo>
                    <a:lnTo>
                      <a:pt x="46" y="52"/>
                    </a:lnTo>
                    <a:lnTo>
                      <a:pt x="46" y="57"/>
                    </a:lnTo>
                    <a:lnTo>
                      <a:pt x="46" y="63"/>
                    </a:lnTo>
                    <a:lnTo>
                      <a:pt x="43" y="76"/>
                    </a:lnTo>
                    <a:lnTo>
                      <a:pt x="35" y="85"/>
                    </a:lnTo>
                    <a:lnTo>
                      <a:pt x="22" y="89"/>
                    </a:lnTo>
                    <a:lnTo>
                      <a:pt x="11" y="85"/>
                    </a:lnTo>
                    <a:lnTo>
                      <a:pt x="4" y="79"/>
                    </a:lnTo>
                    <a:lnTo>
                      <a:pt x="0" y="70"/>
                    </a:lnTo>
                    <a:lnTo>
                      <a:pt x="0" y="60"/>
                    </a:lnTo>
                    <a:lnTo>
                      <a:pt x="8" y="60"/>
                    </a:lnTo>
                    <a:lnTo>
                      <a:pt x="8" y="65"/>
                    </a:lnTo>
                    <a:lnTo>
                      <a:pt x="9" y="70"/>
                    </a:lnTo>
                    <a:lnTo>
                      <a:pt x="11" y="73"/>
                    </a:lnTo>
                    <a:lnTo>
                      <a:pt x="12" y="76"/>
                    </a:lnTo>
                    <a:lnTo>
                      <a:pt x="15" y="77"/>
                    </a:lnTo>
                    <a:lnTo>
                      <a:pt x="20" y="79"/>
                    </a:lnTo>
                    <a:lnTo>
                      <a:pt x="27" y="77"/>
                    </a:lnTo>
                    <a:lnTo>
                      <a:pt x="31" y="76"/>
                    </a:lnTo>
                    <a:lnTo>
                      <a:pt x="35" y="73"/>
                    </a:lnTo>
                    <a:lnTo>
                      <a:pt x="36" y="70"/>
                    </a:lnTo>
                    <a:lnTo>
                      <a:pt x="38" y="65"/>
                    </a:lnTo>
                    <a:lnTo>
                      <a:pt x="38" y="60"/>
                    </a:lnTo>
                    <a:lnTo>
                      <a:pt x="36" y="55"/>
                    </a:lnTo>
                    <a:lnTo>
                      <a:pt x="35" y="50"/>
                    </a:lnTo>
                    <a:lnTo>
                      <a:pt x="33" y="49"/>
                    </a:lnTo>
                    <a:lnTo>
                      <a:pt x="28" y="47"/>
                    </a:lnTo>
                    <a:lnTo>
                      <a:pt x="23" y="46"/>
                    </a:lnTo>
                    <a:lnTo>
                      <a:pt x="19" y="46"/>
                    </a:lnTo>
                    <a:lnTo>
                      <a:pt x="19" y="38"/>
                    </a:lnTo>
                    <a:lnTo>
                      <a:pt x="23" y="36"/>
                    </a:lnTo>
                    <a:lnTo>
                      <a:pt x="27" y="36"/>
                    </a:lnTo>
                    <a:lnTo>
                      <a:pt x="31" y="35"/>
                    </a:lnTo>
                    <a:lnTo>
                      <a:pt x="33" y="31"/>
                    </a:lnTo>
                    <a:lnTo>
                      <a:pt x="35" y="28"/>
                    </a:lnTo>
                    <a:lnTo>
                      <a:pt x="35" y="22"/>
                    </a:lnTo>
                    <a:lnTo>
                      <a:pt x="35" y="17"/>
                    </a:lnTo>
                    <a:lnTo>
                      <a:pt x="33" y="14"/>
                    </a:lnTo>
                    <a:lnTo>
                      <a:pt x="31" y="12"/>
                    </a:lnTo>
                    <a:lnTo>
                      <a:pt x="28" y="11"/>
                    </a:lnTo>
                    <a:lnTo>
                      <a:pt x="25" y="9"/>
                    </a:lnTo>
                    <a:lnTo>
                      <a:pt x="23" y="9"/>
                    </a:lnTo>
                    <a:lnTo>
                      <a:pt x="17" y="9"/>
                    </a:lnTo>
                    <a:lnTo>
                      <a:pt x="14" y="12"/>
                    </a:lnTo>
                    <a:lnTo>
                      <a:pt x="11" y="15"/>
                    </a:lnTo>
                    <a:lnTo>
                      <a:pt x="9" y="20"/>
                    </a:lnTo>
                    <a:lnTo>
                      <a:pt x="9" y="27"/>
                    </a:lnTo>
                    <a:lnTo>
                      <a:pt x="1" y="27"/>
                    </a:lnTo>
                    <a:lnTo>
                      <a:pt x="3" y="12"/>
                    </a:lnTo>
                    <a:lnTo>
                      <a:pt x="11" y="3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1" name="Freeform 724"/>
              <p:cNvSpPr>
                <a:spLocks noEditPoints="1"/>
              </p:cNvSpPr>
              <p:nvPr/>
            </p:nvSpPr>
            <p:spPr bwMode="auto">
              <a:xfrm>
                <a:off x="4094" y="3745"/>
                <a:ext cx="48" cy="89"/>
              </a:xfrm>
              <a:custGeom>
                <a:avLst/>
                <a:gdLst>
                  <a:gd name="T0" fmla="*/ 19 w 48"/>
                  <a:gd name="T1" fmla="*/ 46 h 89"/>
                  <a:gd name="T2" fmla="*/ 13 w 48"/>
                  <a:gd name="T3" fmla="*/ 50 h 89"/>
                  <a:gd name="T4" fmla="*/ 10 w 48"/>
                  <a:gd name="T5" fmla="*/ 58 h 89"/>
                  <a:gd name="T6" fmla="*/ 10 w 48"/>
                  <a:gd name="T7" fmla="*/ 66 h 89"/>
                  <a:gd name="T8" fmla="*/ 13 w 48"/>
                  <a:gd name="T9" fmla="*/ 74 h 89"/>
                  <a:gd name="T10" fmla="*/ 19 w 48"/>
                  <a:gd name="T11" fmla="*/ 77 h 89"/>
                  <a:gd name="T12" fmla="*/ 29 w 48"/>
                  <a:gd name="T13" fmla="*/ 77 h 89"/>
                  <a:gd name="T14" fmla="*/ 35 w 48"/>
                  <a:gd name="T15" fmla="*/ 71 h 89"/>
                  <a:gd name="T16" fmla="*/ 38 w 48"/>
                  <a:gd name="T17" fmla="*/ 63 h 89"/>
                  <a:gd name="T18" fmla="*/ 35 w 48"/>
                  <a:gd name="T19" fmla="*/ 52 h 89"/>
                  <a:gd name="T20" fmla="*/ 30 w 48"/>
                  <a:gd name="T21" fmla="*/ 47 h 89"/>
                  <a:gd name="T22" fmla="*/ 26 w 48"/>
                  <a:gd name="T23" fmla="*/ 46 h 89"/>
                  <a:gd name="T24" fmla="*/ 24 w 48"/>
                  <a:gd name="T25" fmla="*/ 9 h 89"/>
                  <a:gd name="T26" fmla="*/ 18 w 48"/>
                  <a:gd name="T27" fmla="*/ 11 h 89"/>
                  <a:gd name="T28" fmla="*/ 13 w 48"/>
                  <a:gd name="T29" fmla="*/ 15 h 89"/>
                  <a:gd name="T30" fmla="*/ 11 w 48"/>
                  <a:gd name="T31" fmla="*/ 22 h 89"/>
                  <a:gd name="T32" fmla="*/ 11 w 48"/>
                  <a:gd name="T33" fmla="*/ 28 h 89"/>
                  <a:gd name="T34" fmla="*/ 16 w 48"/>
                  <a:gd name="T35" fmla="*/ 35 h 89"/>
                  <a:gd name="T36" fmla="*/ 23 w 48"/>
                  <a:gd name="T37" fmla="*/ 36 h 89"/>
                  <a:gd name="T38" fmla="*/ 30 w 48"/>
                  <a:gd name="T39" fmla="*/ 33 h 89"/>
                  <a:gd name="T40" fmla="*/ 35 w 48"/>
                  <a:gd name="T41" fmla="*/ 27 h 89"/>
                  <a:gd name="T42" fmla="*/ 35 w 48"/>
                  <a:gd name="T43" fmla="*/ 19 h 89"/>
                  <a:gd name="T44" fmla="*/ 32 w 48"/>
                  <a:gd name="T45" fmla="*/ 12 h 89"/>
                  <a:gd name="T46" fmla="*/ 27 w 48"/>
                  <a:gd name="T47" fmla="*/ 9 h 89"/>
                  <a:gd name="T48" fmla="*/ 23 w 48"/>
                  <a:gd name="T49" fmla="*/ 0 h 89"/>
                  <a:gd name="T50" fmla="*/ 34 w 48"/>
                  <a:gd name="T51" fmla="*/ 1 h 89"/>
                  <a:gd name="T52" fmla="*/ 42 w 48"/>
                  <a:gd name="T53" fmla="*/ 7 h 89"/>
                  <a:gd name="T54" fmla="*/ 45 w 48"/>
                  <a:gd name="T55" fmla="*/ 17 h 89"/>
                  <a:gd name="T56" fmla="*/ 45 w 48"/>
                  <a:gd name="T57" fmla="*/ 27 h 89"/>
                  <a:gd name="T58" fmla="*/ 42 w 48"/>
                  <a:gd name="T59" fmla="*/ 33 h 89"/>
                  <a:gd name="T60" fmla="*/ 35 w 48"/>
                  <a:gd name="T61" fmla="*/ 41 h 89"/>
                  <a:gd name="T62" fmla="*/ 42 w 48"/>
                  <a:gd name="T63" fmla="*/ 44 h 89"/>
                  <a:gd name="T64" fmla="*/ 45 w 48"/>
                  <a:gd name="T65" fmla="*/ 52 h 89"/>
                  <a:gd name="T66" fmla="*/ 48 w 48"/>
                  <a:gd name="T67" fmla="*/ 65 h 89"/>
                  <a:gd name="T68" fmla="*/ 43 w 48"/>
                  <a:gd name="T69" fmla="*/ 77 h 89"/>
                  <a:gd name="T70" fmla="*/ 34 w 48"/>
                  <a:gd name="T71" fmla="*/ 85 h 89"/>
                  <a:gd name="T72" fmla="*/ 23 w 48"/>
                  <a:gd name="T73" fmla="*/ 89 h 89"/>
                  <a:gd name="T74" fmla="*/ 11 w 48"/>
                  <a:gd name="T75" fmla="*/ 85 h 89"/>
                  <a:gd name="T76" fmla="*/ 2 w 48"/>
                  <a:gd name="T77" fmla="*/ 76 h 89"/>
                  <a:gd name="T78" fmla="*/ 0 w 48"/>
                  <a:gd name="T79" fmla="*/ 65 h 89"/>
                  <a:gd name="T80" fmla="*/ 2 w 48"/>
                  <a:gd name="T81" fmla="*/ 52 h 89"/>
                  <a:gd name="T82" fmla="*/ 5 w 48"/>
                  <a:gd name="T83" fmla="*/ 46 h 89"/>
                  <a:gd name="T84" fmla="*/ 11 w 48"/>
                  <a:gd name="T85" fmla="*/ 41 h 89"/>
                  <a:gd name="T86" fmla="*/ 5 w 48"/>
                  <a:gd name="T87" fmla="*/ 35 h 89"/>
                  <a:gd name="T88" fmla="*/ 2 w 48"/>
                  <a:gd name="T89" fmla="*/ 27 h 89"/>
                  <a:gd name="T90" fmla="*/ 3 w 48"/>
                  <a:gd name="T91" fmla="*/ 17 h 89"/>
                  <a:gd name="T92" fmla="*/ 7 w 48"/>
                  <a:gd name="T93" fmla="*/ 7 h 89"/>
                  <a:gd name="T94" fmla="*/ 13 w 48"/>
                  <a:gd name="T95" fmla="*/ 1 h 89"/>
                  <a:gd name="T96" fmla="*/ 23 w 48"/>
                  <a:gd name="T9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8" h="89">
                    <a:moveTo>
                      <a:pt x="24" y="46"/>
                    </a:moveTo>
                    <a:lnTo>
                      <a:pt x="19" y="46"/>
                    </a:lnTo>
                    <a:lnTo>
                      <a:pt x="15" y="47"/>
                    </a:lnTo>
                    <a:lnTo>
                      <a:pt x="13" y="50"/>
                    </a:lnTo>
                    <a:lnTo>
                      <a:pt x="10" y="54"/>
                    </a:lnTo>
                    <a:lnTo>
                      <a:pt x="10" y="58"/>
                    </a:lnTo>
                    <a:lnTo>
                      <a:pt x="8" y="63"/>
                    </a:lnTo>
                    <a:lnTo>
                      <a:pt x="10" y="66"/>
                    </a:lnTo>
                    <a:lnTo>
                      <a:pt x="10" y="71"/>
                    </a:lnTo>
                    <a:lnTo>
                      <a:pt x="13" y="74"/>
                    </a:lnTo>
                    <a:lnTo>
                      <a:pt x="15" y="76"/>
                    </a:lnTo>
                    <a:lnTo>
                      <a:pt x="19" y="77"/>
                    </a:lnTo>
                    <a:lnTo>
                      <a:pt x="24" y="79"/>
                    </a:lnTo>
                    <a:lnTo>
                      <a:pt x="29" y="77"/>
                    </a:lnTo>
                    <a:lnTo>
                      <a:pt x="32" y="76"/>
                    </a:lnTo>
                    <a:lnTo>
                      <a:pt x="35" y="71"/>
                    </a:lnTo>
                    <a:lnTo>
                      <a:pt x="37" y="68"/>
                    </a:lnTo>
                    <a:lnTo>
                      <a:pt x="38" y="63"/>
                    </a:lnTo>
                    <a:lnTo>
                      <a:pt x="37" y="57"/>
                    </a:lnTo>
                    <a:lnTo>
                      <a:pt x="35" y="52"/>
                    </a:lnTo>
                    <a:lnTo>
                      <a:pt x="34" y="49"/>
                    </a:lnTo>
                    <a:lnTo>
                      <a:pt x="30" y="47"/>
                    </a:lnTo>
                    <a:lnTo>
                      <a:pt x="27" y="46"/>
                    </a:lnTo>
                    <a:lnTo>
                      <a:pt x="26" y="46"/>
                    </a:lnTo>
                    <a:lnTo>
                      <a:pt x="24" y="46"/>
                    </a:lnTo>
                    <a:close/>
                    <a:moveTo>
                      <a:pt x="24" y="9"/>
                    </a:moveTo>
                    <a:lnTo>
                      <a:pt x="21" y="9"/>
                    </a:lnTo>
                    <a:lnTo>
                      <a:pt x="18" y="11"/>
                    </a:lnTo>
                    <a:lnTo>
                      <a:pt x="15" y="12"/>
                    </a:lnTo>
                    <a:lnTo>
                      <a:pt x="13" y="15"/>
                    </a:lnTo>
                    <a:lnTo>
                      <a:pt x="11" y="19"/>
                    </a:lnTo>
                    <a:lnTo>
                      <a:pt x="11" y="22"/>
                    </a:lnTo>
                    <a:lnTo>
                      <a:pt x="11" y="25"/>
                    </a:lnTo>
                    <a:lnTo>
                      <a:pt x="11" y="28"/>
                    </a:lnTo>
                    <a:lnTo>
                      <a:pt x="13" y="31"/>
                    </a:lnTo>
                    <a:lnTo>
                      <a:pt x="16" y="35"/>
                    </a:lnTo>
                    <a:lnTo>
                      <a:pt x="19" y="36"/>
                    </a:lnTo>
                    <a:lnTo>
                      <a:pt x="23" y="36"/>
                    </a:lnTo>
                    <a:lnTo>
                      <a:pt x="27" y="36"/>
                    </a:lnTo>
                    <a:lnTo>
                      <a:pt x="30" y="33"/>
                    </a:lnTo>
                    <a:lnTo>
                      <a:pt x="34" y="31"/>
                    </a:lnTo>
                    <a:lnTo>
                      <a:pt x="35" y="27"/>
                    </a:lnTo>
                    <a:lnTo>
                      <a:pt x="35" y="22"/>
                    </a:lnTo>
                    <a:lnTo>
                      <a:pt x="35" y="19"/>
                    </a:lnTo>
                    <a:lnTo>
                      <a:pt x="34" y="14"/>
                    </a:lnTo>
                    <a:lnTo>
                      <a:pt x="32" y="12"/>
                    </a:lnTo>
                    <a:lnTo>
                      <a:pt x="29" y="11"/>
                    </a:lnTo>
                    <a:lnTo>
                      <a:pt x="27" y="9"/>
                    </a:lnTo>
                    <a:lnTo>
                      <a:pt x="24" y="9"/>
                    </a:lnTo>
                    <a:close/>
                    <a:moveTo>
                      <a:pt x="23" y="0"/>
                    </a:moveTo>
                    <a:lnTo>
                      <a:pt x="27" y="0"/>
                    </a:lnTo>
                    <a:lnTo>
                      <a:pt x="34" y="1"/>
                    </a:lnTo>
                    <a:lnTo>
                      <a:pt x="38" y="4"/>
                    </a:lnTo>
                    <a:lnTo>
                      <a:pt x="42" y="7"/>
                    </a:lnTo>
                    <a:lnTo>
                      <a:pt x="43" y="12"/>
                    </a:lnTo>
                    <a:lnTo>
                      <a:pt x="45" y="17"/>
                    </a:lnTo>
                    <a:lnTo>
                      <a:pt x="45" y="22"/>
                    </a:lnTo>
                    <a:lnTo>
                      <a:pt x="45" y="27"/>
                    </a:lnTo>
                    <a:lnTo>
                      <a:pt x="43" y="30"/>
                    </a:lnTo>
                    <a:lnTo>
                      <a:pt x="42" y="33"/>
                    </a:lnTo>
                    <a:lnTo>
                      <a:pt x="40" y="36"/>
                    </a:lnTo>
                    <a:lnTo>
                      <a:pt x="35" y="41"/>
                    </a:lnTo>
                    <a:lnTo>
                      <a:pt x="38" y="42"/>
                    </a:lnTo>
                    <a:lnTo>
                      <a:pt x="42" y="44"/>
                    </a:lnTo>
                    <a:lnTo>
                      <a:pt x="43" y="47"/>
                    </a:lnTo>
                    <a:lnTo>
                      <a:pt x="45" y="52"/>
                    </a:lnTo>
                    <a:lnTo>
                      <a:pt x="46" y="57"/>
                    </a:lnTo>
                    <a:lnTo>
                      <a:pt x="48" y="65"/>
                    </a:lnTo>
                    <a:lnTo>
                      <a:pt x="46" y="71"/>
                    </a:lnTo>
                    <a:lnTo>
                      <a:pt x="43" y="77"/>
                    </a:lnTo>
                    <a:lnTo>
                      <a:pt x="38" y="82"/>
                    </a:lnTo>
                    <a:lnTo>
                      <a:pt x="34" y="85"/>
                    </a:lnTo>
                    <a:lnTo>
                      <a:pt x="29" y="89"/>
                    </a:lnTo>
                    <a:lnTo>
                      <a:pt x="23" y="89"/>
                    </a:lnTo>
                    <a:lnTo>
                      <a:pt x="16" y="87"/>
                    </a:lnTo>
                    <a:lnTo>
                      <a:pt x="11" y="85"/>
                    </a:lnTo>
                    <a:lnTo>
                      <a:pt x="7" y="81"/>
                    </a:lnTo>
                    <a:lnTo>
                      <a:pt x="2" y="76"/>
                    </a:lnTo>
                    <a:lnTo>
                      <a:pt x="0" y="70"/>
                    </a:lnTo>
                    <a:lnTo>
                      <a:pt x="0" y="65"/>
                    </a:lnTo>
                    <a:lnTo>
                      <a:pt x="0" y="58"/>
                    </a:lnTo>
                    <a:lnTo>
                      <a:pt x="2" y="52"/>
                    </a:lnTo>
                    <a:lnTo>
                      <a:pt x="3" y="49"/>
                    </a:lnTo>
                    <a:lnTo>
                      <a:pt x="5" y="46"/>
                    </a:lnTo>
                    <a:lnTo>
                      <a:pt x="8" y="42"/>
                    </a:lnTo>
                    <a:lnTo>
                      <a:pt x="11" y="41"/>
                    </a:lnTo>
                    <a:lnTo>
                      <a:pt x="8" y="38"/>
                    </a:lnTo>
                    <a:lnTo>
                      <a:pt x="5" y="35"/>
                    </a:lnTo>
                    <a:lnTo>
                      <a:pt x="3" y="31"/>
                    </a:lnTo>
                    <a:lnTo>
                      <a:pt x="2" y="27"/>
                    </a:lnTo>
                    <a:lnTo>
                      <a:pt x="2" y="22"/>
                    </a:lnTo>
                    <a:lnTo>
                      <a:pt x="3" y="17"/>
                    </a:lnTo>
                    <a:lnTo>
                      <a:pt x="3" y="12"/>
                    </a:lnTo>
                    <a:lnTo>
                      <a:pt x="7" y="7"/>
                    </a:lnTo>
                    <a:lnTo>
                      <a:pt x="10" y="4"/>
                    </a:lnTo>
                    <a:lnTo>
                      <a:pt x="13" y="1"/>
                    </a:lnTo>
                    <a:lnTo>
                      <a:pt x="18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2" name="Freeform 725"/>
              <p:cNvSpPr>
                <a:spLocks noEditPoints="1"/>
              </p:cNvSpPr>
              <p:nvPr/>
            </p:nvSpPr>
            <p:spPr bwMode="auto">
              <a:xfrm>
                <a:off x="4150" y="3745"/>
                <a:ext cx="48" cy="89"/>
              </a:xfrm>
              <a:custGeom>
                <a:avLst/>
                <a:gdLst>
                  <a:gd name="T0" fmla="*/ 21 w 48"/>
                  <a:gd name="T1" fmla="*/ 42 h 89"/>
                  <a:gd name="T2" fmla="*/ 14 w 48"/>
                  <a:gd name="T3" fmla="*/ 46 h 89"/>
                  <a:gd name="T4" fmla="*/ 9 w 48"/>
                  <a:gd name="T5" fmla="*/ 54 h 89"/>
                  <a:gd name="T6" fmla="*/ 9 w 48"/>
                  <a:gd name="T7" fmla="*/ 66 h 89"/>
                  <a:gd name="T8" fmla="*/ 14 w 48"/>
                  <a:gd name="T9" fmla="*/ 74 h 89"/>
                  <a:gd name="T10" fmla="*/ 21 w 48"/>
                  <a:gd name="T11" fmla="*/ 79 h 89"/>
                  <a:gd name="T12" fmla="*/ 29 w 48"/>
                  <a:gd name="T13" fmla="*/ 77 h 89"/>
                  <a:gd name="T14" fmla="*/ 35 w 48"/>
                  <a:gd name="T15" fmla="*/ 73 h 89"/>
                  <a:gd name="T16" fmla="*/ 38 w 48"/>
                  <a:gd name="T17" fmla="*/ 60 h 89"/>
                  <a:gd name="T18" fmla="*/ 36 w 48"/>
                  <a:gd name="T19" fmla="*/ 49 h 89"/>
                  <a:gd name="T20" fmla="*/ 32 w 48"/>
                  <a:gd name="T21" fmla="*/ 44 h 89"/>
                  <a:gd name="T22" fmla="*/ 27 w 48"/>
                  <a:gd name="T23" fmla="*/ 42 h 89"/>
                  <a:gd name="T24" fmla="*/ 27 w 48"/>
                  <a:gd name="T25" fmla="*/ 0 h 89"/>
                  <a:gd name="T26" fmla="*/ 30 w 48"/>
                  <a:gd name="T27" fmla="*/ 0 h 89"/>
                  <a:gd name="T28" fmla="*/ 36 w 48"/>
                  <a:gd name="T29" fmla="*/ 4 h 89"/>
                  <a:gd name="T30" fmla="*/ 43 w 48"/>
                  <a:gd name="T31" fmla="*/ 11 h 89"/>
                  <a:gd name="T32" fmla="*/ 46 w 48"/>
                  <a:gd name="T33" fmla="*/ 22 h 89"/>
                  <a:gd name="T34" fmla="*/ 36 w 48"/>
                  <a:gd name="T35" fmla="*/ 17 h 89"/>
                  <a:gd name="T36" fmla="*/ 30 w 48"/>
                  <a:gd name="T37" fmla="*/ 11 h 89"/>
                  <a:gd name="T38" fmla="*/ 16 w 48"/>
                  <a:gd name="T39" fmla="*/ 12 h 89"/>
                  <a:gd name="T40" fmla="*/ 8 w 48"/>
                  <a:gd name="T41" fmla="*/ 33 h 89"/>
                  <a:gd name="T42" fmla="*/ 11 w 48"/>
                  <a:gd name="T43" fmla="*/ 39 h 89"/>
                  <a:gd name="T44" fmla="*/ 17 w 48"/>
                  <a:gd name="T45" fmla="*/ 35 h 89"/>
                  <a:gd name="T46" fmla="*/ 25 w 48"/>
                  <a:gd name="T47" fmla="*/ 31 h 89"/>
                  <a:gd name="T48" fmla="*/ 44 w 48"/>
                  <a:gd name="T49" fmla="*/ 44 h 89"/>
                  <a:gd name="T50" fmla="*/ 46 w 48"/>
                  <a:gd name="T51" fmla="*/ 70 h 89"/>
                  <a:gd name="T52" fmla="*/ 35 w 48"/>
                  <a:gd name="T53" fmla="*/ 85 h 89"/>
                  <a:gd name="T54" fmla="*/ 13 w 48"/>
                  <a:gd name="T55" fmla="*/ 85 h 89"/>
                  <a:gd name="T56" fmla="*/ 2 w 48"/>
                  <a:gd name="T57" fmla="*/ 70 h 89"/>
                  <a:gd name="T58" fmla="*/ 0 w 48"/>
                  <a:gd name="T59" fmla="*/ 47 h 89"/>
                  <a:gd name="T60" fmla="*/ 3 w 48"/>
                  <a:gd name="T61" fmla="*/ 22 h 89"/>
                  <a:gd name="T62" fmla="*/ 14 w 48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8" h="89">
                    <a:moveTo>
                      <a:pt x="24" y="41"/>
                    </a:moveTo>
                    <a:lnTo>
                      <a:pt x="21" y="42"/>
                    </a:lnTo>
                    <a:lnTo>
                      <a:pt x="17" y="44"/>
                    </a:lnTo>
                    <a:lnTo>
                      <a:pt x="14" y="46"/>
                    </a:lnTo>
                    <a:lnTo>
                      <a:pt x="11" y="49"/>
                    </a:lnTo>
                    <a:lnTo>
                      <a:pt x="9" y="54"/>
                    </a:lnTo>
                    <a:lnTo>
                      <a:pt x="9" y="60"/>
                    </a:lnTo>
                    <a:lnTo>
                      <a:pt x="9" y="66"/>
                    </a:lnTo>
                    <a:lnTo>
                      <a:pt x="11" y="71"/>
                    </a:lnTo>
                    <a:lnTo>
                      <a:pt x="14" y="74"/>
                    </a:lnTo>
                    <a:lnTo>
                      <a:pt x="17" y="77"/>
                    </a:lnTo>
                    <a:lnTo>
                      <a:pt x="21" y="79"/>
                    </a:lnTo>
                    <a:lnTo>
                      <a:pt x="24" y="79"/>
                    </a:lnTo>
                    <a:lnTo>
                      <a:pt x="29" y="77"/>
                    </a:lnTo>
                    <a:lnTo>
                      <a:pt x="32" y="76"/>
                    </a:lnTo>
                    <a:lnTo>
                      <a:pt x="35" y="73"/>
                    </a:lnTo>
                    <a:lnTo>
                      <a:pt x="38" y="66"/>
                    </a:lnTo>
                    <a:lnTo>
                      <a:pt x="38" y="60"/>
                    </a:lnTo>
                    <a:lnTo>
                      <a:pt x="38" y="54"/>
                    </a:lnTo>
                    <a:lnTo>
                      <a:pt x="36" y="49"/>
                    </a:lnTo>
                    <a:lnTo>
                      <a:pt x="35" y="46"/>
                    </a:lnTo>
                    <a:lnTo>
                      <a:pt x="32" y="44"/>
                    </a:lnTo>
                    <a:lnTo>
                      <a:pt x="29" y="42"/>
                    </a:lnTo>
                    <a:lnTo>
                      <a:pt x="27" y="42"/>
                    </a:lnTo>
                    <a:lnTo>
                      <a:pt x="24" y="41"/>
                    </a:lnTo>
                    <a:close/>
                    <a:moveTo>
                      <a:pt x="27" y="0"/>
                    </a:moveTo>
                    <a:lnTo>
                      <a:pt x="29" y="0"/>
                    </a:lnTo>
                    <a:lnTo>
                      <a:pt x="30" y="0"/>
                    </a:lnTo>
                    <a:lnTo>
                      <a:pt x="33" y="1"/>
                    </a:lnTo>
                    <a:lnTo>
                      <a:pt x="36" y="4"/>
                    </a:lnTo>
                    <a:lnTo>
                      <a:pt x="40" y="6"/>
                    </a:lnTo>
                    <a:lnTo>
                      <a:pt x="43" y="11"/>
                    </a:lnTo>
                    <a:lnTo>
                      <a:pt x="44" y="15"/>
                    </a:lnTo>
                    <a:lnTo>
                      <a:pt x="46" y="22"/>
                    </a:lnTo>
                    <a:lnTo>
                      <a:pt x="36" y="22"/>
                    </a:lnTo>
                    <a:lnTo>
                      <a:pt x="36" y="17"/>
                    </a:lnTo>
                    <a:lnTo>
                      <a:pt x="33" y="12"/>
                    </a:lnTo>
                    <a:lnTo>
                      <a:pt x="30" y="11"/>
                    </a:lnTo>
                    <a:lnTo>
                      <a:pt x="25" y="9"/>
                    </a:lnTo>
                    <a:lnTo>
                      <a:pt x="16" y="12"/>
                    </a:lnTo>
                    <a:lnTo>
                      <a:pt x="11" y="22"/>
                    </a:lnTo>
                    <a:lnTo>
                      <a:pt x="8" y="33"/>
                    </a:lnTo>
                    <a:lnTo>
                      <a:pt x="8" y="42"/>
                    </a:lnTo>
                    <a:lnTo>
                      <a:pt x="11" y="39"/>
                    </a:lnTo>
                    <a:lnTo>
                      <a:pt x="14" y="36"/>
                    </a:lnTo>
                    <a:lnTo>
                      <a:pt x="17" y="35"/>
                    </a:lnTo>
                    <a:lnTo>
                      <a:pt x="21" y="33"/>
                    </a:lnTo>
                    <a:lnTo>
                      <a:pt x="25" y="31"/>
                    </a:lnTo>
                    <a:lnTo>
                      <a:pt x="36" y="35"/>
                    </a:lnTo>
                    <a:lnTo>
                      <a:pt x="44" y="44"/>
                    </a:lnTo>
                    <a:lnTo>
                      <a:pt x="48" y="60"/>
                    </a:lnTo>
                    <a:lnTo>
                      <a:pt x="46" y="70"/>
                    </a:lnTo>
                    <a:lnTo>
                      <a:pt x="41" y="77"/>
                    </a:lnTo>
                    <a:lnTo>
                      <a:pt x="35" y="85"/>
                    </a:lnTo>
                    <a:lnTo>
                      <a:pt x="24" y="89"/>
                    </a:lnTo>
                    <a:lnTo>
                      <a:pt x="13" y="85"/>
                    </a:lnTo>
                    <a:lnTo>
                      <a:pt x="6" y="79"/>
                    </a:lnTo>
                    <a:lnTo>
                      <a:pt x="2" y="70"/>
                    </a:lnTo>
                    <a:lnTo>
                      <a:pt x="0" y="58"/>
                    </a:lnTo>
                    <a:lnTo>
                      <a:pt x="0" y="47"/>
                    </a:lnTo>
                    <a:lnTo>
                      <a:pt x="0" y="35"/>
                    </a:lnTo>
                    <a:lnTo>
                      <a:pt x="3" y="22"/>
                    </a:lnTo>
                    <a:lnTo>
                      <a:pt x="6" y="11"/>
                    </a:lnTo>
                    <a:lnTo>
                      <a:pt x="14" y="3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3" name="Freeform 726"/>
              <p:cNvSpPr>
                <a:spLocks noEditPoints="1"/>
              </p:cNvSpPr>
              <p:nvPr/>
            </p:nvSpPr>
            <p:spPr bwMode="auto">
              <a:xfrm>
                <a:off x="4320" y="3745"/>
                <a:ext cx="48" cy="89"/>
              </a:xfrm>
              <a:custGeom>
                <a:avLst/>
                <a:gdLst>
                  <a:gd name="T0" fmla="*/ 19 w 48"/>
                  <a:gd name="T1" fmla="*/ 46 h 89"/>
                  <a:gd name="T2" fmla="*/ 13 w 48"/>
                  <a:gd name="T3" fmla="*/ 50 h 89"/>
                  <a:gd name="T4" fmla="*/ 10 w 48"/>
                  <a:gd name="T5" fmla="*/ 58 h 89"/>
                  <a:gd name="T6" fmla="*/ 10 w 48"/>
                  <a:gd name="T7" fmla="*/ 66 h 89"/>
                  <a:gd name="T8" fmla="*/ 13 w 48"/>
                  <a:gd name="T9" fmla="*/ 74 h 89"/>
                  <a:gd name="T10" fmla="*/ 19 w 48"/>
                  <a:gd name="T11" fmla="*/ 77 h 89"/>
                  <a:gd name="T12" fmla="*/ 29 w 48"/>
                  <a:gd name="T13" fmla="*/ 77 h 89"/>
                  <a:gd name="T14" fmla="*/ 37 w 48"/>
                  <a:gd name="T15" fmla="*/ 71 h 89"/>
                  <a:gd name="T16" fmla="*/ 38 w 48"/>
                  <a:gd name="T17" fmla="*/ 63 h 89"/>
                  <a:gd name="T18" fmla="*/ 37 w 48"/>
                  <a:gd name="T19" fmla="*/ 52 h 89"/>
                  <a:gd name="T20" fmla="*/ 32 w 48"/>
                  <a:gd name="T21" fmla="*/ 47 h 89"/>
                  <a:gd name="T22" fmla="*/ 25 w 48"/>
                  <a:gd name="T23" fmla="*/ 46 h 89"/>
                  <a:gd name="T24" fmla="*/ 24 w 48"/>
                  <a:gd name="T25" fmla="*/ 9 h 89"/>
                  <a:gd name="T26" fmla="*/ 17 w 48"/>
                  <a:gd name="T27" fmla="*/ 11 h 89"/>
                  <a:gd name="T28" fmla="*/ 13 w 48"/>
                  <a:gd name="T29" fmla="*/ 15 h 89"/>
                  <a:gd name="T30" fmla="*/ 11 w 48"/>
                  <a:gd name="T31" fmla="*/ 22 h 89"/>
                  <a:gd name="T32" fmla="*/ 13 w 48"/>
                  <a:gd name="T33" fmla="*/ 28 h 89"/>
                  <a:gd name="T34" fmla="*/ 17 w 48"/>
                  <a:gd name="T35" fmla="*/ 35 h 89"/>
                  <a:gd name="T36" fmla="*/ 22 w 48"/>
                  <a:gd name="T37" fmla="*/ 36 h 89"/>
                  <a:gd name="T38" fmla="*/ 32 w 48"/>
                  <a:gd name="T39" fmla="*/ 33 h 89"/>
                  <a:gd name="T40" fmla="*/ 37 w 48"/>
                  <a:gd name="T41" fmla="*/ 27 h 89"/>
                  <a:gd name="T42" fmla="*/ 37 w 48"/>
                  <a:gd name="T43" fmla="*/ 19 h 89"/>
                  <a:gd name="T44" fmla="*/ 32 w 48"/>
                  <a:gd name="T45" fmla="*/ 12 h 89"/>
                  <a:gd name="T46" fmla="*/ 27 w 48"/>
                  <a:gd name="T47" fmla="*/ 9 h 89"/>
                  <a:gd name="T48" fmla="*/ 24 w 48"/>
                  <a:gd name="T49" fmla="*/ 0 h 89"/>
                  <a:gd name="T50" fmla="*/ 33 w 48"/>
                  <a:gd name="T51" fmla="*/ 1 h 89"/>
                  <a:gd name="T52" fmla="*/ 41 w 48"/>
                  <a:gd name="T53" fmla="*/ 7 h 89"/>
                  <a:gd name="T54" fmla="*/ 45 w 48"/>
                  <a:gd name="T55" fmla="*/ 17 h 89"/>
                  <a:gd name="T56" fmla="*/ 45 w 48"/>
                  <a:gd name="T57" fmla="*/ 27 h 89"/>
                  <a:gd name="T58" fmla="*/ 43 w 48"/>
                  <a:gd name="T59" fmla="*/ 33 h 89"/>
                  <a:gd name="T60" fmla="*/ 37 w 48"/>
                  <a:gd name="T61" fmla="*/ 41 h 89"/>
                  <a:gd name="T62" fmla="*/ 41 w 48"/>
                  <a:gd name="T63" fmla="*/ 44 h 89"/>
                  <a:gd name="T64" fmla="*/ 46 w 48"/>
                  <a:gd name="T65" fmla="*/ 52 h 89"/>
                  <a:gd name="T66" fmla="*/ 48 w 48"/>
                  <a:gd name="T67" fmla="*/ 65 h 89"/>
                  <a:gd name="T68" fmla="*/ 45 w 48"/>
                  <a:gd name="T69" fmla="*/ 77 h 89"/>
                  <a:gd name="T70" fmla="*/ 35 w 48"/>
                  <a:gd name="T71" fmla="*/ 85 h 89"/>
                  <a:gd name="T72" fmla="*/ 24 w 48"/>
                  <a:gd name="T73" fmla="*/ 89 h 89"/>
                  <a:gd name="T74" fmla="*/ 11 w 48"/>
                  <a:gd name="T75" fmla="*/ 85 h 89"/>
                  <a:gd name="T76" fmla="*/ 3 w 48"/>
                  <a:gd name="T77" fmla="*/ 76 h 89"/>
                  <a:gd name="T78" fmla="*/ 0 w 48"/>
                  <a:gd name="T79" fmla="*/ 65 h 89"/>
                  <a:gd name="T80" fmla="*/ 2 w 48"/>
                  <a:gd name="T81" fmla="*/ 52 h 89"/>
                  <a:gd name="T82" fmla="*/ 6 w 48"/>
                  <a:gd name="T83" fmla="*/ 46 h 89"/>
                  <a:gd name="T84" fmla="*/ 11 w 48"/>
                  <a:gd name="T85" fmla="*/ 41 h 89"/>
                  <a:gd name="T86" fmla="*/ 6 w 48"/>
                  <a:gd name="T87" fmla="*/ 35 h 89"/>
                  <a:gd name="T88" fmla="*/ 3 w 48"/>
                  <a:gd name="T89" fmla="*/ 27 h 89"/>
                  <a:gd name="T90" fmla="*/ 3 w 48"/>
                  <a:gd name="T91" fmla="*/ 17 h 89"/>
                  <a:gd name="T92" fmla="*/ 6 w 48"/>
                  <a:gd name="T93" fmla="*/ 7 h 89"/>
                  <a:gd name="T94" fmla="*/ 14 w 48"/>
                  <a:gd name="T95" fmla="*/ 1 h 89"/>
                  <a:gd name="T96" fmla="*/ 24 w 48"/>
                  <a:gd name="T9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8" h="89">
                    <a:moveTo>
                      <a:pt x="24" y="46"/>
                    </a:moveTo>
                    <a:lnTo>
                      <a:pt x="19" y="46"/>
                    </a:lnTo>
                    <a:lnTo>
                      <a:pt x="16" y="47"/>
                    </a:lnTo>
                    <a:lnTo>
                      <a:pt x="13" y="50"/>
                    </a:lnTo>
                    <a:lnTo>
                      <a:pt x="11" y="54"/>
                    </a:lnTo>
                    <a:lnTo>
                      <a:pt x="10" y="58"/>
                    </a:lnTo>
                    <a:lnTo>
                      <a:pt x="10" y="63"/>
                    </a:lnTo>
                    <a:lnTo>
                      <a:pt x="10" y="66"/>
                    </a:lnTo>
                    <a:lnTo>
                      <a:pt x="11" y="71"/>
                    </a:lnTo>
                    <a:lnTo>
                      <a:pt x="13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4" y="79"/>
                    </a:lnTo>
                    <a:lnTo>
                      <a:pt x="29" y="77"/>
                    </a:lnTo>
                    <a:lnTo>
                      <a:pt x="33" y="76"/>
                    </a:lnTo>
                    <a:lnTo>
                      <a:pt x="37" y="71"/>
                    </a:lnTo>
                    <a:lnTo>
                      <a:pt x="38" y="68"/>
                    </a:lnTo>
                    <a:lnTo>
                      <a:pt x="38" y="63"/>
                    </a:lnTo>
                    <a:lnTo>
                      <a:pt x="38" y="57"/>
                    </a:lnTo>
                    <a:lnTo>
                      <a:pt x="37" y="52"/>
                    </a:lnTo>
                    <a:lnTo>
                      <a:pt x="35" y="49"/>
                    </a:lnTo>
                    <a:lnTo>
                      <a:pt x="32" y="47"/>
                    </a:lnTo>
                    <a:lnTo>
                      <a:pt x="29" y="46"/>
                    </a:lnTo>
                    <a:lnTo>
                      <a:pt x="25" y="46"/>
                    </a:lnTo>
                    <a:lnTo>
                      <a:pt x="24" y="46"/>
                    </a:lnTo>
                    <a:close/>
                    <a:moveTo>
                      <a:pt x="24" y="9"/>
                    </a:moveTo>
                    <a:lnTo>
                      <a:pt x="21" y="9"/>
                    </a:lnTo>
                    <a:lnTo>
                      <a:pt x="17" y="11"/>
                    </a:lnTo>
                    <a:lnTo>
                      <a:pt x="16" y="12"/>
                    </a:lnTo>
                    <a:lnTo>
                      <a:pt x="13" y="15"/>
                    </a:lnTo>
                    <a:lnTo>
                      <a:pt x="13" y="19"/>
                    </a:lnTo>
                    <a:lnTo>
                      <a:pt x="11" y="22"/>
                    </a:lnTo>
                    <a:lnTo>
                      <a:pt x="11" y="25"/>
                    </a:lnTo>
                    <a:lnTo>
                      <a:pt x="13" y="28"/>
                    </a:lnTo>
                    <a:lnTo>
                      <a:pt x="14" y="31"/>
                    </a:lnTo>
                    <a:lnTo>
                      <a:pt x="17" y="35"/>
                    </a:lnTo>
                    <a:lnTo>
                      <a:pt x="19" y="36"/>
                    </a:lnTo>
                    <a:lnTo>
                      <a:pt x="22" y="36"/>
                    </a:lnTo>
                    <a:lnTo>
                      <a:pt x="27" y="36"/>
                    </a:lnTo>
                    <a:lnTo>
                      <a:pt x="32" y="33"/>
                    </a:lnTo>
                    <a:lnTo>
                      <a:pt x="35" y="31"/>
                    </a:lnTo>
                    <a:lnTo>
                      <a:pt x="37" y="27"/>
                    </a:lnTo>
                    <a:lnTo>
                      <a:pt x="37" y="22"/>
                    </a:lnTo>
                    <a:lnTo>
                      <a:pt x="37" y="19"/>
                    </a:lnTo>
                    <a:lnTo>
                      <a:pt x="35" y="14"/>
                    </a:lnTo>
                    <a:lnTo>
                      <a:pt x="32" y="12"/>
                    </a:lnTo>
                    <a:lnTo>
                      <a:pt x="30" y="11"/>
                    </a:lnTo>
                    <a:lnTo>
                      <a:pt x="27" y="9"/>
                    </a:lnTo>
                    <a:lnTo>
                      <a:pt x="24" y="9"/>
                    </a:lnTo>
                    <a:close/>
                    <a:moveTo>
                      <a:pt x="24" y="0"/>
                    </a:moveTo>
                    <a:lnTo>
                      <a:pt x="29" y="0"/>
                    </a:lnTo>
                    <a:lnTo>
                      <a:pt x="33" y="1"/>
                    </a:lnTo>
                    <a:lnTo>
                      <a:pt x="38" y="4"/>
                    </a:lnTo>
                    <a:lnTo>
                      <a:pt x="41" y="7"/>
                    </a:lnTo>
                    <a:lnTo>
                      <a:pt x="45" y="12"/>
                    </a:lnTo>
                    <a:lnTo>
                      <a:pt x="45" y="17"/>
                    </a:lnTo>
                    <a:lnTo>
                      <a:pt x="46" y="22"/>
                    </a:lnTo>
                    <a:lnTo>
                      <a:pt x="45" y="27"/>
                    </a:lnTo>
                    <a:lnTo>
                      <a:pt x="45" y="30"/>
                    </a:lnTo>
                    <a:lnTo>
                      <a:pt x="43" y="33"/>
                    </a:lnTo>
                    <a:lnTo>
                      <a:pt x="40" y="36"/>
                    </a:lnTo>
                    <a:lnTo>
                      <a:pt x="37" y="41"/>
                    </a:lnTo>
                    <a:lnTo>
                      <a:pt x="40" y="42"/>
                    </a:lnTo>
                    <a:lnTo>
                      <a:pt x="41" y="44"/>
                    </a:lnTo>
                    <a:lnTo>
                      <a:pt x="43" y="47"/>
                    </a:lnTo>
                    <a:lnTo>
                      <a:pt x="46" y="52"/>
                    </a:lnTo>
                    <a:lnTo>
                      <a:pt x="48" y="57"/>
                    </a:lnTo>
                    <a:lnTo>
                      <a:pt x="48" y="65"/>
                    </a:lnTo>
                    <a:lnTo>
                      <a:pt x="48" y="71"/>
                    </a:lnTo>
                    <a:lnTo>
                      <a:pt x="45" y="77"/>
                    </a:lnTo>
                    <a:lnTo>
                      <a:pt x="40" y="82"/>
                    </a:lnTo>
                    <a:lnTo>
                      <a:pt x="35" y="85"/>
                    </a:lnTo>
                    <a:lnTo>
                      <a:pt x="29" y="89"/>
                    </a:lnTo>
                    <a:lnTo>
                      <a:pt x="24" y="89"/>
                    </a:lnTo>
                    <a:lnTo>
                      <a:pt x="17" y="87"/>
                    </a:lnTo>
                    <a:lnTo>
                      <a:pt x="11" y="85"/>
                    </a:lnTo>
                    <a:lnTo>
                      <a:pt x="6" y="81"/>
                    </a:lnTo>
                    <a:lnTo>
                      <a:pt x="3" y="76"/>
                    </a:lnTo>
                    <a:lnTo>
                      <a:pt x="2" y="70"/>
                    </a:lnTo>
                    <a:lnTo>
                      <a:pt x="0" y="65"/>
                    </a:lnTo>
                    <a:lnTo>
                      <a:pt x="0" y="58"/>
                    </a:lnTo>
                    <a:lnTo>
                      <a:pt x="2" y="52"/>
                    </a:lnTo>
                    <a:lnTo>
                      <a:pt x="3" y="49"/>
                    </a:lnTo>
                    <a:lnTo>
                      <a:pt x="6" y="46"/>
                    </a:lnTo>
                    <a:lnTo>
                      <a:pt x="8" y="42"/>
                    </a:lnTo>
                    <a:lnTo>
                      <a:pt x="11" y="41"/>
                    </a:lnTo>
                    <a:lnTo>
                      <a:pt x="8" y="38"/>
                    </a:lnTo>
                    <a:lnTo>
                      <a:pt x="6" y="35"/>
                    </a:lnTo>
                    <a:lnTo>
                      <a:pt x="5" y="31"/>
                    </a:lnTo>
                    <a:lnTo>
                      <a:pt x="3" y="27"/>
                    </a:lnTo>
                    <a:lnTo>
                      <a:pt x="3" y="22"/>
                    </a:lnTo>
                    <a:lnTo>
                      <a:pt x="3" y="17"/>
                    </a:lnTo>
                    <a:lnTo>
                      <a:pt x="5" y="12"/>
                    </a:lnTo>
                    <a:lnTo>
                      <a:pt x="6" y="7"/>
                    </a:lnTo>
                    <a:lnTo>
                      <a:pt x="10" y="4"/>
                    </a:lnTo>
                    <a:lnTo>
                      <a:pt x="14" y="1"/>
                    </a:lnTo>
                    <a:lnTo>
                      <a:pt x="19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4" name="Freeform 727"/>
              <p:cNvSpPr>
                <a:spLocks noEditPoints="1"/>
              </p:cNvSpPr>
              <p:nvPr/>
            </p:nvSpPr>
            <p:spPr bwMode="auto">
              <a:xfrm>
                <a:off x="4376" y="3745"/>
                <a:ext cx="47" cy="89"/>
              </a:xfrm>
              <a:custGeom>
                <a:avLst/>
                <a:gdLst>
                  <a:gd name="T0" fmla="*/ 19 w 47"/>
                  <a:gd name="T1" fmla="*/ 9 h 89"/>
                  <a:gd name="T2" fmla="*/ 11 w 47"/>
                  <a:gd name="T3" fmla="*/ 15 h 89"/>
                  <a:gd name="T4" fmla="*/ 9 w 47"/>
                  <a:gd name="T5" fmla="*/ 28 h 89"/>
                  <a:gd name="T6" fmla="*/ 11 w 47"/>
                  <a:gd name="T7" fmla="*/ 39 h 89"/>
                  <a:gd name="T8" fmla="*/ 16 w 47"/>
                  <a:gd name="T9" fmla="*/ 44 h 89"/>
                  <a:gd name="T10" fmla="*/ 20 w 47"/>
                  <a:gd name="T11" fmla="*/ 46 h 89"/>
                  <a:gd name="T12" fmla="*/ 27 w 47"/>
                  <a:gd name="T13" fmla="*/ 46 h 89"/>
                  <a:gd name="T14" fmla="*/ 33 w 47"/>
                  <a:gd name="T15" fmla="*/ 42 h 89"/>
                  <a:gd name="T16" fmla="*/ 38 w 47"/>
                  <a:gd name="T17" fmla="*/ 35 h 89"/>
                  <a:gd name="T18" fmla="*/ 38 w 47"/>
                  <a:gd name="T19" fmla="*/ 22 h 89"/>
                  <a:gd name="T20" fmla="*/ 33 w 47"/>
                  <a:gd name="T21" fmla="*/ 14 h 89"/>
                  <a:gd name="T22" fmla="*/ 27 w 47"/>
                  <a:gd name="T23" fmla="*/ 9 h 89"/>
                  <a:gd name="T24" fmla="*/ 23 w 47"/>
                  <a:gd name="T25" fmla="*/ 0 h 89"/>
                  <a:gd name="T26" fmla="*/ 41 w 47"/>
                  <a:gd name="T27" fmla="*/ 9 h 89"/>
                  <a:gd name="T28" fmla="*/ 46 w 47"/>
                  <a:gd name="T29" fmla="*/ 30 h 89"/>
                  <a:gd name="T30" fmla="*/ 46 w 47"/>
                  <a:gd name="T31" fmla="*/ 54 h 89"/>
                  <a:gd name="T32" fmla="*/ 39 w 47"/>
                  <a:gd name="T33" fmla="*/ 77 h 89"/>
                  <a:gd name="T34" fmla="*/ 20 w 47"/>
                  <a:gd name="T35" fmla="*/ 89 h 89"/>
                  <a:gd name="T36" fmla="*/ 16 w 47"/>
                  <a:gd name="T37" fmla="*/ 87 h 89"/>
                  <a:gd name="T38" fmla="*/ 11 w 47"/>
                  <a:gd name="T39" fmla="*/ 84 h 89"/>
                  <a:gd name="T40" fmla="*/ 4 w 47"/>
                  <a:gd name="T41" fmla="*/ 77 h 89"/>
                  <a:gd name="T42" fmla="*/ 1 w 47"/>
                  <a:gd name="T43" fmla="*/ 66 h 89"/>
                  <a:gd name="T44" fmla="*/ 11 w 47"/>
                  <a:gd name="T45" fmla="*/ 71 h 89"/>
                  <a:gd name="T46" fmla="*/ 17 w 47"/>
                  <a:gd name="T47" fmla="*/ 77 h 89"/>
                  <a:gd name="T48" fmla="*/ 30 w 47"/>
                  <a:gd name="T49" fmla="*/ 76 h 89"/>
                  <a:gd name="T50" fmla="*/ 38 w 47"/>
                  <a:gd name="T51" fmla="*/ 55 h 89"/>
                  <a:gd name="T52" fmla="*/ 36 w 47"/>
                  <a:gd name="T53" fmla="*/ 49 h 89"/>
                  <a:gd name="T54" fmla="*/ 30 w 47"/>
                  <a:gd name="T55" fmla="*/ 54 h 89"/>
                  <a:gd name="T56" fmla="*/ 22 w 47"/>
                  <a:gd name="T57" fmla="*/ 57 h 89"/>
                  <a:gd name="T58" fmla="*/ 3 w 47"/>
                  <a:gd name="T59" fmla="*/ 44 h 89"/>
                  <a:gd name="T60" fmla="*/ 1 w 47"/>
                  <a:gd name="T61" fmla="*/ 19 h 89"/>
                  <a:gd name="T62" fmla="*/ 12 w 47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7" h="89">
                    <a:moveTo>
                      <a:pt x="23" y="9"/>
                    </a:moveTo>
                    <a:lnTo>
                      <a:pt x="19" y="9"/>
                    </a:lnTo>
                    <a:lnTo>
                      <a:pt x="14" y="12"/>
                    </a:lnTo>
                    <a:lnTo>
                      <a:pt x="11" y="15"/>
                    </a:lnTo>
                    <a:lnTo>
                      <a:pt x="9" y="22"/>
                    </a:lnTo>
                    <a:lnTo>
                      <a:pt x="9" y="28"/>
                    </a:lnTo>
                    <a:lnTo>
                      <a:pt x="9" y="35"/>
                    </a:lnTo>
                    <a:lnTo>
                      <a:pt x="11" y="39"/>
                    </a:lnTo>
                    <a:lnTo>
                      <a:pt x="12" y="42"/>
                    </a:lnTo>
                    <a:lnTo>
                      <a:pt x="16" y="44"/>
                    </a:lnTo>
                    <a:lnTo>
                      <a:pt x="17" y="46"/>
                    </a:lnTo>
                    <a:lnTo>
                      <a:pt x="20" y="46"/>
                    </a:lnTo>
                    <a:lnTo>
                      <a:pt x="23" y="46"/>
                    </a:lnTo>
                    <a:lnTo>
                      <a:pt x="27" y="46"/>
                    </a:lnTo>
                    <a:lnTo>
                      <a:pt x="30" y="44"/>
                    </a:lnTo>
                    <a:lnTo>
                      <a:pt x="33" y="42"/>
                    </a:lnTo>
                    <a:lnTo>
                      <a:pt x="35" y="39"/>
                    </a:lnTo>
                    <a:lnTo>
                      <a:pt x="38" y="35"/>
                    </a:lnTo>
                    <a:lnTo>
                      <a:pt x="38" y="28"/>
                    </a:lnTo>
                    <a:lnTo>
                      <a:pt x="38" y="22"/>
                    </a:lnTo>
                    <a:lnTo>
                      <a:pt x="36" y="17"/>
                    </a:lnTo>
                    <a:lnTo>
                      <a:pt x="33" y="14"/>
                    </a:lnTo>
                    <a:lnTo>
                      <a:pt x="30" y="11"/>
                    </a:lnTo>
                    <a:lnTo>
                      <a:pt x="27" y="9"/>
                    </a:lnTo>
                    <a:lnTo>
                      <a:pt x="23" y="9"/>
                    </a:lnTo>
                    <a:close/>
                    <a:moveTo>
                      <a:pt x="23" y="0"/>
                    </a:moveTo>
                    <a:lnTo>
                      <a:pt x="33" y="3"/>
                    </a:lnTo>
                    <a:lnTo>
                      <a:pt x="41" y="9"/>
                    </a:lnTo>
                    <a:lnTo>
                      <a:pt x="44" y="19"/>
                    </a:lnTo>
                    <a:lnTo>
                      <a:pt x="46" y="30"/>
                    </a:lnTo>
                    <a:lnTo>
                      <a:pt x="47" y="41"/>
                    </a:lnTo>
                    <a:lnTo>
                      <a:pt x="46" y="54"/>
                    </a:lnTo>
                    <a:lnTo>
                      <a:pt x="44" y="66"/>
                    </a:lnTo>
                    <a:lnTo>
                      <a:pt x="39" y="77"/>
                    </a:lnTo>
                    <a:lnTo>
                      <a:pt x="31" y="85"/>
                    </a:lnTo>
                    <a:lnTo>
                      <a:pt x="20" y="89"/>
                    </a:lnTo>
                    <a:lnTo>
                      <a:pt x="19" y="89"/>
                    </a:lnTo>
                    <a:lnTo>
                      <a:pt x="16" y="87"/>
                    </a:lnTo>
                    <a:lnTo>
                      <a:pt x="14" y="87"/>
                    </a:lnTo>
                    <a:lnTo>
                      <a:pt x="11" y="84"/>
                    </a:lnTo>
                    <a:lnTo>
                      <a:pt x="8" y="81"/>
                    </a:lnTo>
                    <a:lnTo>
                      <a:pt x="4" y="77"/>
                    </a:lnTo>
                    <a:lnTo>
                      <a:pt x="3" y="73"/>
                    </a:lnTo>
                    <a:lnTo>
                      <a:pt x="1" y="66"/>
                    </a:lnTo>
                    <a:lnTo>
                      <a:pt x="11" y="66"/>
                    </a:lnTo>
                    <a:lnTo>
                      <a:pt x="11" y="71"/>
                    </a:lnTo>
                    <a:lnTo>
                      <a:pt x="14" y="74"/>
                    </a:lnTo>
                    <a:lnTo>
                      <a:pt x="17" y="77"/>
                    </a:lnTo>
                    <a:lnTo>
                      <a:pt x="22" y="79"/>
                    </a:lnTo>
                    <a:lnTo>
                      <a:pt x="30" y="76"/>
                    </a:lnTo>
                    <a:lnTo>
                      <a:pt x="36" y="66"/>
                    </a:lnTo>
                    <a:lnTo>
                      <a:pt x="38" y="55"/>
                    </a:lnTo>
                    <a:lnTo>
                      <a:pt x="39" y="46"/>
                    </a:lnTo>
                    <a:lnTo>
                      <a:pt x="36" y="49"/>
                    </a:lnTo>
                    <a:lnTo>
                      <a:pt x="33" y="52"/>
                    </a:lnTo>
                    <a:lnTo>
                      <a:pt x="30" y="54"/>
                    </a:lnTo>
                    <a:lnTo>
                      <a:pt x="27" y="55"/>
                    </a:lnTo>
                    <a:lnTo>
                      <a:pt x="22" y="57"/>
                    </a:lnTo>
                    <a:lnTo>
                      <a:pt x="11" y="52"/>
                    </a:lnTo>
                    <a:lnTo>
                      <a:pt x="3" y="44"/>
                    </a:lnTo>
                    <a:lnTo>
                      <a:pt x="0" y="28"/>
                    </a:lnTo>
                    <a:lnTo>
                      <a:pt x="1" y="19"/>
                    </a:lnTo>
                    <a:lnTo>
                      <a:pt x="4" y="9"/>
                    </a:lnTo>
                    <a:lnTo>
                      <a:pt x="12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5" name="Freeform 728"/>
              <p:cNvSpPr>
                <a:spLocks noEditPoints="1"/>
              </p:cNvSpPr>
              <p:nvPr/>
            </p:nvSpPr>
            <p:spPr bwMode="auto">
              <a:xfrm>
                <a:off x="4547" y="3745"/>
                <a:ext cx="46" cy="89"/>
              </a:xfrm>
              <a:custGeom>
                <a:avLst/>
                <a:gdLst>
                  <a:gd name="T0" fmla="*/ 18 w 46"/>
                  <a:gd name="T1" fmla="*/ 9 h 89"/>
                  <a:gd name="T2" fmla="*/ 11 w 46"/>
                  <a:gd name="T3" fmla="*/ 15 h 89"/>
                  <a:gd name="T4" fmla="*/ 8 w 46"/>
                  <a:gd name="T5" fmla="*/ 28 h 89"/>
                  <a:gd name="T6" fmla="*/ 10 w 46"/>
                  <a:gd name="T7" fmla="*/ 39 h 89"/>
                  <a:gd name="T8" fmla="*/ 15 w 46"/>
                  <a:gd name="T9" fmla="*/ 44 h 89"/>
                  <a:gd name="T10" fmla="*/ 21 w 46"/>
                  <a:gd name="T11" fmla="*/ 46 h 89"/>
                  <a:gd name="T12" fmla="*/ 26 w 46"/>
                  <a:gd name="T13" fmla="*/ 46 h 89"/>
                  <a:gd name="T14" fmla="*/ 32 w 46"/>
                  <a:gd name="T15" fmla="*/ 42 h 89"/>
                  <a:gd name="T16" fmla="*/ 37 w 46"/>
                  <a:gd name="T17" fmla="*/ 35 h 89"/>
                  <a:gd name="T18" fmla="*/ 37 w 46"/>
                  <a:gd name="T19" fmla="*/ 22 h 89"/>
                  <a:gd name="T20" fmla="*/ 32 w 46"/>
                  <a:gd name="T21" fmla="*/ 14 h 89"/>
                  <a:gd name="T22" fmla="*/ 26 w 46"/>
                  <a:gd name="T23" fmla="*/ 9 h 89"/>
                  <a:gd name="T24" fmla="*/ 23 w 46"/>
                  <a:gd name="T25" fmla="*/ 0 h 89"/>
                  <a:gd name="T26" fmla="*/ 40 w 46"/>
                  <a:gd name="T27" fmla="*/ 9 h 89"/>
                  <a:gd name="T28" fmla="*/ 46 w 46"/>
                  <a:gd name="T29" fmla="*/ 30 h 89"/>
                  <a:gd name="T30" fmla="*/ 46 w 46"/>
                  <a:gd name="T31" fmla="*/ 54 h 89"/>
                  <a:gd name="T32" fmla="*/ 40 w 46"/>
                  <a:gd name="T33" fmla="*/ 77 h 89"/>
                  <a:gd name="T34" fmla="*/ 21 w 46"/>
                  <a:gd name="T35" fmla="*/ 89 h 89"/>
                  <a:gd name="T36" fmla="*/ 16 w 46"/>
                  <a:gd name="T37" fmla="*/ 87 h 89"/>
                  <a:gd name="T38" fmla="*/ 10 w 46"/>
                  <a:gd name="T39" fmla="*/ 84 h 89"/>
                  <a:gd name="T40" fmla="*/ 5 w 46"/>
                  <a:gd name="T41" fmla="*/ 77 h 89"/>
                  <a:gd name="T42" fmla="*/ 2 w 46"/>
                  <a:gd name="T43" fmla="*/ 66 h 89"/>
                  <a:gd name="T44" fmla="*/ 11 w 46"/>
                  <a:gd name="T45" fmla="*/ 71 h 89"/>
                  <a:gd name="T46" fmla="*/ 16 w 46"/>
                  <a:gd name="T47" fmla="*/ 77 h 89"/>
                  <a:gd name="T48" fmla="*/ 31 w 46"/>
                  <a:gd name="T49" fmla="*/ 76 h 89"/>
                  <a:gd name="T50" fmla="*/ 38 w 46"/>
                  <a:gd name="T51" fmla="*/ 55 h 89"/>
                  <a:gd name="T52" fmla="*/ 35 w 46"/>
                  <a:gd name="T53" fmla="*/ 49 h 89"/>
                  <a:gd name="T54" fmla="*/ 31 w 46"/>
                  <a:gd name="T55" fmla="*/ 54 h 89"/>
                  <a:gd name="T56" fmla="*/ 23 w 46"/>
                  <a:gd name="T57" fmla="*/ 57 h 89"/>
                  <a:gd name="T58" fmla="*/ 4 w 46"/>
                  <a:gd name="T59" fmla="*/ 44 h 89"/>
                  <a:gd name="T60" fmla="*/ 0 w 46"/>
                  <a:gd name="T61" fmla="*/ 19 h 89"/>
                  <a:gd name="T62" fmla="*/ 11 w 46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6" h="89">
                    <a:moveTo>
                      <a:pt x="23" y="9"/>
                    </a:moveTo>
                    <a:lnTo>
                      <a:pt x="18" y="9"/>
                    </a:lnTo>
                    <a:lnTo>
                      <a:pt x="15" y="12"/>
                    </a:lnTo>
                    <a:lnTo>
                      <a:pt x="11" y="15"/>
                    </a:lnTo>
                    <a:lnTo>
                      <a:pt x="10" y="22"/>
                    </a:lnTo>
                    <a:lnTo>
                      <a:pt x="8" y="28"/>
                    </a:lnTo>
                    <a:lnTo>
                      <a:pt x="10" y="35"/>
                    </a:lnTo>
                    <a:lnTo>
                      <a:pt x="10" y="39"/>
                    </a:lnTo>
                    <a:lnTo>
                      <a:pt x="13" y="42"/>
                    </a:lnTo>
                    <a:lnTo>
                      <a:pt x="15" y="44"/>
                    </a:lnTo>
                    <a:lnTo>
                      <a:pt x="18" y="46"/>
                    </a:lnTo>
                    <a:lnTo>
                      <a:pt x="21" y="46"/>
                    </a:lnTo>
                    <a:lnTo>
                      <a:pt x="23" y="46"/>
                    </a:lnTo>
                    <a:lnTo>
                      <a:pt x="26" y="46"/>
                    </a:lnTo>
                    <a:lnTo>
                      <a:pt x="29" y="44"/>
                    </a:lnTo>
                    <a:lnTo>
                      <a:pt x="32" y="42"/>
                    </a:lnTo>
                    <a:lnTo>
                      <a:pt x="35" y="39"/>
                    </a:lnTo>
                    <a:lnTo>
                      <a:pt x="37" y="35"/>
                    </a:lnTo>
                    <a:lnTo>
                      <a:pt x="37" y="28"/>
                    </a:lnTo>
                    <a:lnTo>
                      <a:pt x="37" y="22"/>
                    </a:lnTo>
                    <a:lnTo>
                      <a:pt x="35" y="17"/>
                    </a:lnTo>
                    <a:lnTo>
                      <a:pt x="32" y="14"/>
                    </a:lnTo>
                    <a:lnTo>
                      <a:pt x="31" y="11"/>
                    </a:lnTo>
                    <a:lnTo>
                      <a:pt x="26" y="9"/>
                    </a:lnTo>
                    <a:lnTo>
                      <a:pt x="23" y="9"/>
                    </a:lnTo>
                    <a:close/>
                    <a:moveTo>
                      <a:pt x="23" y="0"/>
                    </a:moveTo>
                    <a:lnTo>
                      <a:pt x="34" y="3"/>
                    </a:lnTo>
                    <a:lnTo>
                      <a:pt x="40" y="9"/>
                    </a:lnTo>
                    <a:lnTo>
                      <a:pt x="45" y="19"/>
                    </a:lnTo>
                    <a:lnTo>
                      <a:pt x="46" y="30"/>
                    </a:lnTo>
                    <a:lnTo>
                      <a:pt x="46" y="41"/>
                    </a:lnTo>
                    <a:lnTo>
                      <a:pt x="46" y="54"/>
                    </a:lnTo>
                    <a:lnTo>
                      <a:pt x="45" y="66"/>
                    </a:lnTo>
                    <a:lnTo>
                      <a:pt x="40" y="77"/>
                    </a:lnTo>
                    <a:lnTo>
                      <a:pt x="32" y="85"/>
                    </a:lnTo>
                    <a:lnTo>
                      <a:pt x="21" y="89"/>
                    </a:lnTo>
                    <a:lnTo>
                      <a:pt x="18" y="89"/>
                    </a:lnTo>
                    <a:lnTo>
                      <a:pt x="16" y="87"/>
                    </a:lnTo>
                    <a:lnTo>
                      <a:pt x="13" y="87"/>
                    </a:lnTo>
                    <a:lnTo>
                      <a:pt x="10" y="84"/>
                    </a:lnTo>
                    <a:lnTo>
                      <a:pt x="7" y="81"/>
                    </a:lnTo>
                    <a:lnTo>
                      <a:pt x="5" y="77"/>
                    </a:lnTo>
                    <a:lnTo>
                      <a:pt x="2" y="73"/>
                    </a:lnTo>
                    <a:lnTo>
                      <a:pt x="2" y="66"/>
                    </a:lnTo>
                    <a:lnTo>
                      <a:pt x="10" y="66"/>
                    </a:lnTo>
                    <a:lnTo>
                      <a:pt x="11" y="71"/>
                    </a:lnTo>
                    <a:lnTo>
                      <a:pt x="13" y="74"/>
                    </a:lnTo>
                    <a:lnTo>
                      <a:pt x="16" y="77"/>
                    </a:lnTo>
                    <a:lnTo>
                      <a:pt x="21" y="79"/>
                    </a:lnTo>
                    <a:lnTo>
                      <a:pt x="31" y="76"/>
                    </a:lnTo>
                    <a:lnTo>
                      <a:pt x="35" y="66"/>
                    </a:lnTo>
                    <a:lnTo>
                      <a:pt x="38" y="55"/>
                    </a:lnTo>
                    <a:lnTo>
                      <a:pt x="38" y="46"/>
                    </a:lnTo>
                    <a:lnTo>
                      <a:pt x="35" y="49"/>
                    </a:lnTo>
                    <a:lnTo>
                      <a:pt x="34" y="52"/>
                    </a:lnTo>
                    <a:lnTo>
                      <a:pt x="31" y="54"/>
                    </a:lnTo>
                    <a:lnTo>
                      <a:pt x="26" y="55"/>
                    </a:lnTo>
                    <a:lnTo>
                      <a:pt x="23" y="57"/>
                    </a:lnTo>
                    <a:lnTo>
                      <a:pt x="11" y="52"/>
                    </a:lnTo>
                    <a:lnTo>
                      <a:pt x="4" y="44"/>
                    </a:lnTo>
                    <a:lnTo>
                      <a:pt x="0" y="28"/>
                    </a:lnTo>
                    <a:lnTo>
                      <a:pt x="0" y="19"/>
                    </a:lnTo>
                    <a:lnTo>
                      <a:pt x="5" y="9"/>
                    </a:lnTo>
                    <a:lnTo>
                      <a:pt x="11" y="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6" name="Freeform 729"/>
              <p:cNvSpPr>
                <a:spLocks/>
              </p:cNvSpPr>
              <p:nvPr/>
            </p:nvSpPr>
            <p:spPr bwMode="auto">
              <a:xfrm>
                <a:off x="4603" y="3745"/>
                <a:ext cx="48" cy="85"/>
              </a:xfrm>
              <a:custGeom>
                <a:avLst/>
                <a:gdLst>
                  <a:gd name="T0" fmla="*/ 25 w 48"/>
                  <a:gd name="T1" fmla="*/ 0 h 85"/>
                  <a:gd name="T2" fmla="*/ 37 w 48"/>
                  <a:gd name="T3" fmla="*/ 3 h 85"/>
                  <a:gd name="T4" fmla="*/ 44 w 48"/>
                  <a:gd name="T5" fmla="*/ 12 h 85"/>
                  <a:gd name="T6" fmla="*/ 48 w 48"/>
                  <a:gd name="T7" fmla="*/ 25 h 85"/>
                  <a:gd name="T8" fmla="*/ 44 w 48"/>
                  <a:gd name="T9" fmla="*/ 36 h 85"/>
                  <a:gd name="T10" fmla="*/ 40 w 48"/>
                  <a:gd name="T11" fmla="*/ 44 h 85"/>
                  <a:gd name="T12" fmla="*/ 33 w 48"/>
                  <a:gd name="T13" fmla="*/ 50 h 85"/>
                  <a:gd name="T14" fmla="*/ 21 w 48"/>
                  <a:gd name="T15" fmla="*/ 58 h 85"/>
                  <a:gd name="T16" fmla="*/ 19 w 48"/>
                  <a:gd name="T17" fmla="*/ 58 h 85"/>
                  <a:gd name="T18" fmla="*/ 17 w 48"/>
                  <a:gd name="T19" fmla="*/ 62 h 85"/>
                  <a:gd name="T20" fmla="*/ 14 w 48"/>
                  <a:gd name="T21" fmla="*/ 63 h 85"/>
                  <a:gd name="T22" fmla="*/ 11 w 48"/>
                  <a:gd name="T23" fmla="*/ 68 h 85"/>
                  <a:gd name="T24" fmla="*/ 10 w 48"/>
                  <a:gd name="T25" fmla="*/ 71 h 85"/>
                  <a:gd name="T26" fmla="*/ 8 w 48"/>
                  <a:gd name="T27" fmla="*/ 76 h 85"/>
                  <a:gd name="T28" fmla="*/ 46 w 48"/>
                  <a:gd name="T29" fmla="*/ 76 h 85"/>
                  <a:gd name="T30" fmla="*/ 46 w 48"/>
                  <a:gd name="T31" fmla="*/ 85 h 85"/>
                  <a:gd name="T32" fmla="*/ 0 w 48"/>
                  <a:gd name="T33" fmla="*/ 85 h 85"/>
                  <a:gd name="T34" fmla="*/ 2 w 48"/>
                  <a:gd name="T35" fmla="*/ 71 h 85"/>
                  <a:gd name="T36" fmla="*/ 6 w 48"/>
                  <a:gd name="T37" fmla="*/ 60 h 85"/>
                  <a:gd name="T38" fmla="*/ 17 w 48"/>
                  <a:gd name="T39" fmla="*/ 49 h 85"/>
                  <a:gd name="T40" fmla="*/ 29 w 48"/>
                  <a:gd name="T41" fmla="*/ 42 h 85"/>
                  <a:gd name="T42" fmla="*/ 30 w 48"/>
                  <a:gd name="T43" fmla="*/ 39 h 85"/>
                  <a:gd name="T44" fmla="*/ 33 w 48"/>
                  <a:gd name="T45" fmla="*/ 38 h 85"/>
                  <a:gd name="T46" fmla="*/ 35 w 48"/>
                  <a:gd name="T47" fmla="*/ 35 h 85"/>
                  <a:gd name="T48" fmla="*/ 37 w 48"/>
                  <a:gd name="T49" fmla="*/ 30 h 85"/>
                  <a:gd name="T50" fmla="*/ 38 w 48"/>
                  <a:gd name="T51" fmla="*/ 25 h 85"/>
                  <a:gd name="T52" fmla="*/ 37 w 48"/>
                  <a:gd name="T53" fmla="*/ 20 h 85"/>
                  <a:gd name="T54" fmla="*/ 35 w 48"/>
                  <a:gd name="T55" fmla="*/ 15 h 85"/>
                  <a:gd name="T56" fmla="*/ 33 w 48"/>
                  <a:gd name="T57" fmla="*/ 12 h 85"/>
                  <a:gd name="T58" fmla="*/ 30 w 48"/>
                  <a:gd name="T59" fmla="*/ 11 h 85"/>
                  <a:gd name="T60" fmla="*/ 27 w 48"/>
                  <a:gd name="T61" fmla="*/ 9 h 85"/>
                  <a:gd name="T62" fmla="*/ 25 w 48"/>
                  <a:gd name="T63" fmla="*/ 9 h 85"/>
                  <a:gd name="T64" fmla="*/ 24 w 48"/>
                  <a:gd name="T65" fmla="*/ 9 h 85"/>
                  <a:gd name="T66" fmla="*/ 19 w 48"/>
                  <a:gd name="T67" fmla="*/ 11 h 85"/>
                  <a:gd name="T68" fmla="*/ 16 w 48"/>
                  <a:gd name="T69" fmla="*/ 12 h 85"/>
                  <a:gd name="T70" fmla="*/ 13 w 48"/>
                  <a:gd name="T71" fmla="*/ 15 h 85"/>
                  <a:gd name="T72" fmla="*/ 11 w 48"/>
                  <a:gd name="T73" fmla="*/ 19 h 85"/>
                  <a:gd name="T74" fmla="*/ 10 w 48"/>
                  <a:gd name="T75" fmla="*/ 23 h 85"/>
                  <a:gd name="T76" fmla="*/ 10 w 48"/>
                  <a:gd name="T77" fmla="*/ 30 h 85"/>
                  <a:gd name="T78" fmla="*/ 2 w 48"/>
                  <a:gd name="T79" fmla="*/ 30 h 85"/>
                  <a:gd name="T80" fmla="*/ 2 w 48"/>
                  <a:gd name="T81" fmla="*/ 22 h 85"/>
                  <a:gd name="T82" fmla="*/ 3 w 48"/>
                  <a:gd name="T83" fmla="*/ 14 h 85"/>
                  <a:gd name="T84" fmla="*/ 8 w 48"/>
                  <a:gd name="T85" fmla="*/ 6 h 85"/>
                  <a:gd name="T86" fmla="*/ 14 w 48"/>
                  <a:gd name="T87" fmla="*/ 1 h 85"/>
                  <a:gd name="T88" fmla="*/ 25 w 48"/>
                  <a:gd name="T89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8" h="85">
                    <a:moveTo>
                      <a:pt x="25" y="0"/>
                    </a:moveTo>
                    <a:lnTo>
                      <a:pt x="37" y="3"/>
                    </a:lnTo>
                    <a:lnTo>
                      <a:pt x="44" y="12"/>
                    </a:lnTo>
                    <a:lnTo>
                      <a:pt x="48" y="25"/>
                    </a:lnTo>
                    <a:lnTo>
                      <a:pt x="44" y="36"/>
                    </a:lnTo>
                    <a:lnTo>
                      <a:pt x="40" y="44"/>
                    </a:lnTo>
                    <a:lnTo>
                      <a:pt x="33" y="50"/>
                    </a:lnTo>
                    <a:lnTo>
                      <a:pt x="21" y="58"/>
                    </a:lnTo>
                    <a:lnTo>
                      <a:pt x="19" y="58"/>
                    </a:lnTo>
                    <a:lnTo>
                      <a:pt x="17" y="62"/>
                    </a:lnTo>
                    <a:lnTo>
                      <a:pt x="14" y="63"/>
                    </a:lnTo>
                    <a:lnTo>
                      <a:pt x="11" y="68"/>
                    </a:lnTo>
                    <a:lnTo>
                      <a:pt x="10" y="71"/>
                    </a:lnTo>
                    <a:lnTo>
                      <a:pt x="8" y="76"/>
                    </a:lnTo>
                    <a:lnTo>
                      <a:pt x="46" y="76"/>
                    </a:lnTo>
                    <a:lnTo>
                      <a:pt x="46" y="85"/>
                    </a:lnTo>
                    <a:lnTo>
                      <a:pt x="0" y="85"/>
                    </a:lnTo>
                    <a:lnTo>
                      <a:pt x="2" y="71"/>
                    </a:lnTo>
                    <a:lnTo>
                      <a:pt x="6" y="60"/>
                    </a:lnTo>
                    <a:lnTo>
                      <a:pt x="17" y="49"/>
                    </a:lnTo>
                    <a:lnTo>
                      <a:pt x="29" y="42"/>
                    </a:lnTo>
                    <a:lnTo>
                      <a:pt x="30" y="39"/>
                    </a:lnTo>
                    <a:lnTo>
                      <a:pt x="33" y="38"/>
                    </a:lnTo>
                    <a:lnTo>
                      <a:pt x="35" y="35"/>
                    </a:lnTo>
                    <a:lnTo>
                      <a:pt x="37" y="30"/>
                    </a:lnTo>
                    <a:lnTo>
                      <a:pt x="38" y="25"/>
                    </a:lnTo>
                    <a:lnTo>
                      <a:pt x="37" y="20"/>
                    </a:lnTo>
                    <a:lnTo>
                      <a:pt x="35" y="15"/>
                    </a:lnTo>
                    <a:lnTo>
                      <a:pt x="33" y="12"/>
                    </a:lnTo>
                    <a:lnTo>
                      <a:pt x="30" y="11"/>
                    </a:lnTo>
                    <a:lnTo>
                      <a:pt x="27" y="9"/>
                    </a:lnTo>
                    <a:lnTo>
                      <a:pt x="25" y="9"/>
                    </a:lnTo>
                    <a:lnTo>
                      <a:pt x="24" y="9"/>
                    </a:lnTo>
                    <a:lnTo>
                      <a:pt x="19" y="11"/>
                    </a:lnTo>
                    <a:lnTo>
                      <a:pt x="16" y="12"/>
                    </a:lnTo>
                    <a:lnTo>
                      <a:pt x="13" y="15"/>
                    </a:lnTo>
                    <a:lnTo>
                      <a:pt x="11" y="19"/>
                    </a:lnTo>
                    <a:lnTo>
                      <a:pt x="10" y="23"/>
                    </a:lnTo>
                    <a:lnTo>
                      <a:pt x="10" y="30"/>
                    </a:lnTo>
                    <a:lnTo>
                      <a:pt x="2" y="30"/>
                    </a:lnTo>
                    <a:lnTo>
                      <a:pt x="2" y="22"/>
                    </a:lnTo>
                    <a:lnTo>
                      <a:pt x="3" y="14"/>
                    </a:lnTo>
                    <a:lnTo>
                      <a:pt x="8" y="6"/>
                    </a:lnTo>
                    <a:lnTo>
                      <a:pt x="14" y="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7" name="Freeform 730"/>
              <p:cNvSpPr>
                <a:spLocks noEditPoints="1"/>
              </p:cNvSpPr>
              <p:nvPr/>
            </p:nvSpPr>
            <p:spPr bwMode="auto">
              <a:xfrm>
                <a:off x="4773" y="3745"/>
                <a:ext cx="48" cy="89"/>
              </a:xfrm>
              <a:custGeom>
                <a:avLst/>
                <a:gdLst>
                  <a:gd name="T0" fmla="*/ 19 w 48"/>
                  <a:gd name="T1" fmla="*/ 9 h 89"/>
                  <a:gd name="T2" fmla="*/ 13 w 48"/>
                  <a:gd name="T3" fmla="*/ 15 h 89"/>
                  <a:gd name="T4" fmla="*/ 10 w 48"/>
                  <a:gd name="T5" fmla="*/ 28 h 89"/>
                  <a:gd name="T6" fmla="*/ 11 w 48"/>
                  <a:gd name="T7" fmla="*/ 39 h 89"/>
                  <a:gd name="T8" fmla="*/ 16 w 48"/>
                  <a:gd name="T9" fmla="*/ 44 h 89"/>
                  <a:gd name="T10" fmla="*/ 21 w 48"/>
                  <a:gd name="T11" fmla="*/ 46 h 89"/>
                  <a:gd name="T12" fmla="*/ 27 w 48"/>
                  <a:gd name="T13" fmla="*/ 46 h 89"/>
                  <a:gd name="T14" fmla="*/ 33 w 48"/>
                  <a:gd name="T15" fmla="*/ 42 h 89"/>
                  <a:gd name="T16" fmla="*/ 38 w 48"/>
                  <a:gd name="T17" fmla="*/ 35 h 89"/>
                  <a:gd name="T18" fmla="*/ 38 w 48"/>
                  <a:gd name="T19" fmla="*/ 22 h 89"/>
                  <a:gd name="T20" fmla="*/ 33 w 48"/>
                  <a:gd name="T21" fmla="*/ 14 h 89"/>
                  <a:gd name="T22" fmla="*/ 27 w 48"/>
                  <a:gd name="T23" fmla="*/ 9 h 89"/>
                  <a:gd name="T24" fmla="*/ 24 w 48"/>
                  <a:gd name="T25" fmla="*/ 0 h 89"/>
                  <a:gd name="T26" fmla="*/ 41 w 48"/>
                  <a:gd name="T27" fmla="*/ 9 h 89"/>
                  <a:gd name="T28" fmla="*/ 48 w 48"/>
                  <a:gd name="T29" fmla="*/ 30 h 89"/>
                  <a:gd name="T30" fmla="*/ 48 w 48"/>
                  <a:gd name="T31" fmla="*/ 54 h 89"/>
                  <a:gd name="T32" fmla="*/ 41 w 48"/>
                  <a:gd name="T33" fmla="*/ 77 h 89"/>
                  <a:gd name="T34" fmla="*/ 21 w 48"/>
                  <a:gd name="T35" fmla="*/ 89 h 89"/>
                  <a:gd name="T36" fmla="*/ 18 w 48"/>
                  <a:gd name="T37" fmla="*/ 87 h 89"/>
                  <a:gd name="T38" fmla="*/ 11 w 48"/>
                  <a:gd name="T39" fmla="*/ 84 h 89"/>
                  <a:gd name="T40" fmla="*/ 5 w 48"/>
                  <a:gd name="T41" fmla="*/ 77 h 89"/>
                  <a:gd name="T42" fmla="*/ 2 w 48"/>
                  <a:gd name="T43" fmla="*/ 66 h 89"/>
                  <a:gd name="T44" fmla="*/ 11 w 48"/>
                  <a:gd name="T45" fmla="*/ 71 h 89"/>
                  <a:gd name="T46" fmla="*/ 18 w 48"/>
                  <a:gd name="T47" fmla="*/ 77 h 89"/>
                  <a:gd name="T48" fmla="*/ 32 w 48"/>
                  <a:gd name="T49" fmla="*/ 76 h 89"/>
                  <a:gd name="T50" fmla="*/ 38 w 48"/>
                  <a:gd name="T51" fmla="*/ 55 h 89"/>
                  <a:gd name="T52" fmla="*/ 37 w 48"/>
                  <a:gd name="T53" fmla="*/ 49 h 89"/>
                  <a:gd name="T54" fmla="*/ 30 w 48"/>
                  <a:gd name="T55" fmla="*/ 54 h 89"/>
                  <a:gd name="T56" fmla="*/ 22 w 48"/>
                  <a:gd name="T57" fmla="*/ 57 h 89"/>
                  <a:gd name="T58" fmla="*/ 3 w 48"/>
                  <a:gd name="T59" fmla="*/ 44 h 89"/>
                  <a:gd name="T60" fmla="*/ 2 w 48"/>
                  <a:gd name="T61" fmla="*/ 19 h 89"/>
                  <a:gd name="T62" fmla="*/ 13 w 48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8" h="89">
                    <a:moveTo>
                      <a:pt x="24" y="9"/>
                    </a:moveTo>
                    <a:lnTo>
                      <a:pt x="19" y="9"/>
                    </a:lnTo>
                    <a:lnTo>
                      <a:pt x="16" y="12"/>
                    </a:lnTo>
                    <a:lnTo>
                      <a:pt x="13" y="15"/>
                    </a:lnTo>
                    <a:lnTo>
                      <a:pt x="10" y="22"/>
                    </a:lnTo>
                    <a:lnTo>
                      <a:pt x="10" y="28"/>
                    </a:lnTo>
                    <a:lnTo>
                      <a:pt x="10" y="35"/>
                    </a:lnTo>
                    <a:lnTo>
                      <a:pt x="11" y="39"/>
                    </a:lnTo>
                    <a:lnTo>
                      <a:pt x="13" y="42"/>
                    </a:lnTo>
                    <a:lnTo>
                      <a:pt x="16" y="44"/>
                    </a:lnTo>
                    <a:lnTo>
                      <a:pt x="18" y="46"/>
                    </a:lnTo>
                    <a:lnTo>
                      <a:pt x="21" y="46"/>
                    </a:lnTo>
                    <a:lnTo>
                      <a:pt x="24" y="46"/>
                    </a:lnTo>
                    <a:lnTo>
                      <a:pt x="27" y="46"/>
                    </a:lnTo>
                    <a:lnTo>
                      <a:pt x="30" y="44"/>
                    </a:lnTo>
                    <a:lnTo>
                      <a:pt x="33" y="42"/>
                    </a:lnTo>
                    <a:lnTo>
                      <a:pt x="37" y="39"/>
                    </a:lnTo>
                    <a:lnTo>
                      <a:pt x="38" y="35"/>
                    </a:lnTo>
                    <a:lnTo>
                      <a:pt x="38" y="28"/>
                    </a:lnTo>
                    <a:lnTo>
                      <a:pt x="38" y="22"/>
                    </a:lnTo>
                    <a:lnTo>
                      <a:pt x="37" y="17"/>
                    </a:lnTo>
                    <a:lnTo>
                      <a:pt x="33" y="14"/>
                    </a:lnTo>
                    <a:lnTo>
                      <a:pt x="30" y="11"/>
                    </a:lnTo>
                    <a:lnTo>
                      <a:pt x="27" y="9"/>
                    </a:lnTo>
                    <a:lnTo>
                      <a:pt x="24" y="9"/>
                    </a:lnTo>
                    <a:close/>
                    <a:moveTo>
                      <a:pt x="24" y="0"/>
                    </a:moveTo>
                    <a:lnTo>
                      <a:pt x="35" y="3"/>
                    </a:lnTo>
                    <a:lnTo>
                      <a:pt x="41" y="9"/>
                    </a:lnTo>
                    <a:lnTo>
                      <a:pt x="45" y="19"/>
                    </a:lnTo>
                    <a:lnTo>
                      <a:pt x="48" y="30"/>
                    </a:lnTo>
                    <a:lnTo>
                      <a:pt x="48" y="41"/>
                    </a:lnTo>
                    <a:lnTo>
                      <a:pt x="48" y="54"/>
                    </a:lnTo>
                    <a:lnTo>
                      <a:pt x="45" y="66"/>
                    </a:lnTo>
                    <a:lnTo>
                      <a:pt x="41" y="77"/>
                    </a:lnTo>
                    <a:lnTo>
                      <a:pt x="33" y="85"/>
                    </a:lnTo>
                    <a:lnTo>
                      <a:pt x="21" y="89"/>
                    </a:lnTo>
                    <a:lnTo>
                      <a:pt x="19" y="89"/>
                    </a:lnTo>
                    <a:lnTo>
                      <a:pt x="18" y="87"/>
                    </a:lnTo>
                    <a:lnTo>
                      <a:pt x="14" y="87"/>
                    </a:lnTo>
                    <a:lnTo>
                      <a:pt x="11" y="84"/>
                    </a:lnTo>
                    <a:lnTo>
                      <a:pt x="8" y="81"/>
                    </a:lnTo>
                    <a:lnTo>
                      <a:pt x="5" y="77"/>
                    </a:lnTo>
                    <a:lnTo>
                      <a:pt x="3" y="73"/>
                    </a:lnTo>
                    <a:lnTo>
                      <a:pt x="2" y="66"/>
                    </a:lnTo>
                    <a:lnTo>
                      <a:pt x="11" y="66"/>
                    </a:lnTo>
                    <a:lnTo>
                      <a:pt x="11" y="71"/>
                    </a:lnTo>
                    <a:lnTo>
                      <a:pt x="14" y="74"/>
                    </a:lnTo>
                    <a:lnTo>
                      <a:pt x="18" y="77"/>
                    </a:lnTo>
                    <a:lnTo>
                      <a:pt x="22" y="79"/>
                    </a:lnTo>
                    <a:lnTo>
                      <a:pt x="32" y="76"/>
                    </a:lnTo>
                    <a:lnTo>
                      <a:pt x="37" y="66"/>
                    </a:lnTo>
                    <a:lnTo>
                      <a:pt x="38" y="55"/>
                    </a:lnTo>
                    <a:lnTo>
                      <a:pt x="40" y="46"/>
                    </a:lnTo>
                    <a:lnTo>
                      <a:pt x="37" y="49"/>
                    </a:lnTo>
                    <a:lnTo>
                      <a:pt x="33" y="52"/>
                    </a:lnTo>
                    <a:lnTo>
                      <a:pt x="30" y="54"/>
                    </a:lnTo>
                    <a:lnTo>
                      <a:pt x="27" y="55"/>
                    </a:lnTo>
                    <a:lnTo>
                      <a:pt x="22" y="57"/>
                    </a:lnTo>
                    <a:lnTo>
                      <a:pt x="11" y="52"/>
                    </a:lnTo>
                    <a:lnTo>
                      <a:pt x="3" y="44"/>
                    </a:lnTo>
                    <a:lnTo>
                      <a:pt x="0" y="28"/>
                    </a:lnTo>
                    <a:lnTo>
                      <a:pt x="2" y="19"/>
                    </a:lnTo>
                    <a:lnTo>
                      <a:pt x="6" y="9"/>
                    </a:lnTo>
                    <a:lnTo>
                      <a:pt x="13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8" name="Freeform 731"/>
              <p:cNvSpPr>
                <a:spLocks/>
              </p:cNvSpPr>
              <p:nvPr/>
            </p:nvSpPr>
            <p:spPr bwMode="auto">
              <a:xfrm>
                <a:off x="4829" y="3745"/>
                <a:ext cx="47" cy="89"/>
              </a:xfrm>
              <a:custGeom>
                <a:avLst/>
                <a:gdLst>
                  <a:gd name="T0" fmla="*/ 8 w 47"/>
                  <a:gd name="T1" fmla="*/ 0 h 89"/>
                  <a:gd name="T2" fmla="*/ 44 w 47"/>
                  <a:gd name="T3" fmla="*/ 0 h 89"/>
                  <a:gd name="T4" fmla="*/ 44 w 47"/>
                  <a:gd name="T5" fmla="*/ 9 h 89"/>
                  <a:gd name="T6" fmla="*/ 14 w 47"/>
                  <a:gd name="T7" fmla="*/ 9 h 89"/>
                  <a:gd name="T8" fmla="*/ 12 w 47"/>
                  <a:gd name="T9" fmla="*/ 33 h 89"/>
                  <a:gd name="T10" fmla="*/ 12 w 47"/>
                  <a:gd name="T11" fmla="*/ 35 h 89"/>
                  <a:gd name="T12" fmla="*/ 16 w 47"/>
                  <a:gd name="T13" fmla="*/ 31 h 89"/>
                  <a:gd name="T14" fmla="*/ 19 w 47"/>
                  <a:gd name="T15" fmla="*/ 30 h 89"/>
                  <a:gd name="T16" fmla="*/ 22 w 47"/>
                  <a:gd name="T17" fmla="*/ 28 h 89"/>
                  <a:gd name="T18" fmla="*/ 25 w 47"/>
                  <a:gd name="T19" fmla="*/ 28 h 89"/>
                  <a:gd name="T20" fmla="*/ 30 w 47"/>
                  <a:gd name="T21" fmla="*/ 30 h 89"/>
                  <a:gd name="T22" fmla="*/ 36 w 47"/>
                  <a:gd name="T23" fmla="*/ 31 h 89"/>
                  <a:gd name="T24" fmla="*/ 43 w 47"/>
                  <a:gd name="T25" fmla="*/ 38 h 89"/>
                  <a:gd name="T26" fmla="*/ 46 w 47"/>
                  <a:gd name="T27" fmla="*/ 46 h 89"/>
                  <a:gd name="T28" fmla="*/ 47 w 47"/>
                  <a:gd name="T29" fmla="*/ 58 h 89"/>
                  <a:gd name="T30" fmla="*/ 46 w 47"/>
                  <a:gd name="T31" fmla="*/ 70 h 89"/>
                  <a:gd name="T32" fmla="*/ 41 w 47"/>
                  <a:gd name="T33" fmla="*/ 79 h 89"/>
                  <a:gd name="T34" fmla="*/ 33 w 47"/>
                  <a:gd name="T35" fmla="*/ 85 h 89"/>
                  <a:gd name="T36" fmla="*/ 24 w 47"/>
                  <a:gd name="T37" fmla="*/ 89 h 89"/>
                  <a:gd name="T38" fmla="*/ 17 w 47"/>
                  <a:gd name="T39" fmla="*/ 89 h 89"/>
                  <a:gd name="T40" fmla="*/ 12 w 47"/>
                  <a:gd name="T41" fmla="*/ 85 h 89"/>
                  <a:gd name="T42" fmla="*/ 8 w 47"/>
                  <a:gd name="T43" fmla="*/ 82 h 89"/>
                  <a:gd name="T44" fmla="*/ 4 w 47"/>
                  <a:gd name="T45" fmla="*/ 79 h 89"/>
                  <a:gd name="T46" fmla="*/ 3 w 47"/>
                  <a:gd name="T47" fmla="*/ 76 h 89"/>
                  <a:gd name="T48" fmla="*/ 1 w 47"/>
                  <a:gd name="T49" fmla="*/ 71 h 89"/>
                  <a:gd name="T50" fmla="*/ 0 w 47"/>
                  <a:gd name="T51" fmla="*/ 68 h 89"/>
                  <a:gd name="T52" fmla="*/ 0 w 47"/>
                  <a:gd name="T53" fmla="*/ 65 h 89"/>
                  <a:gd name="T54" fmla="*/ 9 w 47"/>
                  <a:gd name="T55" fmla="*/ 65 h 89"/>
                  <a:gd name="T56" fmla="*/ 9 w 47"/>
                  <a:gd name="T57" fmla="*/ 66 h 89"/>
                  <a:gd name="T58" fmla="*/ 11 w 47"/>
                  <a:gd name="T59" fmla="*/ 68 h 89"/>
                  <a:gd name="T60" fmla="*/ 11 w 47"/>
                  <a:gd name="T61" fmla="*/ 71 h 89"/>
                  <a:gd name="T62" fmla="*/ 12 w 47"/>
                  <a:gd name="T63" fmla="*/ 74 h 89"/>
                  <a:gd name="T64" fmla="*/ 16 w 47"/>
                  <a:gd name="T65" fmla="*/ 76 h 89"/>
                  <a:gd name="T66" fmla="*/ 19 w 47"/>
                  <a:gd name="T67" fmla="*/ 77 h 89"/>
                  <a:gd name="T68" fmla="*/ 22 w 47"/>
                  <a:gd name="T69" fmla="*/ 79 h 89"/>
                  <a:gd name="T70" fmla="*/ 27 w 47"/>
                  <a:gd name="T71" fmla="*/ 77 h 89"/>
                  <a:gd name="T72" fmla="*/ 32 w 47"/>
                  <a:gd name="T73" fmla="*/ 76 h 89"/>
                  <a:gd name="T74" fmla="*/ 35 w 47"/>
                  <a:gd name="T75" fmla="*/ 74 h 89"/>
                  <a:gd name="T76" fmla="*/ 36 w 47"/>
                  <a:gd name="T77" fmla="*/ 70 h 89"/>
                  <a:gd name="T78" fmla="*/ 38 w 47"/>
                  <a:gd name="T79" fmla="*/ 65 h 89"/>
                  <a:gd name="T80" fmla="*/ 38 w 47"/>
                  <a:gd name="T81" fmla="*/ 58 h 89"/>
                  <a:gd name="T82" fmla="*/ 38 w 47"/>
                  <a:gd name="T83" fmla="*/ 52 h 89"/>
                  <a:gd name="T84" fmla="*/ 35 w 47"/>
                  <a:gd name="T85" fmla="*/ 46 h 89"/>
                  <a:gd name="T86" fmla="*/ 32 w 47"/>
                  <a:gd name="T87" fmla="*/ 42 h 89"/>
                  <a:gd name="T88" fmla="*/ 28 w 47"/>
                  <a:gd name="T89" fmla="*/ 39 h 89"/>
                  <a:gd name="T90" fmla="*/ 24 w 47"/>
                  <a:gd name="T91" fmla="*/ 39 h 89"/>
                  <a:gd name="T92" fmla="*/ 19 w 47"/>
                  <a:gd name="T93" fmla="*/ 39 h 89"/>
                  <a:gd name="T94" fmla="*/ 16 w 47"/>
                  <a:gd name="T95" fmla="*/ 41 h 89"/>
                  <a:gd name="T96" fmla="*/ 12 w 47"/>
                  <a:gd name="T97" fmla="*/ 42 h 89"/>
                  <a:gd name="T98" fmla="*/ 11 w 47"/>
                  <a:gd name="T99" fmla="*/ 47 h 89"/>
                  <a:gd name="T100" fmla="*/ 3 w 47"/>
                  <a:gd name="T101" fmla="*/ 47 h 89"/>
                  <a:gd name="T102" fmla="*/ 8 w 47"/>
                  <a:gd name="T10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7" h="89">
                    <a:moveTo>
                      <a:pt x="8" y="0"/>
                    </a:moveTo>
                    <a:lnTo>
                      <a:pt x="44" y="0"/>
                    </a:lnTo>
                    <a:lnTo>
                      <a:pt x="44" y="9"/>
                    </a:lnTo>
                    <a:lnTo>
                      <a:pt x="14" y="9"/>
                    </a:lnTo>
                    <a:lnTo>
                      <a:pt x="12" y="33"/>
                    </a:lnTo>
                    <a:lnTo>
                      <a:pt x="12" y="35"/>
                    </a:lnTo>
                    <a:lnTo>
                      <a:pt x="16" y="31"/>
                    </a:lnTo>
                    <a:lnTo>
                      <a:pt x="19" y="30"/>
                    </a:lnTo>
                    <a:lnTo>
                      <a:pt x="22" y="28"/>
                    </a:lnTo>
                    <a:lnTo>
                      <a:pt x="25" y="28"/>
                    </a:lnTo>
                    <a:lnTo>
                      <a:pt x="30" y="30"/>
                    </a:lnTo>
                    <a:lnTo>
                      <a:pt x="36" y="31"/>
                    </a:lnTo>
                    <a:lnTo>
                      <a:pt x="43" y="38"/>
                    </a:lnTo>
                    <a:lnTo>
                      <a:pt x="46" y="46"/>
                    </a:lnTo>
                    <a:lnTo>
                      <a:pt x="47" y="58"/>
                    </a:lnTo>
                    <a:lnTo>
                      <a:pt x="46" y="70"/>
                    </a:lnTo>
                    <a:lnTo>
                      <a:pt x="41" y="79"/>
                    </a:lnTo>
                    <a:lnTo>
                      <a:pt x="33" y="85"/>
                    </a:lnTo>
                    <a:lnTo>
                      <a:pt x="24" y="89"/>
                    </a:lnTo>
                    <a:lnTo>
                      <a:pt x="17" y="89"/>
                    </a:lnTo>
                    <a:lnTo>
                      <a:pt x="12" y="85"/>
                    </a:lnTo>
                    <a:lnTo>
                      <a:pt x="8" y="82"/>
                    </a:lnTo>
                    <a:lnTo>
                      <a:pt x="4" y="79"/>
                    </a:lnTo>
                    <a:lnTo>
                      <a:pt x="3" y="76"/>
                    </a:lnTo>
                    <a:lnTo>
                      <a:pt x="1" y="71"/>
                    </a:lnTo>
                    <a:lnTo>
                      <a:pt x="0" y="68"/>
                    </a:lnTo>
                    <a:lnTo>
                      <a:pt x="0" y="65"/>
                    </a:lnTo>
                    <a:lnTo>
                      <a:pt x="9" y="65"/>
                    </a:lnTo>
                    <a:lnTo>
                      <a:pt x="9" y="66"/>
                    </a:lnTo>
                    <a:lnTo>
                      <a:pt x="11" y="68"/>
                    </a:lnTo>
                    <a:lnTo>
                      <a:pt x="11" y="71"/>
                    </a:lnTo>
                    <a:lnTo>
                      <a:pt x="12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2" y="79"/>
                    </a:lnTo>
                    <a:lnTo>
                      <a:pt x="27" y="77"/>
                    </a:lnTo>
                    <a:lnTo>
                      <a:pt x="32" y="76"/>
                    </a:lnTo>
                    <a:lnTo>
                      <a:pt x="35" y="74"/>
                    </a:lnTo>
                    <a:lnTo>
                      <a:pt x="36" y="70"/>
                    </a:lnTo>
                    <a:lnTo>
                      <a:pt x="38" y="65"/>
                    </a:lnTo>
                    <a:lnTo>
                      <a:pt x="38" y="58"/>
                    </a:lnTo>
                    <a:lnTo>
                      <a:pt x="38" y="52"/>
                    </a:lnTo>
                    <a:lnTo>
                      <a:pt x="35" y="46"/>
                    </a:lnTo>
                    <a:lnTo>
                      <a:pt x="32" y="42"/>
                    </a:lnTo>
                    <a:lnTo>
                      <a:pt x="28" y="39"/>
                    </a:lnTo>
                    <a:lnTo>
                      <a:pt x="24" y="39"/>
                    </a:lnTo>
                    <a:lnTo>
                      <a:pt x="19" y="39"/>
                    </a:lnTo>
                    <a:lnTo>
                      <a:pt x="16" y="41"/>
                    </a:lnTo>
                    <a:lnTo>
                      <a:pt x="12" y="42"/>
                    </a:lnTo>
                    <a:lnTo>
                      <a:pt x="11" y="47"/>
                    </a:lnTo>
                    <a:lnTo>
                      <a:pt x="3" y="47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9" name="Freeform 732"/>
              <p:cNvSpPr>
                <a:spLocks noEditPoints="1"/>
              </p:cNvSpPr>
              <p:nvPr/>
            </p:nvSpPr>
            <p:spPr bwMode="auto">
              <a:xfrm>
                <a:off x="5000" y="3745"/>
                <a:ext cx="48" cy="89"/>
              </a:xfrm>
              <a:custGeom>
                <a:avLst/>
                <a:gdLst>
                  <a:gd name="T0" fmla="*/ 19 w 48"/>
                  <a:gd name="T1" fmla="*/ 9 h 89"/>
                  <a:gd name="T2" fmla="*/ 12 w 48"/>
                  <a:gd name="T3" fmla="*/ 15 h 89"/>
                  <a:gd name="T4" fmla="*/ 10 w 48"/>
                  <a:gd name="T5" fmla="*/ 28 h 89"/>
                  <a:gd name="T6" fmla="*/ 12 w 48"/>
                  <a:gd name="T7" fmla="*/ 39 h 89"/>
                  <a:gd name="T8" fmla="*/ 15 w 48"/>
                  <a:gd name="T9" fmla="*/ 44 h 89"/>
                  <a:gd name="T10" fmla="*/ 21 w 48"/>
                  <a:gd name="T11" fmla="*/ 46 h 89"/>
                  <a:gd name="T12" fmla="*/ 27 w 48"/>
                  <a:gd name="T13" fmla="*/ 46 h 89"/>
                  <a:gd name="T14" fmla="*/ 34 w 48"/>
                  <a:gd name="T15" fmla="*/ 42 h 89"/>
                  <a:gd name="T16" fmla="*/ 37 w 48"/>
                  <a:gd name="T17" fmla="*/ 35 h 89"/>
                  <a:gd name="T18" fmla="*/ 37 w 48"/>
                  <a:gd name="T19" fmla="*/ 22 h 89"/>
                  <a:gd name="T20" fmla="*/ 34 w 48"/>
                  <a:gd name="T21" fmla="*/ 14 h 89"/>
                  <a:gd name="T22" fmla="*/ 27 w 48"/>
                  <a:gd name="T23" fmla="*/ 9 h 89"/>
                  <a:gd name="T24" fmla="*/ 24 w 48"/>
                  <a:gd name="T25" fmla="*/ 0 h 89"/>
                  <a:gd name="T26" fmla="*/ 42 w 48"/>
                  <a:gd name="T27" fmla="*/ 9 h 89"/>
                  <a:gd name="T28" fmla="*/ 47 w 48"/>
                  <a:gd name="T29" fmla="*/ 30 h 89"/>
                  <a:gd name="T30" fmla="*/ 47 w 48"/>
                  <a:gd name="T31" fmla="*/ 54 h 89"/>
                  <a:gd name="T32" fmla="*/ 40 w 48"/>
                  <a:gd name="T33" fmla="*/ 77 h 89"/>
                  <a:gd name="T34" fmla="*/ 21 w 48"/>
                  <a:gd name="T35" fmla="*/ 89 h 89"/>
                  <a:gd name="T36" fmla="*/ 16 w 48"/>
                  <a:gd name="T37" fmla="*/ 87 h 89"/>
                  <a:gd name="T38" fmla="*/ 10 w 48"/>
                  <a:gd name="T39" fmla="*/ 84 h 89"/>
                  <a:gd name="T40" fmla="*/ 5 w 48"/>
                  <a:gd name="T41" fmla="*/ 77 h 89"/>
                  <a:gd name="T42" fmla="*/ 2 w 48"/>
                  <a:gd name="T43" fmla="*/ 66 h 89"/>
                  <a:gd name="T44" fmla="*/ 12 w 48"/>
                  <a:gd name="T45" fmla="*/ 71 h 89"/>
                  <a:gd name="T46" fmla="*/ 18 w 48"/>
                  <a:gd name="T47" fmla="*/ 77 h 89"/>
                  <a:gd name="T48" fmla="*/ 31 w 48"/>
                  <a:gd name="T49" fmla="*/ 76 h 89"/>
                  <a:gd name="T50" fmla="*/ 39 w 48"/>
                  <a:gd name="T51" fmla="*/ 55 h 89"/>
                  <a:gd name="T52" fmla="*/ 37 w 48"/>
                  <a:gd name="T53" fmla="*/ 49 h 89"/>
                  <a:gd name="T54" fmla="*/ 31 w 48"/>
                  <a:gd name="T55" fmla="*/ 54 h 89"/>
                  <a:gd name="T56" fmla="*/ 23 w 48"/>
                  <a:gd name="T57" fmla="*/ 57 h 89"/>
                  <a:gd name="T58" fmla="*/ 4 w 48"/>
                  <a:gd name="T59" fmla="*/ 44 h 89"/>
                  <a:gd name="T60" fmla="*/ 2 w 48"/>
                  <a:gd name="T61" fmla="*/ 19 h 89"/>
                  <a:gd name="T62" fmla="*/ 13 w 48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8" h="89">
                    <a:moveTo>
                      <a:pt x="24" y="9"/>
                    </a:moveTo>
                    <a:lnTo>
                      <a:pt x="19" y="9"/>
                    </a:lnTo>
                    <a:lnTo>
                      <a:pt x="15" y="12"/>
                    </a:lnTo>
                    <a:lnTo>
                      <a:pt x="12" y="15"/>
                    </a:lnTo>
                    <a:lnTo>
                      <a:pt x="10" y="22"/>
                    </a:lnTo>
                    <a:lnTo>
                      <a:pt x="10" y="28"/>
                    </a:lnTo>
                    <a:lnTo>
                      <a:pt x="10" y="35"/>
                    </a:lnTo>
                    <a:lnTo>
                      <a:pt x="12" y="39"/>
                    </a:lnTo>
                    <a:lnTo>
                      <a:pt x="13" y="42"/>
                    </a:lnTo>
                    <a:lnTo>
                      <a:pt x="15" y="44"/>
                    </a:lnTo>
                    <a:lnTo>
                      <a:pt x="18" y="46"/>
                    </a:lnTo>
                    <a:lnTo>
                      <a:pt x="21" y="46"/>
                    </a:lnTo>
                    <a:lnTo>
                      <a:pt x="24" y="46"/>
                    </a:lnTo>
                    <a:lnTo>
                      <a:pt x="27" y="46"/>
                    </a:lnTo>
                    <a:lnTo>
                      <a:pt x="31" y="44"/>
                    </a:lnTo>
                    <a:lnTo>
                      <a:pt x="34" y="42"/>
                    </a:lnTo>
                    <a:lnTo>
                      <a:pt x="35" y="39"/>
                    </a:lnTo>
                    <a:lnTo>
                      <a:pt x="37" y="35"/>
                    </a:lnTo>
                    <a:lnTo>
                      <a:pt x="39" y="28"/>
                    </a:lnTo>
                    <a:lnTo>
                      <a:pt x="37" y="22"/>
                    </a:lnTo>
                    <a:lnTo>
                      <a:pt x="35" y="17"/>
                    </a:lnTo>
                    <a:lnTo>
                      <a:pt x="34" y="14"/>
                    </a:lnTo>
                    <a:lnTo>
                      <a:pt x="31" y="11"/>
                    </a:lnTo>
                    <a:lnTo>
                      <a:pt x="27" y="9"/>
                    </a:lnTo>
                    <a:lnTo>
                      <a:pt x="24" y="9"/>
                    </a:lnTo>
                    <a:close/>
                    <a:moveTo>
                      <a:pt x="24" y="0"/>
                    </a:moveTo>
                    <a:lnTo>
                      <a:pt x="34" y="3"/>
                    </a:lnTo>
                    <a:lnTo>
                      <a:pt x="42" y="9"/>
                    </a:lnTo>
                    <a:lnTo>
                      <a:pt x="45" y="19"/>
                    </a:lnTo>
                    <a:lnTo>
                      <a:pt x="47" y="30"/>
                    </a:lnTo>
                    <a:lnTo>
                      <a:pt x="48" y="41"/>
                    </a:lnTo>
                    <a:lnTo>
                      <a:pt x="47" y="54"/>
                    </a:lnTo>
                    <a:lnTo>
                      <a:pt x="45" y="66"/>
                    </a:lnTo>
                    <a:lnTo>
                      <a:pt x="40" y="77"/>
                    </a:lnTo>
                    <a:lnTo>
                      <a:pt x="32" y="85"/>
                    </a:lnTo>
                    <a:lnTo>
                      <a:pt x="21" y="89"/>
                    </a:lnTo>
                    <a:lnTo>
                      <a:pt x="19" y="89"/>
                    </a:lnTo>
                    <a:lnTo>
                      <a:pt x="16" y="87"/>
                    </a:lnTo>
                    <a:lnTo>
                      <a:pt x="13" y="87"/>
                    </a:lnTo>
                    <a:lnTo>
                      <a:pt x="10" y="84"/>
                    </a:lnTo>
                    <a:lnTo>
                      <a:pt x="8" y="81"/>
                    </a:lnTo>
                    <a:lnTo>
                      <a:pt x="5" y="77"/>
                    </a:lnTo>
                    <a:lnTo>
                      <a:pt x="4" y="73"/>
                    </a:lnTo>
                    <a:lnTo>
                      <a:pt x="2" y="66"/>
                    </a:lnTo>
                    <a:lnTo>
                      <a:pt x="10" y="66"/>
                    </a:lnTo>
                    <a:lnTo>
                      <a:pt x="12" y="71"/>
                    </a:lnTo>
                    <a:lnTo>
                      <a:pt x="13" y="74"/>
                    </a:lnTo>
                    <a:lnTo>
                      <a:pt x="18" y="77"/>
                    </a:lnTo>
                    <a:lnTo>
                      <a:pt x="23" y="79"/>
                    </a:lnTo>
                    <a:lnTo>
                      <a:pt x="31" y="76"/>
                    </a:lnTo>
                    <a:lnTo>
                      <a:pt x="35" y="66"/>
                    </a:lnTo>
                    <a:lnTo>
                      <a:pt x="39" y="55"/>
                    </a:lnTo>
                    <a:lnTo>
                      <a:pt x="39" y="46"/>
                    </a:lnTo>
                    <a:lnTo>
                      <a:pt x="37" y="49"/>
                    </a:lnTo>
                    <a:lnTo>
                      <a:pt x="34" y="52"/>
                    </a:lnTo>
                    <a:lnTo>
                      <a:pt x="31" y="54"/>
                    </a:lnTo>
                    <a:lnTo>
                      <a:pt x="27" y="55"/>
                    </a:lnTo>
                    <a:lnTo>
                      <a:pt x="23" y="57"/>
                    </a:lnTo>
                    <a:lnTo>
                      <a:pt x="12" y="52"/>
                    </a:lnTo>
                    <a:lnTo>
                      <a:pt x="4" y="44"/>
                    </a:lnTo>
                    <a:lnTo>
                      <a:pt x="0" y="28"/>
                    </a:lnTo>
                    <a:lnTo>
                      <a:pt x="2" y="19"/>
                    </a:lnTo>
                    <a:lnTo>
                      <a:pt x="5" y="9"/>
                    </a:lnTo>
                    <a:lnTo>
                      <a:pt x="13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0" name="Freeform 733"/>
              <p:cNvSpPr>
                <a:spLocks noEditPoints="1"/>
              </p:cNvSpPr>
              <p:nvPr/>
            </p:nvSpPr>
            <p:spPr bwMode="auto">
              <a:xfrm>
                <a:off x="5056" y="3745"/>
                <a:ext cx="48" cy="89"/>
              </a:xfrm>
              <a:custGeom>
                <a:avLst/>
                <a:gdLst>
                  <a:gd name="T0" fmla="*/ 19 w 48"/>
                  <a:gd name="T1" fmla="*/ 46 h 89"/>
                  <a:gd name="T2" fmla="*/ 13 w 48"/>
                  <a:gd name="T3" fmla="*/ 50 h 89"/>
                  <a:gd name="T4" fmla="*/ 10 w 48"/>
                  <a:gd name="T5" fmla="*/ 58 h 89"/>
                  <a:gd name="T6" fmla="*/ 10 w 48"/>
                  <a:gd name="T7" fmla="*/ 66 h 89"/>
                  <a:gd name="T8" fmla="*/ 13 w 48"/>
                  <a:gd name="T9" fmla="*/ 74 h 89"/>
                  <a:gd name="T10" fmla="*/ 19 w 48"/>
                  <a:gd name="T11" fmla="*/ 77 h 89"/>
                  <a:gd name="T12" fmla="*/ 29 w 48"/>
                  <a:gd name="T13" fmla="*/ 77 h 89"/>
                  <a:gd name="T14" fmla="*/ 35 w 48"/>
                  <a:gd name="T15" fmla="*/ 71 h 89"/>
                  <a:gd name="T16" fmla="*/ 38 w 48"/>
                  <a:gd name="T17" fmla="*/ 63 h 89"/>
                  <a:gd name="T18" fmla="*/ 37 w 48"/>
                  <a:gd name="T19" fmla="*/ 52 h 89"/>
                  <a:gd name="T20" fmla="*/ 32 w 48"/>
                  <a:gd name="T21" fmla="*/ 47 h 89"/>
                  <a:gd name="T22" fmla="*/ 25 w 48"/>
                  <a:gd name="T23" fmla="*/ 46 h 89"/>
                  <a:gd name="T24" fmla="*/ 24 w 48"/>
                  <a:gd name="T25" fmla="*/ 9 h 89"/>
                  <a:gd name="T26" fmla="*/ 18 w 48"/>
                  <a:gd name="T27" fmla="*/ 11 h 89"/>
                  <a:gd name="T28" fmla="*/ 13 w 48"/>
                  <a:gd name="T29" fmla="*/ 15 h 89"/>
                  <a:gd name="T30" fmla="*/ 11 w 48"/>
                  <a:gd name="T31" fmla="*/ 22 h 89"/>
                  <a:gd name="T32" fmla="*/ 13 w 48"/>
                  <a:gd name="T33" fmla="*/ 28 h 89"/>
                  <a:gd name="T34" fmla="*/ 16 w 48"/>
                  <a:gd name="T35" fmla="*/ 35 h 89"/>
                  <a:gd name="T36" fmla="*/ 22 w 48"/>
                  <a:gd name="T37" fmla="*/ 36 h 89"/>
                  <a:gd name="T38" fmla="*/ 32 w 48"/>
                  <a:gd name="T39" fmla="*/ 33 h 89"/>
                  <a:gd name="T40" fmla="*/ 35 w 48"/>
                  <a:gd name="T41" fmla="*/ 27 h 89"/>
                  <a:gd name="T42" fmla="*/ 35 w 48"/>
                  <a:gd name="T43" fmla="*/ 19 h 89"/>
                  <a:gd name="T44" fmla="*/ 32 w 48"/>
                  <a:gd name="T45" fmla="*/ 12 h 89"/>
                  <a:gd name="T46" fmla="*/ 27 w 48"/>
                  <a:gd name="T47" fmla="*/ 9 h 89"/>
                  <a:gd name="T48" fmla="*/ 22 w 48"/>
                  <a:gd name="T49" fmla="*/ 0 h 89"/>
                  <a:gd name="T50" fmla="*/ 33 w 48"/>
                  <a:gd name="T51" fmla="*/ 1 h 89"/>
                  <a:gd name="T52" fmla="*/ 41 w 48"/>
                  <a:gd name="T53" fmla="*/ 7 h 89"/>
                  <a:gd name="T54" fmla="*/ 45 w 48"/>
                  <a:gd name="T55" fmla="*/ 17 h 89"/>
                  <a:gd name="T56" fmla="*/ 45 w 48"/>
                  <a:gd name="T57" fmla="*/ 27 h 89"/>
                  <a:gd name="T58" fmla="*/ 43 w 48"/>
                  <a:gd name="T59" fmla="*/ 33 h 89"/>
                  <a:gd name="T60" fmla="*/ 37 w 48"/>
                  <a:gd name="T61" fmla="*/ 41 h 89"/>
                  <a:gd name="T62" fmla="*/ 41 w 48"/>
                  <a:gd name="T63" fmla="*/ 44 h 89"/>
                  <a:gd name="T64" fmla="*/ 46 w 48"/>
                  <a:gd name="T65" fmla="*/ 52 h 89"/>
                  <a:gd name="T66" fmla="*/ 48 w 48"/>
                  <a:gd name="T67" fmla="*/ 65 h 89"/>
                  <a:gd name="T68" fmla="*/ 43 w 48"/>
                  <a:gd name="T69" fmla="*/ 77 h 89"/>
                  <a:gd name="T70" fmla="*/ 33 w 48"/>
                  <a:gd name="T71" fmla="*/ 85 h 89"/>
                  <a:gd name="T72" fmla="*/ 22 w 48"/>
                  <a:gd name="T73" fmla="*/ 89 h 89"/>
                  <a:gd name="T74" fmla="*/ 11 w 48"/>
                  <a:gd name="T75" fmla="*/ 85 h 89"/>
                  <a:gd name="T76" fmla="*/ 3 w 48"/>
                  <a:gd name="T77" fmla="*/ 76 h 89"/>
                  <a:gd name="T78" fmla="*/ 0 w 48"/>
                  <a:gd name="T79" fmla="*/ 65 h 89"/>
                  <a:gd name="T80" fmla="*/ 2 w 48"/>
                  <a:gd name="T81" fmla="*/ 52 h 89"/>
                  <a:gd name="T82" fmla="*/ 5 w 48"/>
                  <a:gd name="T83" fmla="*/ 46 h 89"/>
                  <a:gd name="T84" fmla="*/ 11 w 48"/>
                  <a:gd name="T85" fmla="*/ 41 h 89"/>
                  <a:gd name="T86" fmla="*/ 6 w 48"/>
                  <a:gd name="T87" fmla="*/ 35 h 89"/>
                  <a:gd name="T88" fmla="*/ 3 w 48"/>
                  <a:gd name="T89" fmla="*/ 27 h 89"/>
                  <a:gd name="T90" fmla="*/ 3 w 48"/>
                  <a:gd name="T91" fmla="*/ 17 h 89"/>
                  <a:gd name="T92" fmla="*/ 6 w 48"/>
                  <a:gd name="T93" fmla="*/ 7 h 89"/>
                  <a:gd name="T94" fmla="*/ 14 w 48"/>
                  <a:gd name="T95" fmla="*/ 1 h 89"/>
                  <a:gd name="T96" fmla="*/ 22 w 48"/>
                  <a:gd name="T9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8" h="89">
                    <a:moveTo>
                      <a:pt x="24" y="46"/>
                    </a:moveTo>
                    <a:lnTo>
                      <a:pt x="19" y="46"/>
                    </a:lnTo>
                    <a:lnTo>
                      <a:pt x="16" y="47"/>
                    </a:lnTo>
                    <a:lnTo>
                      <a:pt x="13" y="50"/>
                    </a:lnTo>
                    <a:lnTo>
                      <a:pt x="11" y="54"/>
                    </a:lnTo>
                    <a:lnTo>
                      <a:pt x="10" y="58"/>
                    </a:lnTo>
                    <a:lnTo>
                      <a:pt x="10" y="63"/>
                    </a:lnTo>
                    <a:lnTo>
                      <a:pt x="10" y="66"/>
                    </a:lnTo>
                    <a:lnTo>
                      <a:pt x="11" y="71"/>
                    </a:lnTo>
                    <a:lnTo>
                      <a:pt x="13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4" y="79"/>
                    </a:lnTo>
                    <a:lnTo>
                      <a:pt x="29" y="77"/>
                    </a:lnTo>
                    <a:lnTo>
                      <a:pt x="32" y="76"/>
                    </a:lnTo>
                    <a:lnTo>
                      <a:pt x="35" y="71"/>
                    </a:lnTo>
                    <a:lnTo>
                      <a:pt x="38" y="68"/>
                    </a:lnTo>
                    <a:lnTo>
                      <a:pt x="38" y="63"/>
                    </a:lnTo>
                    <a:lnTo>
                      <a:pt x="38" y="57"/>
                    </a:lnTo>
                    <a:lnTo>
                      <a:pt x="37" y="52"/>
                    </a:lnTo>
                    <a:lnTo>
                      <a:pt x="33" y="49"/>
                    </a:lnTo>
                    <a:lnTo>
                      <a:pt x="32" y="47"/>
                    </a:lnTo>
                    <a:lnTo>
                      <a:pt x="29" y="46"/>
                    </a:lnTo>
                    <a:lnTo>
                      <a:pt x="25" y="46"/>
                    </a:lnTo>
                    <a:lnTo>
                      <a:pt x="24" y="46"/>
                    </a:lnTo>
                    <a:close/>
                    <a:moveTo>
                      <a:pt x="24" y="9"/>
                    </a:moveTo>
                    <a:lnTo>
                      <a:pt x="21" y="9"/>
                    </a:lnTo>
                    <a:lnTo>
                      <a:pt x="18" y="11"/>
                    </a:lnTo>
                    <a:lnTo>
                      <a:pt x="14" y="12"/>
                    </a:lnTo>
                    <a:lnTo>
                      <a:pt x="13" y="15"/>
                    </a:lnTo>
                    <a:lnTo>
                      <a:pt x="11" y="19"/>
                    </a:lnTo>
                    <a:lnTo>
                      <a:pt x="11" y="22"/>
                    </a:lnTo>
                    <a:lnTo>
                      <a:pt x="11" y="25"/>
                    </a:lnTo>
                    <a:lnTo>
                      <a:pt x="13" y="28"/>
                    </a:lnTo>
                    <a:lnTo>
                      <a:pt x="14" y="31"/>
                    </a:lnTo>
                    <a:lnTo>
                      <a:pt x="16" y="35"/>
                    </a:lnTo>
                    <a:lnTo>
                      <a:pt x="19" y="36"/>
                    </a:lnTo>
                    <a:lnTo>
                      <a:pt x="22" y="36"/>
                    </a:lnTo>
                    <a:lnTo>
                      <a:pt x="27" y="36"/>
                    </a:lnTo>
                    <a:lnTo>
                      <a:pt x="32" y="33"/>
                    </a:lnTo>
                    <a:lnTo>
                      <a:pt x="33" y="31"/>
                    </a:lnTo>
                    <a:lnTo>
                      <a:pt x="35" y="27"/>
                    </a:lnTo>
                    <a:lnTo>
                      <a:pt x="37" y="22"/>
                    </a:lnTo>
                    <a:lnTo>
                      <a:pt x="35" y="19"/>
                    </a:lnTo>
                    <a:lnTo>
                      <a:pt x="35" y="14"/>
                    </a:lnTo>
                    <a:lnTo>
                      <a:pt x="32" y="12"/>
                    </a:lnTo>
                    <a:lnTo>
                      <a:pt x="30" y="11"/>
                    </a:lnTo>
                    <a:lnTo>
                      <a:pt x="27" y="9"/>
                    </a:lnTo>
                    <a:lnTo>
                      <a:pt x="24" y="9"/>
                    </a:lnTo>
                    <a:close/>
                    <a:moveTo>
                      <a:pt x="22" y="0"/>
                    </a:moveTo>
                    <a:lnTo>
                      <a:pt x="29" y="0"/>
                    </a:lnTo>
                    <a:lnTo>
                      <a:pt x="33" y="1"/>
                    </a:lnTo>
                    <a:lnTo>
                      <a:pt x="38" y="4"/>
                    </a:lnTo>
                    <a:lnTo>
                      <a:pt x="41" y="7"/>
                    </a:lnTo>
                    <a:lnTo>
                      <a:pt x="43" y="12"/>
                    </a:lnTo>
                    <a:lnTo>
                      <a:pt x="45" y="17"/>
                    </a:lnTo>
                    <a:lnTo>
                      <a:pt x="45" y="22"/>
                    </a:lnTo>
                    <a:lnTo>
                      <a:pt x="45" y="27"/>
                    </a:lnTo>
                    <a:lnTo>
                      <a:pt x="45" y="30"/>
                    </a:lnTo>
                    <a:lnTo>
                      <a:pt x="43" y="33"/>
                    </a:lnTo>
                    <a:lnTo>
                      <a:pt x="40" y="36"/>
                    </a:lnTo>
                    <a:lnTo>
                      <a:pt x="37" y="41"/>
                    </a:lnTo>
                    <a:lnTo>
                      <a:pt x="38" y="42"/>
                    </a:lnTo>
                    <a:lnTo>
                      <a:pt x="41" y="44"/>
                    </a:lnTo>
                    <a:lnTo>
                      <a:pt x="43" y="47"/>
                    </a:lnTo>
                    <a:lnTo>
                      <a:pt x="46" y="52"/>
                    </a:lnTo>
                    <a:lnTo>
                      <a:pt x="48" y="57"/>
                    </a:lnTo>
                    <a:lnTo>
                      <a:pt x="48" y="65"/>
                    </a:lnTo>
                    <a:lnTo>
                      <a:pt x="46" y="71"/>
                    </a:lnTo>
                    <a:lnTo>
                      <a:pt x="43" y="77"/>
                    </a:lnTo>
                    <a:lnTo>
                      <a:pt x="38" y="82"/>
                    </a:lnTo>
                    <a:lnTo>
                      <a:pt x="33" y="85"/>
                    </a:lnTo>
                    <a:lnTo>
                      <a:pt x="29" y="89"/>
                    </a:lnTo>
                    <a:lnTo>
                      <a:pt x="22" y="89"/>
                    </a:lnTo>
                    <a:lnTo>
                      <a:pt x="18" y="87"/>
                    </a:lnTo>
                    <a:lnTo>
                      <a:pt x="11" y="85"/>
                    </a:lnTo>
                    <a:lnTo>
                      <a:pt x="6" y="81"/>
                    </a:lnTo>
                    <a:lnTo>
                      <a:pt x="3" y="76"/>
                    </a:lnTo>
                    <a:lnTo>
                      <a:pt x="0" y="70"/>
                    </a:lnTo>
                    <a:lnTo>
                      <a:pt x="0" y="65"/>
                    </a:lnTo>
                    <a:lnTo>
                      <a:pt x="0" y="58"/>
                    </a:lnTo>
                    <a:lnTo>
                      <a:pt x="2" y="52"/>
                    </a:lnTo>
                    <a:lnTo>
                      <a:pt x="3" y="49"/>
                    </a:lnTo>
                    <a:lnTo>
                      <a:pt x="5" y="46"/>
                    </a:lnTo>
                    <a:lnTo>
                      <a:pt x="8" y="42"/>
                    </a:lnTo>
                    <a:lnTo>
                      <a:pt x="11" y="41"/>
                    </a:lnTo>
                    <a:lnTo>
                      <a:pt x="8" y="38"/>
                    </a:lnTo>
                    <a:lnTo>
                      <a:pt x="6" y="35"/>
                    </a:lnTo>
                    <a:lnTo>
                      <a:pt x="5" y="31"/>
                    </a:lnTo>
                    <a:lnTo>
                      <a:pt x="3" y="27"/>
                    </a:lnTo>
                    <a:lnTo>
                      <a:pt x="3" y="22"/>
                    </a:lnTo>
                    <a:lnTo>
                      <a:pt x="3" y="17"/>
                    </a:lnTo>
                    <a:lnTo>
                      <a:pt x="5" y="12"/>
                    </a:lnTo>
                    <a:lnTo>
                      <a:pt x="6" y="7"/>
                    </a:lnTo>
                    <a:lnTo>
                      <a:pt x="10" y="4"/>
                    </a:lnTo>
                    <a:lnTo>
                      <a:pt x="14" y="1"/>
                    </a:lnTo>
                    <a:lnTo>
                      <a:pt x="18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1" name="Freeform 734"/>
              <p:cNvSpPr>
                <a:spLocks/>
              </p:cNvSpPr>
              <p:nvPr/>
            </p:nvSpPr>
            <p:spPr bwMode="auto">
              <a:xfrm>
                <a:off x="5170" y="3745"/>
                <a:ext cx="48" cy="85"/>
              </a:xfrm>
              <a:custGeom>
                <a:avLst/>
                <a:gdLst>
                  <a:gd name="T0" fmla="*/ 28 w 48"/>
                  <a:gd name="T1" fmla="*/ 0 h 85"/>
                  <a:gd name="T2" fmla="*/ 39 w 48"/>
                  <a:gd name="T3" fmla="*/ 3 h 85"/>
                  <a:gd name="T4" fmla="*/ 47 w 48"/>
                  <a:gd name="T5" fmla="*/ 12 h 85"/>
                  <a:gd name="T6" fmla="*/ 48 w 48"/>
                  <a:gd name="T7" fmla="*/ 25 h 85"/>
                  <a:gd name="T8" fmla="*/ 47 w 48"/>
                  <a:gd name="T9" fmla="*/ 36 h 85"/>
                  <a:gd name="T10" fmla="*/ 42 w 48"/>
                  <a:gd name="T11" fmla="*/ 44 h 85"/>
                  <a:gd name="T12" fmla="*/ 35 w 48"/>
                  <a:gd name="T13" fmla="*/ 50 h 85"/>
                  <a:gd name="T14" fmla="*/ 23 w 48"/>
                  <a:gd name="T15" fmla="*/ 58 h 85"/>
                  <a:gd name="T16" fmla="*/ 21 w 48"/>
                  <a:gd name="T17" fmla="*/ 58 h 85"/>
                  <a:gd name="T18" fmla="*/ 20 w 48"/>
                  <a:gd name="T19" fmla="*/ 62 h 85"/>
                  <a:gd name="T20" fmla="*/ 16 w 48"/>
                  <a:gd name="T21" fmla="*/ 63 h 85"/>
                  <a:gd name="T22" fmla="*/ 13 w 48"/>
                  <a:gd name="T23" fmla="*/ 68 h 85"/>
                  <a:gd name="T24" fmla="*/ 12 w 48"/>
                  <a:gd name="T25" fmla="*/ 71 h 85"/>
                  <a:gd name="T26" fmla="*/ 10 w 48"/>
                  <a:gd name="T27" fmla="*/ 76 h 85"/>
                  <a:gd name="T28" fmla="*/ 48 w 48"/>
                  <a:gd name="T29" fmla="*/ 76 h 85"/>
                  <a:gd name="T30" fmla="*/ 48 w 48"/>
                  <a:gd name="T31" fmla="*/ 85 h 85"/>
                  <a:gd name="T32" fmla="*/ 0 w 48"/>
                  <a:gd name="T33" fmla="*/ 85 h 85"/>
                  <a:gd name="T34" fmla="*/ 4 w 48"/>
                  <a:gd name="T35" fmla="*/ 71 h 85"/>
                  <a:gd name="T36" fmla="*/ 8 w 48"/>
                  <a:gd name="T37" fmla="*/ 60 h 85"/>
                  <a:gd name="T38" fmla="*/ 20 w 48"/>
                  <a:gd name="T39" fmla="*/ 49 h 85"/>
                  <a:gd name="T40" fmla="*/ 31 w 48"/>
                  <a:gd name="T41" fmla="*/ 42 h 85"/>
                  <a:gd name="T42" fmla="*/ 32 w 48"/>
                  <a:gd name="T43" fmla="*/ 39 h 85"/>
                  <a:gd name="T44" fmla="*/ 35 w 48"/>
                  <a:gd name="T45" fmla="*/ 38 h 85"/>
                  <a:gd name="T46" fmla="*/ 37 w 48"/>
                  <a:gd name="T47" fmla="*/ 35 h 85"/>
                  <a:gd name="T48" fmla="*/ 39 w 48"/>
                  <a:gd name="T49" fmla="*/ 30 h 85"/>
                  <a:gd name="T50" fmla="*/ 40 w 48"/>
                  <a:gd name="T51" fmla="*/ 25 h 85"/>
                  <a:gd name="T52" fmla="*/ 39 w 48"/>
                  <a:gd name="T53" fmla="*/ 20 h 85"/>
                  <a:gd name="T54" fmla="*/ 37 w 48"/>
                  <a:gd name="T55" fmla="*/ 15 h 85"/>
                  <a:gd name="T56" fmla="*/ 35 w 48"/>
                  <a:gd name="T57" fmla="*/ 12 h 85"/>
                  <a:gd name="T58" fmla="*/ 32 w 48"/>
                  <a:gd name="T59" fmla="*/ 11 h 85"/>
                  <a:gd name="T60" fmla="*/ 29 w 48"/>
                  <a:gd name="T61" fmla="*/ 9 h 85"/>
                  <a:gd name="T62" fmla="*/ 28 w 48"/>
                  <a:gd name="T63" fmla="*/ 9 h 85"/>
                  <a:gd name="T64" fmla="*/ 26 w 48"/>
                  <a:gd name="T65" fmla="*/ 9 h 85"/>
                  <a:gd name="T66" fmla="*/ 21 w 48"/>
                  <a:gd name="T67" fmla="*/ 11 h 85"/>
                  <a:gd name="T68" fmla="*/ 18 w 48"/>
                  <a:gd name="T69" fmla="*/ 12 h 85"/>
                  <a:gd name="T70" fmla="*/ 15 w 48"/>
                  <a:gd name="T71" fmla="*/ 15 h 85"/>
                  <a:gd name="T72" fmla="*/ 13 w 48"/>
                  <a:gd name="T73" fmla="*/ 19 h 85"/>
                  <a:gd name="T74" fmla="*/ 12 w 48"/>
                  <a:gd name="T75" fmla="*/ 23 h 85"/>
                  <a:gd name="T76" fmla="*/ 12 w 48"/>
                  <a:gd name="T77" fmla="*/ 30 h 85"/>
                  <a:gd name="T78" fmla="*/ 2 w 48"/>
                  <a:gd name="T79" fmla="*/ 30 h 85"/>
                  <a:gd name="T80" fmla="*/ 4 w 48"/>
                  <a:gd name="T81" fmla="*/ 22 h 85"/>
                  <a:gd name="T82" fmla="*/ 5 w 48"/>
                  <a:gd name="T83" fmla="*/ 14 h 85"/>
                  <a:gd name="T84" fmla="*/ 10 w 48"/>
                  <a:gd name="T85" fmla="*/ 6 h 85"/>
                  <a:gd name="T86" fmla="*/ 16 w 48"/>
                  <a:gd name="T87" fmla="*/ 1 h 85"/>
                  <a:gd name="T88" fmla="*/ 28 w 48"/>
                  <a:gd name="T89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8" h="85">
                    <a:moveTo>
                      <a:pt x="28" y="0"/>
                    </a:moveTo>
                    <a:lnTo>
                      <a:pt x="39" y="3"/>
                    </a:lnTo>
                    <a:lnTo>
                      <a:pt x="47" y="12"/>
                    </a:lnTo>
                    <a:lnTo>
                      <a:pt x="48" y="25"/>
                    </a:lnTo>
                    <a:lnTo>
                      <a:pt x="47" y="36"/>
                    </a:lnTo>
                    <a:lnTo>
                      <a:pt x="42" y="44"/>
                    </a:lnTo>
                    <a:lnTo>
                      <a:pt x="35" y="50"/>
                    </a:lnTo>
                    <a:lnTo>
                      <a:pt x="23" y="58"/>
                    </a:lnTo>
                    <a:lnTo>
                      <a:pt x="21" y="58"/>
                    </a:lnTo>
                    <a:lnTo>
                      <a:pt x="20" y="62"/>
                    </a:lnTo>
                    <a:lnTo>
                      <a:pt x="16" y="63"/>
                    </a:lnTo>
                    <a:lnTo>
                      <a:pt x="13" y="68"/>
                    </a:lnTo>
                    <a:lnTo>
                      <a:pt x="12" y="71"/>
                    </a:lnTo>
                    <a:lnTo>
                      <a:pt x="10" y="76"/>
                    </a:lnTo>
                    <a:lnTo>
                      <a:pt x="48" y="76"/>
                    </a:lnTo>
                    <a:lnTo>
                      <a:pt x="48" y="85"/>
                    </a:lnTo>
                    <a:lnTo>
                      <a:pt x="0" y="85"/>
                    </a:lnTo>
                    <a:lnTo>
                      <a:pt x="4" y="71"/>
                    </a:lnTo>
                    <a:lnTo>
                      <a:pt x="8" y="60"/>
                    </a:lnTo>
                    <a:lnTo>
                      <a:pt x="20" y="49"/>
                    </a:lnTo>
                    <a:lnTo>
                      <a:pt x="31" y="42"/>
                    </a:lnTo>
                    <a:lnTo>
                      <a:pt x="32" y="39"/>
                    </a:lnTo>
                    <a:lnTo>
                      <a:pt x="35" y="38"/>
                    </a:lnTo>
                    <a:lnTo>
                      <a:pt x="37" y="35"/>
                    </a:lnTo>
                    <a:lnTo>
                      <a:pt x="39" y="30"/>
                    </a:lnTo>
                    <a:lnTo>
                      <a:pt x="40" y="25"/>
                    </a:lnTo>
                    <a:lnTo>
                      <a:pt x="39" y="20"/>
                    </a:lnTo>
                    <a:lnTo>
                      <a:pt x="37" y="15"/>
                    </a:lnTo>
                    <a:lnTo>
                      <a:pt x="35" y="12"/>
                    </a:lnTo>
                    <a:lnTo>
                      <a:pt x="32" y="11"/>
                    </a:lnTo>
                    <a:lnTo>
                      <a:pt x="29" y="9"/>
                    </a:lnTo>
                    <a:lnTo>
                      <a:pt x="28" y="9"/>
                    </a:lnTo>
                    <a:lnTo>
                      <a:pt x="26" y="9"/>
                    </a:lnTo>
                    <a:lnTo>
                      <a:pt x="21" y="11"/>
                    </a:lnTo>
                    <a:lnTo>
                      <a:pt x="18" y="12"/>
                    </a:lnTo>
                    <a:lnTo>
                      <a:pt x="15" y="15"/>
                    </a:lnTo>
                    <a:lnTo>
                      <a:pt x="13" y="19"/>
                    </a:lnTo>
                    <a:lnTo>
                      <a:pt x="12" y="23"/>
                    </a:lnTo>
                    <a:lnTo>
                      <a:pt x="12" y="30"/>
                    </a:lnTo>
                    <a:lnTo>
                      <a:pt x="2" y="30"/>
                    </a:lnTo>
                    <a:lnTo>
                      <a:pt x="4" y="22"/>
                    </a:lnTo>
                    <a:lnTo>
                      <a:pt x="5" y="14"/>
                    </a:lnTo>
                    <a:lnTo>
                      <a:pt x="10" y="6"/>
                    </a:lnTo>
                    <a:lnTo>
                      <a:pt x="16" y="1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2" name="Freeform 735"/>
              <p:cNvSpPr>
                <a:spLocks noEditPoints="1"/>
              </p:cNvSpPr>
              <p:nvPr/>
            </p:nvSpPr>
            <p:spPr bwMode="auto">
              <a:xfrm>
                <a:off x="5228" y="3745"/>
                <a:ext cx="46" cy="89"/>
              </a:xfrm>
              <a:custGeom>
                <a:avLst/>
                <a:gdLst>
                  <a:gd name="T0" fmla="*/ 24 w 46"/>
                  <a:gd name="T1" fmla="*/ 9 h 89"/>
                  <a:gd name="T2" fmla="*/ 20 w 46"/>
                  <a:gd name="T3" fmla="*/ 11 h 89"/>
                  <a:gd name="T4" fmla="*/ 17 w 46"/>
                  <a:gd name="T5" fmla="*/ 12 h 89"/>
                  <a:gd name="T6" fmla="*/ 14 w 46"/>
                  <a:gd name="T7" fmla="*/ 14 h 89"/>
                  <a:gd name="T8" fmla="*/ 11 w 46"/>
                  <a:gd name="T9" fmla="*/ 19 h 89"/>
                  <a:gd name="T10" fmla="*/ 9 w 46"/>
                  <a:gd name="T11" fmla="*/ 28 h 89"/>
                  <a:gd name="T12" fmla="*/ 8 w 46"/>
                  <a:gd name="T13" fmla="*/ 44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4 h 89"/>
                  <a:gd name="T20" fmla="*/ 17 w 46"/>
                  <a:gd name="T21" fmla="*/ 76 h 89"/>
                  <a:gd name="T22" fmla="*/ 20 w 46"/>
                  <a:gd name="T23" fmla="*/ 77 h 89"/>
                  <a:gd name="T24" fmla="*/ 24 w 46"/>
                  <a:gd name="T25" fmla="*/ 79 h 89"/>
                  <a:gd name="T26" fmla="*/ 25 w 46"/>
                  <a:gd name="T27" fmla="*/ 77 h 89"/>
                  <a:gd name="T28" fmla="*/ 28 w 46"/>
                  <a:gd name="T29" fmla="*/ 76 h 89"/>
                  <a:gd name="T30" fmla="*/ 32 w 46"/>
                  <a:gd name="T31" fmla="*/ 74 h 89"/>
                  <a:gd name="T32" fmla="*/ 35 w 46"/>
                  <a:gd name="T33" fmla="*/ 70 h 89"/>
                  <a:gd name="T34" fmla="*/ 36 w 46"/>
                  <a:gd name="T35" fmla="*/ 60 h 89"/>
                  <a:gd name="T36" fmla="*/ 38 w 46"/>
                  <a:gd name="T37" fmla="*/ 44 h 89"/>
                  <a:gd name="T38" fmla="*/ 36 w 46"/>
                  <a:gd name="T39" fmla="*/ 28 h 89"/>
                  <a:gd name="T40" fmla="*/ 35 w 46"/>
                  <a:gd name="T41" fmla="*/ 19 h 89"/>
                  <a:gd name="T42" fmla="*/ 32 w 46"/>
                  <a:gd name="T43" fmla="*/ 14 h 89"/>
                  <a:gd name="T44" fmla="*/ 28 w 46"/>
                  <a:gd name="T45" fmla="*/ 12 h 89"/>
                  <a:gd name="T46" fmla="*/ 25 w 46"/>
                  <a:gd name="T47" fmla="*/ 11 h 89"/>
                  <a:gd name="T48" fmla="*/ 24 w 46"/>
                  <a:gd name="T49" fmla="*/ 9 h 89"/>
                  <a:gd name="T50" fmla="*/ 24 w 46"/>
                  <a:gd name="T51" fmla="*/ 0 h 89"/>
                  <a:gd name="T52" fmla="*/ 28 w 46"/>
                  <a:gd name="T53" fmla="*/ 0 h 89"/>
                  <a:gd name="T54" fmla="*/ 33 w 46"/>
                  <a:gd name="T55" fmla="*/ 3 h 89"/>
                  <a:gd name="T56" fmla="*/ 38 w 46"/>
                  <a:gd name="T57" fmla="*/ 6 h 89"/>
                  <a:gd name="T58" fmla="*/ 41 w 46"/>
                  <a:gd name="T59" fmla="*/ 12 h 89"/>
                  <a:gd name="T60" fmla="*/ 44 w 46"/>
                  <a:gd name="T61" fmla="*/ 22 h 89"/>
                  <a:gd name="T62" fmla="*/ 46 w 46"/>
                  <a:gd name="T63" fmla="*/ 33 h 89"/>
                  <a:gd name="T64" fmla="*/ 46 w 46"/>
                  <a:gd name="T65" fmla="*/ 44 h 89"/>
                  <a:gd name="T66" fmla="*/ 46 w 46"/>
                  <a:gd name="T67" fmla="*/ 55 h 89"/>
                  <a:gd name="T68" fmla="*/ 44 w 46"/>
                  <a:gd name="T69" fmla="*/ 66 h 89"/>
                  <a:gd name="T70" fmla="*/ 41 w 46"/>
                  <a:gd name="T71" fmla="*/ 76 h 89"/>
                  <a:gd name="T72" fmla="*/ 38 w 46"/>
                  <a:gd name="T73" fmla="*/ 82 h 89"/>
                  <a:gd name="T74" fmla="*/ 33 w 46"/>
                  <a:gd name="T75" fmla="*/ 85 h 89"/>
                  <a:gd name="T76" fmla="*/ 28 w 46"/>
                  <a:gd name="T77" fmla="*/ 89 h 89"/>
                  <a:gd name="T78" fmla="*/ 24 w 46"/>
                  <a:gd name="T79" fmla="*/ 89 h 89"/>
                  <a:gd name="T80" fmla="*/ 17 w 46"/>
                  <a:gd name="T81" fmla="*/ 89 h 89"/>
                  <a:gd name="T82" fmla="*/ 12 w 46"/>
                  <a:gd name="T83" fmla="*/ 85 h 89"/>
                  <a:gd name="T84" fmla="*/ 8 w 46"/>
                  <a:gd name="T85" fmla="*/ 82 h 89"/>
                  <a:gd name="T86" fmla="*/ 4 w 46"/>
                  <a:gd name="T87" fmla="*/ 76 h 89"/>
                  <a:gd name="T88" fmla="*/ 1 w 46"/>
                  <a:gd name="T89" fmla="*/ 66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3 h 89"/>
                  <a:gd name="T96" fmla="*/ 1 w 46"/>
                  <a:gd name="T97" fmla="*/ 22 h 89"/>
                  <a:gd name="T98" fmla="*/ 4 w 46"/>
                  <a:gd name="T99" fmla="*/ 12 h 89"/>
                  <a:gd name="T100" fmla="*/ 8 w 46"/>
                  <a:gd name="T101" fmla="*/ 6 h 89"/>
                  <a:gd name="T102" fmla="*/ 12 w 46"/>
                  <a:gd name="T103" fmla="*/ 3 h 89"/>
                  <a:gd name="T104" fmla="*/ 17 w 46"/>
                  <a:gd name="T105" fmla="*/ 0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9"/>
                    </a:moveTo>
                    <a:lnTo>
                      <a:pt x="20" y="11"/>
                    </a:lnTo>
                    <a:lnTo>
                      <a:pt x="17" y="12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9" y="28"/>
                    </a:lnTo>
                    <a:lnTo>
                      <a:pt x="8" y="44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4"/>
                    </a:lnTo>
                    <a:lnTo>
                      <a:pt x="17" y="76"/>
                    </a:lnTo>
                    <a:lnTo>
                      <a:pt x="20" y="77"/>
                    </a:lnTo>
                    <a:lnTo>
                      <a:pt x="24" y="79"/>
                    </a:lnTo>
                    <a:lnTo>
                      <a:pt x="25" y="77"/>
                    </a:lnTo>
                    <a:lnTo>
                      <a:pt x="28" y="76"/>
                    </a:lnTo>
                    <a:lnTo>
                      <a:pt x="32" y="74"/>
                    </a:lnTo>
                    <a:lnTo>
                      <a:pt x="35" y="70"/>
                    </a:lnTo>
                    <a:lnTo>
                      <a:pt x="36" y="60"/>
                    </a:lnTo>
                    <a:lnTo>
                      <a:pt x="38" y="44"/>
                    </a:lnTo>
                    <a:lnTo>
                      <a:pt x="36" y="28"/>
                    </a:lnTo>
                    <a:lnTo>
                      <a:pt x="35" y="19"/>
                    </a:lnTo>
                    <a:lnTo>
                      <a:pt x="32" y="14"/>
                    </a:lnTo>
                    <a:lnTo>
                      <a:pt x="28" y="12"/>
                    </a:lnTo>
                    <a:lnTo>
                      <a:pt x="25" y="11"/>
                    </a:lnTo>
                    <a:lnTo>
                      <a:pt x="24" y="9"/>
                    </a:lnTo>
                    <a:close/>
                    <a:moveTo>
                      <a:pt x="24" y="0"/>
                    </a:moveTo>
                    <a:lnTo>
                      <a:pt x="28" y="0"/>
                    </a:lnTo>
                    <a:lnTo>
                      <a:pt x="33" y="3"/>
                    </a:lnTo>
                    <a:lnTo>
                      <a:pt x="38" y="6"/>
                    </a:lnTo>
                    <a:lnTo>
                      <a:pt x="41" y="12"/>
                    </a:lnTo>
                    <a:lnTo>
                      <a:pt x="44" y="22"/>
                    </a:lnTo>
                    <a:lnTo>
                      <a:pt x="46" y="33"/>
                    </a:lnTo>
                    <a:lnTo>
                      <a:pt x="46" y="44"/>
                    </a:lnTo>
                    <a:lnTo>
                      <a:pt x="46" y="55"/>
                    </a:lnTo>
                    <a:lnTo>
                      <a:pt x="44" y="66"/>
                    </a:lnTo>
                    <a:lnTo>
                      <a:pt x="41" y="76"/>
                    </a:lnTo>
                    <a:lnTo>
                      <a:pt x="38" y="82"/>
                    </a:lnTo>
                    <a:lnTo>
                      <a:pt x="33" y="85"/>
                    </a:lnTo>
                    <a:lnTo>
                      <a:pt x="28" y="89"/>
                    </a:lnTo>
                    <a:lnTo>
                      <a:pt x="24" y="89"/>
                    </a:lnTo>
                    <a:lnTo>
                      <a:pt x="17" y="89"/>
                    </a:lnTo>
                    <a:lnTo>
                      <a:pt x="12" y="85"/>
                    </a:lnTo>
                    <a:lnTo>
                      <a:pt x="8" y="82"/>
                    </a:lnTo>
                    <a:lnTo>
                      <a:pt x="4" y="76"/>
                    </a:lnTo>
                    <a:lnTo>
                      <a:pt x="1" y="66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4" y="12"/>
                    </a:lnTo>
                    <a:lnTo>
                      <a:pt x="8" y="6"/>
                    </a:lnTo>
                    <a:lnTo>
                      <a:pt x="12" y="3"/>
                    </a:lnTo>
                    <a:lnTo>
                      <a:pt x="17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3" name="Freeform 736"/>
              <p:cNvSpPr>
                <a:spLocks noEditPoints="1"/>
              </p:cNvSpPr>
              <p:nvPr/>
            </p:nvSpPr>
            <p:spPr bwMode="auto">
              <a:xfrm>
                <a:off x="5283" y="3745"/>
                <a:ext cx="46" cy="89"/>
              </a:xfrm>
              <a:custGeom>
                <a:avLst/>
                <a:gdLst>
                  <a:gd name="T0" fmla="*/ 24 w 46"/>
                  <a:gd name="T1" fmla="*/ 9 h 89"/>
                  <a:gd name="T2" fmla="*/ 21 w 46"/>
                  <a:gd name="T3" fmla="*/ 11 h 89"/>
                  <a:gd name="T4" fmla="*/ 18 w 46"/>
                  <a:gd name="T5" fmla="*/ 12 h 89"/>
                  <a:gd name="T6" fmla="*/ 15 w 46"/>
                  <a:gd name="T7" fmla="*/ 14 h 89"/>
                  <a:gd name="T8" fmla="*/ 11 w 46"/>
                  <a:gd name="T9" fmla="*/ 19 h 89"/>
                  <a:gd name="T10" fmla="*/ 10 w 46"/>
                  <a:gd name="T11" fmla="*/ 28 h 89"/>
                  <a:gd name="T12" fmla="*/ 8 w 46"/>
                  <a:gd name="T13" fmla="*/ 44 h 89"/>
                  <a:gd name="T14" fmla="*/ 10 w 46"/>
                  <a:gd name="T15" fmla="*/ 60 h 89"/>
                  <a:gd name="T16" fmla="*/ 11 w 46"/>
                  <a:gd name="T17" fmla="*/ 70 h 89"/>
                  <a:gd name="T18" fmla="*/ 15 w 46"/>
                  <a:gd name="T19" fmla="*/ 74 h 89"/>
                  <a:gd name="T20" fmla="*/ 18 w 46"/>
                  <a:gd name="T21" fmla="*/ 76 h 89"/>
                  <a:gd name="T22" fmla="*/ 21 w 46"/>
                  <a:gd name="T23" fmla="*/ 77 h 89"/>
                  <a:gd name="T24" fmla="*/ 24 w 46"/>
                  <a:gd name="T25" fmla="*/ 79 h 89"/>
                  <a:gd name="T26" fmla="*/ 26 w 46"/>
                  <a:gd name="T27" fmla="*/ 77 h 89"/>
                  <a:gd name="T28" fmla="*/ 29 w 46"/>
                  <a:gd name="T29" fmla="*/ 76 h 89"/>
                  <a:gd name="T30" fmla="*/ 32 w 46"/>
                  <a:gd name="T31" fmla="*/ 74 h 89"/>
                  <a:gd name="T32" fmla="*/ 35 w 46"/>
                  <a:gd name="T33" fmla="*/ 70 h 89"/>
                  <a:gd name="T34" fmla="*/ 37 w 46"/>
                  <a:gd name="T35" fmla="*/ 60 h 89"/>
                  <a:gd name="T36" fmla="*/ 39 w 46"/>
                  <a:gd name="T37" fmla="*/ 44 h 89"/>
                  <a:gd name="T38" fmla="*/ 37 w 46"/>
                  <a:gd name="T39" fmla="*/ 28 h 89"/>
                  <a:gd name="T40" fmla="*/ 35 w 46"/>
                  <a:gd name="T41" fmla="*/ 19 h 89"/>
                  <a:gd name="T42" fmla="*/ 32 w 46"/>
                  <a:gd name="T43" fmla="*/ 14 h 89"/>
                  <a:gd name="T44" fmla="*/ 29 w 46"/>
                  <a:gd name="T45" fmla="*/ 12 h 89"/>
                  <a:gd name="T46" fmla="*/ 26 w 46"/>
                  <a:gd name="T47" fmla="*/ 11 h 89"/>
                  <a:gd name="T48" fmla="*/ 24 w 46"/>
                  <a:gd name="T49" fmla="*/ 9 h 89"/>
                  <a:gd name="T50" fmla="*/ 24 w 46"/>
                  <a:gd name="T51" fmla="*/ 0 h 89"/>
                  <a:gd name="T52" fmla="*/ 29 w 46"/>
                  <a:gd name="T53" fmla="*/ 0 h 89"/>
                  <a:gd name="T54" fmla="*/ 34 w 46"/>
                  <a:gd name="T55" fmla="*/ 3 h 89"/>
                  <a:gd name="T56" fmla="*/ 39 w 46"/>
                  <a:gd name="T57" fmla="*/ 6 h 89"/>
                  <a:gd name="T58" fmla="*/ 42 w 46"/>
                  <a:gd name="T59" fmla="*/ 12 h 89"/>
                  <a:gd name="T60" fmla="*/ 45 w 46"/>
                  <a:gd name="T61" fmla="*/ 22 h 89"/>
                  <a:gd name="T62" fmla="*/ 46 w 46"/>
                  <a:gd name="T63" fmla="*/ 33 h 89"/>
                  <a:gd name="T64" fmla="*/ 46 w 46"/>
                  <a:gd name="T65" fmla="*/ 44 h 89"/>
                  <a:gd name="T66" fmla="*/ 46 w 46"/>
                  <a:gd name="T67" fmla="*/ 55 h 89"/>
                  <a:gd name="T68" fmla="*/ 45 w 46"/>
                  <a:gd name="T69" fmla="*/ 66 h 89"/>
                  <a:gd name="T70" fmla="*/ 42 w 46"/>
                  <a:gd name="T71" fmla="*/ 76 h 89"/>
                  <a:gd name="T72" fmla="*/ 39 w 46"/>
                  <a:gd name="T73" fmla="*/ 82 h 89"/>
                  <a:gd name="T74" fmla="*/ 34 w 46"/>
                  <a:gd name="T75" fmla="*/ 85 h 89"/>
                  <a:gd name="T76" fmla="*/ 29 w 46"/>
                  <a:gd name="T77" fmla="*/ 89 h 89"/>
                  <a:gd name="T78" fmla="*/ 24 w 46"/>
                  <a:gd name="T79" fmla="*/ 89 h 89"/>
                  <a:gd name="T80" fmla="*/ 18 w 46"/>
                  <a:gd name="T81" fmla="*/ 89 h 89"/>
                  <a:gd name="T82" fmla="*/ 13 w 46"/>
                  <a:gd name="T83" fmla="*/ 85 h 89"/>
                  <a:gd name="T84" fmla="*/ 8 w 46"/>
                  <a:gd name="T85" fmla="*/ 82 h 89"/>
                  <a:gd name="T86" fmla="*/ 5 w 46"/>
                  <a:gd name="T87" fmla="*/ 76 h 89"/>
                  <a:gd name="T88" fmla="*/ 2 w 46"/>
                  <a:gd name="T89" fmla="*/ 66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3 h 89"/>
                  <a:gd name="T96" fmla="*/ 2 w 46"/>
                  <a:gd name="T97" fmla="*/ 22 h 89"/>
                  <a:gd name="T98" fmla="*/ 5 w 46"/>
                  <a:gd name="T99" fmla="*/ 12 h 89"/>
                  <a:gd name="T100" fmla="*/ 8 w 46"/>
                  <a:gd name="T101" fmla="*/ 6 h 89"/>
                  <a:gd name="T102" fmla="*/ 13 w 46"/>
                  <a:gd name="T103" fmla="*/ 3 h 89"/>
                  <a:gd name="T104" fmla="*/ 18 w 46"/>
                  <a:gd name="T105" fmla="*/ 0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9"/>
                    </a:moveTo>
                    <a:lnTo>
                      <a:pt x="21" y="11"/>
                    </a:lnTo>
                    <a:lnTo>
                      <a:pt x="18" y="12"/>
                    </a:lnTo>
                    <a:lnTo>
                      <a:pt x="15" y="14"/>
                    </a:lnTo>
                    <a:lnTo>
                      <a:pt x="11" y="19"/>
                    </a:lnTo>
                    <a:lnTo>
                      <a:pt x="10" y="28"/>
                    </a:lnTo>
                    <a:lnTo>
                      <a:pt x="8" y="44"/>
                    </a:lnTo>
                    <a:lnTo>
                      <a:pt x="10" y="60"/>
                    </a:lnTo>
                    <a:lnTo>
                      <a:pt x="11" y="70"/>
                    </a:lnTo>
                    <a:lnTo>
                      <a:pt x="15" y="74"/>
                    </a:lnTo>
                    <a:lnTo>
                      <a:pt x="18" y="76"/>
                    </a:lnTo>
                    <a:lnTo>
                      <a:pt x="21" y="77"/>
                    </a:lnTo>
                    <a:lnTo>
                      <a:pt x="24" y="79"/>
                    </a:lnTo>
                    <a:lnTo>
                      <a:pt x="26" y="77"/>
                    </a:lnTo>
                    <a:lnTo>
                      <a:pt x="29" y="76"/>
                    </a:lnTo>
                    <a:lnTo>
                      <a:pt x="32" y="74"/>
                    </a:lnTo>
                    <a:lnTo>
                      <a:pt x="35" y="70"/>
                    </a:lnTo>
                    <a:lnTo>
                      <a:pt x="37" y="60"/>
                    </a:lnTo>
                    <a:lnTo>
                      <a:pt x="39" y="44"/>
                    </a:lnTo>
                    <a:lnTo>
                      <a:pt x="37" y="28"/>
                    </a:lnTo>
                    <a:lnTo>
                      <a:pt x="35" y="19"/>
                    </a:lnTo>
                    <a:lnTo>
                      <a:pt x="32" y="14"/>
                    </a:lnTo>
                    <a:lnTo>
                      <a:pt x="29" y="12"/>
                    </a:lnTo>
                    <a:lnTo>
                      <a:pt x="26" y="11"/>
                    </a:lnTo>
                    <a:lnTo>
                      <a:pt x="24" y="9"/>
                    </a:lnTo>
                    <a:close/>
                    <a:moveTo>
                      <a:pt x="24" y="0"/>
                    </a:moveTo>
                    <a:lnTo>
                      <a:pt x="29" y="0"/>
                    </a:lnTo>
                    <a:lnTo>
                      <a:pt x="34" y="3"/>
                    </a:lnTo>
                    <a:lnTo>
                      <a:pt x="39" y="6"/>
                    </a:lnTo>
                    <a:lnTo>
                      <a:pt x="42" y="12"/>
                    </a:lnTo>
                    <a:lnTo>
                      <a:pt x="45" y="22"/>
                    </a:lnTo>
                    <a:lnTo>
                      <a:pt x="46" y="33"/>
                    </a:lnTo>
                    <a:lnTo>
                      <a:pt x="46" y="44"/>
                    </a:lnTo>
                    <a:lnTo>
                      <a:pt x="46" y="55"/>
                    </a:lnTo>
                    <a:lnTo>
                      <a:pt x="45" y="66"/>
                    </a:lnTo>
                    <a:lnTo>
                      <a:pt x="42" y="76"/>
                    </a:lnTo>
                    <a:lnTo>
                      <a:pt x="39" y="82"/>
                    </a:lnTo>
                    <a:lnTo>
                      <a:pt x="34" y="85"/>
                    </a:lnTo>
                    <a:lnTo>
                      <a:pt x="29" y="89"/>
                    </a:lnTo>
                    <a:lnTo>
                      <a:pt x="24" y="89"/>
                    </a:lnTo>
                    <a:lnTo>
                      <a:pt x="18" y="89"/>
                    </a:lnTo>
                    <a:lnTo>
                      <a:pt x="13" y="85"/>
                    </a:lnTo>
                    <a:lnTo>
                      <a:pt x="8" y="82"/>
                    </a:lnTo>
                    <a:lnTo>
                      <a:pt x="5" y="76"/>
                    </a:lnTo>
                    <a:lnTo>
                      <a:pt x="2" y="66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2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4" name="Freeform 737"/>
              <p:cNvSpPr>
                <a:spLocks/>
              </p:cNvSpPr>
              <p:nvPr/>
            </p:nvSpPr>
            <p:spPr bwMode="auto">
              <a:xfrm>
                <a:off x="5345" y="3745"/>
                <a:ext cx="24" cy="85"/>
              </a:xfrm>
              <a:custGeom>
                <a:avLst/>
                <a:gdLst>
                  <a:gd name="T0" fmla="*/ 18 w 24"/>
                  <a:gd name="T1" fmla="*/ 0 h 85"/>
                  <a:gd name="T2" fmla="*/ 24 w 24"/>
                  <a:gd name="T3" fmla="*/ 0 h 85"/>
                  <a:gd name="T4" fmla="*/ 24 w 24"/>
                  <a:gd name="T5" fmla="*/ 85 h 85"/>
                  <a:gd name="T6" fmla="*/ 16 w 24"/>
                  <a:gd name="T7" fmla="*/ 85 h 85"/>
                  <a:gd name="T8" fmla="*/ 16 w 24"/>
                  <a:gd name="T9" fmla="*/ 25 h 85"/>
                  <a:gd name="T10" fmla="*/ 0 w 24"/>
                  <a:gd name="T11" fmla="*/ 25 h 85"/>
                  <a:gd name="T12" fmla="*/ 0 w 24"/>
                  <a:gd name="T13" fmla="*/ 17 h 85"/>
                  <a:gd name="T14" fmla="*/ 7 w 24"/>
                  <a:gd name="T15" fmla="*/ 15 h 85"/>
                  <a:gd name="T16" fmla="*/ 10 w 24"/>
                  <a:gd name="T17" fmla="*/ 14 h 85"/>
                  <a:gd name="T18" fmla="*/ 13 w 24"/>
                  <a:gd name="T19" fmla="*/ 12 h 85"/>
                  <a:gd name="T20" fmla="*/ 15 w 24"/>
                  <a:gd name="T21" fmla="*/ 9 h 85"/>
                  <a:gd name="T22" fmla="*/ 16 w 24"/>
                  <a:gd name="T23" fmla="*/ 4 h 85"/>
                  <a:gd name="T24" fmla="*/ 18 w 24"/>
                  <a:gd name="T2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85">
                    <a:moveTo>
                      <a:pt x="18" y="0"/>
                    </a:moveTo>
                    <a:lnTo>
                      <a:pt x="24" y="0"/>
                    </a:lnTo>
                    <a:lnTo>
                      <a:pt x="24" y="85"/>
                    </a:lnTo>
                    <a:lnTo>
                      <a:pt x="16" y="85"/>
                    </a:lnTo>
                    <a:lnTo>
                      <a:pt x="16" y="25"/>
                    </a:lnTo>
                    <a:lnTo>
                      <a:pt x="0" y="25"/>
                    </a:lnTo>
                    <a:lnTo>
                      <a:pt x="0" y="17"/>
                    </a:lnTo>
                    <a:lnTo>
                      <a:pt x="7" y="15"/>
                    </a:lnTo>
                    <a:lnTo>
                      <a:pt x="10" y="14"/>
                    </a:lnTo>
                    <a:lnTo>
                      <a:pt x="13" y="12"/>
                    </a:lnTo>
                    <a:lnTo>
                      <a:pt x="15" y="9"/>
                    </a:lnTo>
                    <a:lnTo>
                      <a:pt x="16" y="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5" name="Freeform 738"/>
              <p:cNvSpPr>
                <a:spLocks noEditPoints="1"/>
              </p:cNvSpPr>
              <p:nvPr/>
            </p:nvSpPr>
            <p:spPr bwMode="auto">
              <a:xfrm>
                <a:off x="5455" y="3745"/>
                <a:ext cx="46" cy="89"/>
              </a:xfrm>
              <a:custGeom>
                <a:avLst/>
                <a:gdLst>
                  <a:gd name="T0" fmla="*/ 22 w 46"/>
                  <a:gd name="T1" fmla="*/ 9 h 89"/>
                  <a:gd name="T2" fmla="*/ 19 w 46"/>
                  <a:gd name="T3" fmla="*/ 11 h 89"/>
                  <a:gd name="T4" fmla="*/ 16 w 46"/>
                  <a:gd name="T5" fmla="*/ 12 h 89"/>
                  <a:gd name="T6" fmla="*/ 14 w 46"/>
                  <a:gd name="T7" fmla="*/ 14 h 89"/>
                  <a:gd name="T8" fmla="*/ 11 w 46"/>
                  <a:gd name="T9" fmla="*/ 19 h 89"/>
                  <a:gd name="T10" fmla="*/ 10 w 46"/>
                  <a:gd name="T11" fmla="*/ 28 h 89"/>
                  <a:gd name="T12" fmla="*/ 8 w 46"/>
                  <a:gd name="T13" fmla="*/ 44 h 89"/>
                  <a:gd name="T14" fmla="*/ 10 w 46"/>
                  <a:gd name="T15" fmla="*/ 60 h 89"/>
                  <a:gd name="T16" fmla="*/ 11 w 46"/>
                  <a:gd name="T17" fmla="*/ 70 h 89"/>
                  <a:gd name="T18" fmla="*/ 14 w 46"/>
                  <a:gd name="T19" fmla="*/ 74 h 89"/>
                  <a:gd name="T20" fmla="*/ 16 w 46"/>
                  <a:gd name="T21" fmla="*/ 76 h 89"/>
                  <a:gd name="T22" fmla="*/ 19 w 46"/>
                  <a:gd name="T23" fmla="*/ 77 h 89"/>
                  <a:gd name="T24" fmla="*/ 22 w 46"/>
                  <a:gd name="T25" fmla="*/ 79 h 89"/>
                  <a:gd name="T26" fmla="*/ 25 w 46"/>
                  <a:gd name="T27" fmla="*/ 77 h 89"/>
                  <a:gd name="T28" fmla="*/ 29 w 46"/>
                  <a:gd name="T29" fmla="*/ 76 h 89"/>
                  <a:gd name="T30" fmla="*/ 32 w 46"/>
                  <a:gd name="T31" fmla="*/ 74 h 89"/>
                  <a:gd name="T32" fmla="*/ 33 w 46"/>
                  <a:gd name="T33" fmla="*/ 70 h 89"/>
                  <a:gd name="T34" fmla="*/ 37 w 46"/>
                  <a:gd name="T35" fmla="*/ 60 h 89"/>
                  <a:gd name="T36" fmla="*/ 37 w 46"/>
                  <a:gd name="T37" fmla="*/ 44 h 89"/>
                  <a:gd name="T38" fmla="*/ 37 w 46"/>
                  <a:gd name="T39" fmla="*/ 28 h 89"/>
                  <a:gd name="T40" fmla="*/ 33 w 46"/>
                  <a:gd name="T41" fmla="*/ 19 h 89"/>
                  <a:gd name="T42" fmla="*/ 32 w 46"/>
                  <a:gd name="T43" fmla="*/ 14 h 89"/>
                  <a:gd name="T44" fmla="*/ 29 w 46"/>
                  <a:gd name="T45" fmla="*/ 12 h 89"/>
                  <a:gd name="T46" fmla="*/ 25 w 46"/>
                  <a:gd name="T47" fmla="*/ 11 h 89"/>
                  <a:gd name="T48" fmla="*/ 22 w 46"/>
                  <a:gd name="T49" fmla="*/ 9 h 89"/>
                  <a:gd name="T50" fmla="*/ 22 w 46"/>
                  <a:gd name="T51" fmla="*/ 0 h 89"/>
                  <a:gd name="T52" fmla="*/ 27 w 46"/>
                  <a:gd name="T53" fmla="*/ 0 h 89"/>
                  <a:gd name="T54" fmla="*/ 32 w 46"/>
                  <a:gd name="T55" fmla="*/ 3 h 89"/>
                  <a:gd name="T56" fmla="*/ 37 w 46"/>
                  <a:gd name="T57" fmla="*/ 6 h 89"/>
                  <a:gd name="T58" fmla="*/ 40 w 46"/>
                  <a:gd name="T59" fmla="*/ 12 h 89"/>
                  <a:gd name="T60" fmla="*/ 43 w 46"/>
                  <a:gd name="T61" fmla="*/ 22 h 89"/>
                  <a:gd name="T62" fmla="*/ 45 w 46"/>
                  <a:gd name="T63" fmla="*/ 33 h 89"/>
                  <a:gd name="T64" fmla="*/ 46 w 46"/>
                  <a:gd name="T65" fmla="*/ 44 h 89"/>
                  <a:gd name="T66" fmla="*/ 45 w 46"/>
                  <a:gd name="T67" fmla="*/ 55 h 89"/>
                  <a:gd name="T68" fmla="*/ 43 w 46"/>
                  <a:gd name="T69" fmla="*/ 66 h 89"/>
                  <a:gd name="T70" fmla="*/ 40 w 46"/>
                  <a:gd name="T71" fmla="*/ 76 h 89"/>
                  <a:gd name="T72" fmla="*/ 37 w 46"/>
                  <a:gd name="T73" fmla="*/ 82 h 89"/>
                  <a:gd name="T74" fmla="*/ 32 w 46"/>
                  <a:gd name="T75" fmla="*/ 85 h 89"/>
                  <a:gd name="T76" fmla="*/ 27 w 46"/>
                  <a:gd name="T77" fmla="*/ 89 h 89"/>
                  <a:gd name="T78" fmla="*/ 22 w 46"/>
                  <a:gd name="T79" fmla="*/ 89 h 89"/>
                  <a:gd name="T80" fmla="*/ 18 w 46"/>
                  <a:gd name="T81" fmla="*/ 89 h 89"/>
                  <a:gd name="T82" fmla="*/ 13 w 46"/>
                  <a:gd name="T83" fmla="*/ 85 h 89"/>
                  <a:gd name="T84" fmla="*/ 8 w 46"/>
                  <a:gd name="T85" fmla="*/ 82 h 89"/>
                  <a:gd name="T86" fmla="*/ 5 w 46"/>
                  <a:gd name="T87" fmla="*/ 76 h 89"/>
                  <a:gd name="T88" fmla="*/ 2 w 46"/>
                  <a:gd name="T89" fmla="*/ 66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3 h 89"/>
                  <a:gd name="T96" fmla="*/ 2 w 46"/>
                  <a:gd name="T97" fmla="*/ 22 h 89"/>
                  <a:gd name="T98" fmla="*/ 5 w 46"/>
                  <a:gd name="T99" fmla="*/ 12 h 89"/>
                  <a:gd name="T100" fmla="*/ 8 w 46"/>
                  <a:gd name="T101" fmla="*/ 6 h 89"/>
                  <a:gd name="T102" fmla="*/ 13 w 46"/>
                  <a:gd name="T103" fmla="*/ 3 h 89"/>
                  <a:gd name="T104" fmla="*/ 18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9"/>
                    </a:moveTo>
                    <a:lnTo>
                      <a:pt x="19" y="11"/>
                    </a:lnTo>
                    <a:lnTo>
                      <a:pt x="16" y="12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10" y="28"/>
                    </a:lnTo>
                    <a:lnTo>
                      <a:pt x="8" y="44"/>
                    </a:lnTo>
                    <a:lnTo>
                      <a:pt x="10" y="60"/>
                    </a:lnTo>
                    <a:lnTo>
                      <a:pt x="11" y="70"/>
                    </a:lnTo>
                    <a:lnTo>
                      <a:pt x="14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2" y="79"/>
                    </a:lnTo>
                    <a:lnTo>
                      <a:pt x="25" y="77"/>
                    </a:lnTo>
                    <a:lnTo>
                      <a:pt x="29" y="76"/>
                    </a:lnTo>
                    <a:lnTo>
                      <a:pt x="32" y="74"/>
                    </a:lnTo>
                    <a:lnTo>
                      <a:pt x="33" y="70"/>
                    </a:lnTo>
                    <a:lnTo>
                      <a:pt x="37" y="60"/>
                    </a:lnTo>
                    <a:lnTo>
                      <a:pt x="37" y="44"/>
                    </a:lnTo>
                    <a:lnTo>
                      <a:pt x="37" y="28"/>
                    </a:lnTo>
                    <a:lnTo>
                      <a:pt x="33" y="19"/>
                    </a:lnTo>
                    <a:lnTo>
                      <a:pt x="32" y="14"/>
                    </a:lnTo>
                    <a:lnTo>
                      <a:pt x="29" y="12"/>
                    </a:lnTo>
                    <a:lnTo>
                      <a:pt x="25" y="11"/>
                    </a:lnTo>
                    <a:lnTo>
                      <a:pt x="22" y="9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32" y="3"/>
                    </a:lnTo>
                    <a:lnTo>
                      <a:pt x="37" y="6"/>
                    </a:lnTo>
                    <a:lnTo>
                      <a:pt x="40" y="12"/>
                    </a:lnTo>
                    <a:lnTo>
                      <a:pt x="43" y="22"/>
                    </a:lnTo>
                    <a:lnTo>
                      <a:pt x="45" y="33"/>
                    </a:lnTo>
                    <a:lnTo>
                      <a:pt x="46" y="44"/>
                    </a:lnTo>
                    <a:lnTo>
                      <a:pt x="45" y="55"/>
                    </a:lnTo>
                    <a:lnTo>
                      <a:pt x="43" y="66"/>
                    </a:lnTo>
                    <a:lnTo>
                      <a:pt x="40" y="76"/>
                    </a:lnTo>
                    <a:lnTo>
                      <a:pt x="37" y="82"/>
                    </a:lnTo>
                    <a:lnTo>
                      <a:pt x="32" y="85"/>
                    </a:lnTo>
                    <a:lnTo>
                      <a:pt x="27" y="89"/>
                    </a:lnTo>
                    <a:lnTo>
                      <a:pt x="22" y="89"/>
                    </a:lnTo>
                    <a:lnTo>
                      <a:pt x="18" y="89"/>
                    </a:lnTo>
                    <a:lnTo>
                      <a:pt x="13" y="85"/>
                    </a:lnTo>
                    <a:lnTo>
                      <a:pt x="8" y="82"/>
                    </a:lnTo>
                    <a:lnTo>
                      <a:pt x="5" y="76"/>
                    </a:lnTo>
                    <a:lnTo>
                      <a:pt x="2" y="66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2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6" name="Freeform 739"/>
              <p:cNvSpPr>
                <a:spLocks noEditPoints="1"/>
              </p:cNvSpPr>
              <p:nvPr/>
            </p:nvSpPr>
            <p:spPr bwMode="auto">
              <a:xfrm>
                <a:off x="5509" y="3745"/>
                <a:ext cx="49" cy="85"/>
              </a:xfrm>
              <a:custGeom>
                <a:avLst/>
                <a:gdLst>
                  <a:gd name="T0" fmla="*/ 30 w 49"/>
                  <a:gd name="T1" fmla="*/ 17 h 85"/>
                  <a:gd name="T2" fmla="*/ 8 w 49"/>
                  <a:gd name="T3" fmla="*/ 55 h 85"/>
                  <a:gd name="T4" fmla="*/ 30 w 49"/>
                  <a:gd name="T5" fmla="*/ 55 h 85"/>
                  <a:gd name="T6" fmla="*/ 30 w 49"/>
                  <a:gd name="T7" fmla="*/ 17 h 85"/>
                  <a:gd name="T8" fmla="*/ 30 w 49"/>
                  <a:gd name="T9" fmla="*/ 17 h 85"/>
                  <a:gd name="T10" fmla="*/ 32 w 49"/>
                  <a:gd name="T11" fmla="*/ 0 h 85"/>
                  <a:gd name="T12" fmla="*/ 38 w 49"/>
                  <a:gd name="T13" fmla="*/ 0 h 85"/>
                  <a:gd name="T14" fmla="*/ 38 w 49"/>
                  <a:gd name="T15" fmla="*/ 55 h 85"/>
                  <a:gd name="T16" fmla="*/ 49 w 49"/>
                  <a:gd name="T17" fmla="*/ 55 h 85"/>
                  <a:gd name="T18" fmla="*/ 49 w 49"/>
                  <a:gd name="T19" fmla="*/ 65 h 85"/>
                  <a:gd name="T20" fmla="*/ 38 w 49"/>
                  <a:gd name="T21" fmla="*/ 65 h 85"/>
                  <a:gd name="T22" fmla="*/ 38 w 49"/>
                  <a:gd name="T23" fmla="*/ 85 h 85"/>
                  <a:gd name="T24" fmla="*/ 30 w 49"/>
                  <a:gd name="T25" fmla="*/ 85 h 85"/>
                  <a:gd name="T26" fmla="*/ 30 w 49"/>
                  <a:gd name="T27" fmla="*/ 65 h 85"/>
                  <a:gd name="T28" fmla="*/ 0 w 49"/>
                  <a:gd name="T29" fmla="*/ 65 h 85"/>
                  <a:gd name="T30" fmla="*/ 0 w 49"/>
                  <a:gd name="T31" fmla="*/ 54 h 85"/>
                  <a:gd name="T32" fmla="*/ 32 w 49"/>
                  <a:gd name="T3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9" h="85">
                    <a:moveTo>
                      <a:pt x="30" y="17"/>
                    </a:moveTo>
                    <a:lnTo>
                      <a:pt x="8" y="55"/>
                    </a:lnTo>
                    <a:lnTo>
                      <a:pt x="30" y="55"/>
                    </a:lnTo>
                    <a:lnTo>
                      <a:pt x="30" y="17"/>
                    </a:lnTo>
                    <a:lnTo>
                      <a:pt x="30" y="17"/>
                    </a:lnTo>
                    <a:close/>
                    <a:moveTo>
                      <a:pt x="32" y="0"/>
                    </a:moveTo>
                    <a:lnTo>
                      <a:pt x="38" y="0"/>
                    </a:lnTo>
                    <a:lnTo>
                      <a:pt x="38" y="55"/>
                    </a:lnTo>
                    <a:lnTo>
                      <a:pt x="49" y="55"/>
                    </a:lnTo>
                    <a:lnTo>
                      <a:pt x="49" y="65"/>
                    </a:lnTo>
                    <a:lnTo>
                      <a:pt x="38" y="65"/>
                    </a:lnTo>
                    <a:lnTo>
                      <a:pt x="38" y="85"/>
                    </a:lnTo>
                    <a:lnTo>
                      <a:pt x="30" y="85"/>
                    </a:lnTo>
                    <a:lnTo>
                      <a:pt x="30" y="65"/>
                    </a:lnTo>
                    <a:lnTo>
                      <a:pt x="0" y="65"/>
                    </a:lnTo>
                    <a:lnTo>
                      <a:pt x="0" y="5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7" name="Freeform 740"/>
              <p:cNvSpPr>
                <a:spLocks noEditPoints="1"/>
              </p:cNvSpPr>
              <p:nvPr/>
            </p:nvSpPr>
            <p:spPr bwMode="auto">
              <a:xfrm>
                <a:off x="5681" y="3745"/>
                <a:ext cx="46" cy="89"/>
              </a:xfrm>
              <a:custGeom>
                <a:avLst/>
                <a:gdLst>
                  <a:gd name="T0" fmla="*/ 24 w 46"/>
                  <a:gd name="T1" fmla="*/ 9 h 89"/>
                  <a:gd name="T2" fmla="*/ 20 w 46"/>
                  <a:gd name="T3" fmla="*/ 11 h 89"/>
                  <a:gd name="T4" fmla="*/ 17 w 46"/>
                  <a:gd name="T5" fmla="*/ 12 h 89"/>
                  <a:gd name="T6" fmla="*/ 14 w 46"/>
                  <a:gd name="T7" fmla="*/ 14 h 89"/>
                  <a:gd name="T8" fmla="*/ 13 w 46"/>
                  <a:gd name="T9" fmla="*/ 19 h 89"/>
                  <a:gd name="T10" fmla="*/ 9 w 46"/>
                  <a:gd name="T11" fmla="*/ 28 h 89"/>
                  <a:gd name="T12" fmla="*/ 9 w 46"/>
                  <a:gd name="T13" fmla="*/ 44 h 89"/>
                  <a:gd name="T14" fmla="*/ 9 w 46"/>
                  <a:gd name="T15" fmla="*/ 60 h 89"/>
                  <a:gd name="T16" fmla="*/ 13 w 46"/>
                  <a:gd name="T17" fmla="*/ 70 h 89"/>
                  <a:gd name="T18" fmla="*/ 14 w 46"/>
                  <a:gd name="T19" fmla="*/ 74 h 89"/>
                  <a:gd name="T20" fmla="*/ 17 w 46"/>
                  <a:gd name="T21" fmla="*/ 76 h 89"/>
                  <a:gd name="T22" fmla="*/ 20 w 46"/>
                  <a:gd name="T23" fmla="*/ 77 h 89"/>
                  <a:gd name="T24" fmla="*/ 24 w 46"/>
                  <a:gd name="T25" fmla="*/ 79 h 89"/>
                  <a:gd name="T26" fmla="*/ 27 w 46"/>
                  <a:gd name="T27" fmla="*/ 77 h 89"/>
                  <a:gd name="T28" fmla="*/ 30 w 46"/>
                  <a:gd name="T29" fmla="*/ 76 h 89"/>
                  <a:gd name="T30" fmla="*/ 32 w 46"/>
                  <a:gd name="T31" fmla="*/ 74 h 89"/>
                  <a:gd name="T32" fmla="*/ 35 w 46"/>
                  <a:gd name="T33" fmla="*/ 70 h 89"/>
                  <a:gd name="T34" fmla="*/ 36 w 46"/>
                  <a:gd name="T35" fmla="*/ 60 h 89"/>
                  <a:gd name="T36" fmla="*/ 38 w 46"/>
                  <a:gd name="T37" fmla="*/ 44 h 89"/>
                  <a:gd name="T38" fmla="*/ 36 w 46"/>
                  <a:gd name="T39" fmla="*/ 28 h 89"/>
                  <a:gd name="T40" fmla="*/ 35 w 46"/>
                  <a:gd name="T41" fmla="*/ 19 h 89"/>
                  <a:gd name="T42" fmla="*/ 32 w 46"/>
                  <a:gd name="T43" fmla="*/ 14 h 89"/>
                  <a:gd name="T44" fmla="*/ 30 w 46"/>
                  <a:gd name="T45" fmla="*/ 12 h 89"/>
                  <a:gd name="T46" fmla="*/ 27 w 46"/>
                  <a:gd name="T47" fmla="*/ 11 h 89"/>
                  <a:gd name="T48" fmla="*/ 24 w 46"/>
                  <a:gd name="T49" fmla="*/ 9 h 89"/>
                  <a:gd name="T50" fmla="*/ 24 w 46"/>
                  <a:gd name="T51" fmla="*/ 0 h 89"/>
                  <a:gd name="T52" fmla="*/ 28 w 46"/>
                  <a:gd name="T53" fmla="*/ 0 h 89"/>
                  <a:gd name="T54" fmla="*/ 33 w 46"/>
                  <a:gd name="T55" fmla="*/ 3 h 89"/>
                  <a:gd name="T56" fmla="*/ 38 w 46"/>
                  <a:gd name="T57" fmla="*/ 6 h 89"/>
                  <a:gd name="T58" fmla="*/ 41 w 46"/>
                  <a:gd name="T59" fmla="*/ 12 h 89"/>
                  <a:gd name="T60" fmla="*/ 44 w 46"/>
                  <a:gd name="T61" fmla="*/ 22 h 89"/>
                  <a:gd name="T62" fmla="*/ 46 w 46"/>
                  <a:gd name="T63" fmla="*/ 33 h 89"/>
                  <a:gd name="T64" fmla="*/ 46 w 46"/>
                  <a:gd name="T65" fmla="*/ 44 h 89"/>
                  <a:gd name="T66" fmla="*/ 46 w 46"/>
                  <a:gd name="T67" fmla="*/ 55 h 89"/>
                  <a:gd name="T68" fmla="*/ 44 w 46"/>
                  <a:gd name="T69" fmla="*/ 66 h 89"/>
                  <a:gd name="T70" fmla="*/ 41 w 46"/>
                  <a:gd name="T71" fmla="*/ 76 h 89"/>
                  <a:gd name="T72" fmla="*/ 38 w 46"/>
                  <a:gd name="T73" fmla="*/ 82 h 89"/>
                  <a:gd name="T74" fmla="*/ 33 w 46"/>
                  <a:gd name="T75" fmla="*/ 85 h 89"/>
                  <a:gd name="T76" fmla="*/ 28 w 46"/>
                  <a:gd name="T77" fmla="*/ 89 h 89"/>
                  <a:gd name="T78" fmla="*/ 24 w 46"/>
                  <a:gd name="T79" fmla="*/ 89 h 89"/>
                  <a:gd name="T80" fmla="*/ 19 w 46"/>
                  <a:gd name="T81" fmla="*/ 89 h 89"/>
                  <a:gd name="T82" fmla="*/ 13 w 46"/>
                  <a:gd name="T83" fmla="*/ 85 h 89"/>
                  <a:gd name="T84" fmla="*/ 9 w 46"/>
                  <a:gd name="T85" fmla="*/ 82 h 89"/>
                  <a:gd name="T86" fmla="*/ 5 w 46"/>
                  <a:gd name="T87" fmla="*/ 76 h 89"/>
                  <a:gd name="T88" fmla="*/ 1 w 46"/>
                  <a:gd name="T89" fmla="*/ 66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3 h 89"/>
                  <a:gd name="T96" fmla="*/ 1 w 46"/>
                  <a:gd name="T97" fmla="*/ 22 h 89"/>
                  <a:gd name="T98" fmla="*/ 5 w 46"/>
                  <a:gd name="T99" fmla="*/ 12 h 89"/>
                  <a:gd name="T100" fmla="*/ 9 w 46"/>
                  <a:gd name="T101" fmla="*/ 6 h 89"/>
                  <a:gd name="T102" fmla="*/ 13 w 46"/>
                  <a:gd name="T103" fmla="*/ 3 h 89"/>
                  <a:gd name="T104" fmla="*/ 19 w 46"/>
                  <a:gd name="T105" fmla="*/ 0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9"/>
                    </a:moveTo>
                    <a:lnTo>
                      <a:pt x="20" y="11"/>
                    </a:lnTo>
                    <a:lnTo>
                      <a:pt x="17" y="12"/>
                    </a:lnTo>
                    <a:lnTo>
                      <a:pt x="14" y="14"/>
                    </a:lnTo>
                    <a:lnTo>
                      <a:pt x="13" y="19"/>
                    </a:lnTo>
                    <a:lnTo>
                      <a:pt x="9" y="28"/>
                    </a:lnTo>
                    <a:lnTo>
                      <a:pt x="9" y="44"/>
                    </a:lnTo>
                    <a:lnTo>
                      <a:pt x="9" y="60"/>
                    </a:lnTo>
                    <a:lnTo>
                      <a:pt x="13" y="70"/>
                    </a:lnTo>
                    <a:lnTo>
                      <a:pt x="14" y="74"/>
                    </a:lnTo>
                    <a:lnTo>
                      <a:pt x="17" y="76"/>
                    </a:lnTo>
                    <a:lnTo>
                      <a:pt x="20" y="77"/>
                    </a:lnTo>
                    <a:lnTo>
                      <a:pt x="24" y="79"/>
                    </a:lnTo>
                    <a:lnTo>
                      <a:pt x="27" y="77"/>
                    </a:lnTo>
                    <a:lnTo>
                      <a:pt x="30" y="76"/>
                    </a:lnTo>
                    <a:lnTo>
                      <a:pt x="32" y="74"/>
                    </a:lnTo>
                    <a:lnTo>
                      <a:pt x="35" y="70"/>
                    </a:lnTo>
                    <a:lnTo>
                      <a:pt x="36" y="60"/>
                    </a:lnTo>
                    <a:lnTo>
                      <a:pt x="38" y="44"/>
                    </a:lnTo>
                    <a:lnTo>
                      <a:pt x="36" y="28"/>
                    </a:lnTo>
                    <a:lnTo>
                      <a:pt x="35" y="19"/>
                    </a:lnTo>
                    <a:lnTo>
                      <a:pt x="32" y="14"/>
                    </a:lnTo>
                    <a:lnTo>
                      <a:pt x="30" y="12"/>
                    </a:lnTo>
                    <a:lnTo>
                      <a:pt x="27" y="11"/>
                    </a:lnTo>
                    <a:lnTo>
                      <a:pt x="24" y="9"/>
                    </a:lnTo>
                    <a:close/>
                    <a:moveTo>
                      <a:pt x="24" y="0"/>
                    </a:moveTo>
                    <a:lnTo>
                      <a:pt x="28" y="0"/>
                    </a:lnTo>
                    <a:lnTo>
                      <a:pt x="33" y="3"/>
                    </a:lnTo>
                    <a:lnTo>
                      <a:pt x="38" y="6"/>
                    </a:lnTo>
                    <a:lnTo>
                      <a:pt x="41" y="12"/>
                    </a:lnTo>
                    <a:lnTo>
                      <a:pt x="44" y="22"/>
                    </a:lnTo>
                    <a:lnTo>
                      <a:pt x="46" y="33"/>
                    </a:lnTo>
                    <a:lnTo>
                      <a:pt x="46" y="44"/>
                    </a:lnTo>
                    <a:lnTo>
                      <a:pt x="46" y="55"/>
                    </a:lnTo>
                    <a:lnTo>
                      <a:pt x="44" y="66"/>
                    </a:lnTo>
                    <a:lnTo>
                      <a:pt x="41" y="76"/>
                    </a:lnTo>
                    <a:lnTo>
                      <a:pt x="38" y="82"/>
                    </a:lnTo>
                    <a:lnTo>
                      <a:pt x="33" y="85"/>
                    </a:lnTo>
                    <a:lnTo>
                      <a:pt x="28" y="89"/>
                    </a:lnTo>
                    <a:lnTo>
                      <a:pt x="24" y="89"/>
                    </a:lnTo>
                    <a:lnTo>
                      <a:pt x="19" y="89"/>
                    </a:lnTo>
                    <a:lnTo>
                      <a:pt x="13" y="85"/>
                    </a:lnTo>
                    <a:lnTo>
                      <a:pt x="9" y="82"/>
                    </a:lnTo>
                    <a:lnTo>
                      <a:pt x="5" y="76"/>
                    </a:lnTo>
                    <a:lnTo>
                      <a:pt x="1" y="66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5" y="12"/>
                    </a:lnTo>
                    <a:lnTo>
                      <a:pt x="9" y="6"/>
                    </a:lnTo>
                    <a:lnTo>
                      <a:pt x="13" y="3"/>
                    </a:lnTo>
                    <a:lnTo>
                      <a:pt x="19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8" name="Freeform 741"/>
              <p:cNvSpPr>
                <a:spLocks/>
              </p:cNvSpPr>
              <p:nvPr/>
            </p:nvSpPr>
            <p:spPr bwMode="auto">
              <a:xfrm>
                <a:off x="5736" y="3745"/>
                <a:ext cx="48" cy="85"/>
              </a:xfrm>
              <a:custGeom>
                <a:avLst/>
                <a:gdLst>
                  <a:gd name="T0" fmla="*/ 0 w 48"/>
                  <a:gd name="T1" fmla="*/ 0 h 85"/>
                  <a:gd name="T2" fmla="*/ 48 w 48"/>
                  <a:gd name="T3" fmla="*/ 0 h 85"/>
                  <a:gd name="T4" fmla="*/ 48 w 48"/>
                  <a:gd name="T5" fmla="*/ 9 h 85"/>
                  <a:gd name="T6" fmla="*/ 39 w 48"/>
                  <a:gd name="T7" fmla="*/ 27 h 85"/>
                  <a:gd name="T8" fmla="*/ 31 w 48"/>
                  <a:gd name="T9" fmla="*/ 41 h 85"/>
                  <a:gd name="T10" fmla="*/ 24 w 48"/>
                  <a:gd name="T11" fmla="*/ 60 h 85"/>
                  <a:gd name="T12" fmla="*/ 20 w 48"/>
                  <a:gd name="T13" fmla="*/ 85 h 85"/>
                  <a:gd name="T14" fmla="*/ 10 w 48"/>
                  <a:gd name="T15" fmla="*/ 85 h 85"/>
                  <a:gd name="T16" fmla="*/ 13 w 48"/>
                  <a:gd name="T17" fmla="*/ 70 h 85"/>
                  <a:gd name="T18" fmla="*/ 18 w 48"/>
                  <a:gd name="T19" fmla="*/ 57 h 85"/>
                  <a:gd name="T20" fmla="*/ 23 w 48"/>
                  <a:gd name="T21" fmla="*/ 42 h 85"/>
                  <a:gd name="T22" fmla="*/ 39 w 48"/>
                  <a:gd name="T23" fmla="*/ 9 h 85"/>
                  <a:gd name="T24" fmla="*/ 0 w 48"/>
                  <a:gd name="T25" fmla="*/ 9 h 85"/>
                  <a:gd name="T26" fmla="*/ 0 w 48"/>
                  <a:gd name="T27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85">
                    <a:moveTo>
                      <a:pt x="0" y="0"/>
                    </a:moveTo>
                    <a:lnTo>
                      <a:pt x="48" y="0"/>
                    </a:lnTo>
                    <a:lnTo>
                      <a:pt x="48" y="9"/>
                    </a:lnTo>
                    <a:lnTo>
                      <a:pt x="39" y="27"/>
                    </a:lnTo>
                    <a:lnTo>
                      <a:pt x="31" y="41"/>
                    </a:lnTo>
                    <a:lnTo>
                      <a:pt x="24" y="60"/>
                    </a:lnTo>
                    <a:lnTo>
                      <a:pt x="20" y="85"/>
                    </a:lnTo>
                    <a:lnTo>
                      <a:pt x="10" y="85"/>
                    </a:lnTo>
                    <a:lnTo>
                      <a:pt x="13" y="70"/>
                    </a:lnTo>
                    <a:lnTo>
                      <a:pt x="18" y="57"/>
                    </a:lnTo>
                    <a:lnTo>
                      <a:pt x="23" y="42"/>
                    </a:lnTo>
                    <a:lnTo>
                      <a:pt x="39" y="9"/>
                    </a:lnTo>
                    <a:lnTo>
                      <a:pt x="0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9" name="Freeform 742"/>
              <p:cNvSpPr>
                <a:spLocks/>
              </p:cNvSpPr>
              <p:nvPr/>
            </p:nvSpPr>
            <p:spPr bwMode="auto">
              <a:xfrm>
                <a:off x="5913" y="3745"/>
                <a:ext cx="25" cy="85"/>
              </a:xfrm>
              <a:custGeom>
                <a:avLst/>
                <a:gdLst>
                  <a:gd name="T0" fmla="*/ 19 w 25"/>
                  <a:gd name="T1" fmla="*/ 0 h 85"/>
                  <a:gd name="T2" fmla="*/ 25 w 25"/>
                  <a:gd name="T3" fmla="*/ 0 h 85"/>
                  <a:gd name="T4" fmla="*/ 25 w 25"/>
                  <a:gd name="T5" fmla="*/ 85 h 85"/>
                  <a:gd name="T6" fmla="*/ 17 w 25"/>
                  <a:gd name="T7" fmla="*/ 85 h 85"/>
                  <a:gd name="T8" fmla="*/ 17 w 25"/>
                  <a:gd name="T9" fmla="*/ 25 h 85"/>
                  <a:gd name="T10" fmla="*/ 0 w 25"/>
                  <a:gd name="T11" fmla="*/ 25 h 85"/>
                  <a:gd name="T12" fmla="*/ 0 w 25"/>
                  <a:gd name="T13" fmla="*/ 17 h 85"/>
                  <a:gd name="T14" fmla="*/ 6 w 25"/>
                  <a:gd name="T15" fmla="*/ 15 h 85"/>
                  <a:gd name="T16" fmla="*/ 11 w 25"/>
                  <a:gd name="T17" fmla="*/ 14 h 85"/>
                  <a:gd name="T18" fmla="*/ 14 w 25"/>
                  <a:gd name="T19" fmla="*/ 12 h 85"/>
                  <a:gd name="T20" fmla="*/ 16 w 25"/>
                  <a:gd name="T21" fmla="*/ 9 h 85"/>
                  <a:gd name="T22" fmla="*/ 17 w 25"/>
                  <a:gd name="T23" fmla="*/ 4 h 85"/>
                  <a:gd name="T24" fmla="*/ 19 w 25"/>
                  <a:gd name="T2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" h="85">
                    <a:moveTo>
                      <a:pt x="19" y="0"/>
                    </a:moveTo>
                    <a:lnTo>
                      <a:pt x="25" y="0"/>
                    </a:lnTo>
                    <a:lnTo>
                      <a:pt x="25" y="85"/>
                    </a:lnTo>
                    <a:lnTo>
                      <a:pt x="17" y="85"/>
                    </a:lnTo>
                    <a:lnTo>
                      <a:pt x="17" y="25"/>
                    </a:lnTo>
                    <a:lnTo>
                      <a:pt x="0" y="25"/>
                    </a:lnTo>
                    <a:lnTo>
                      <a:pt x="0" y="17"/>
                    </a:lnTo>
                    <a:lnTo>
                      <a:pt x="6" y="15"/>
                    </a:lnTo>
                    <a:lnTo>
                      <a:pt x="11" y="14"/>
                    </a:lnTo>
                    <a:lnTo>
                      <a:pt x="14" y="12"/>
                    </a:lnTo>
                    <a:lnTo>
                      <a:pt x="16" y="9"/>
                    </a:lnTo>
                    <a:lnTo>
                      <a:pt x="17" y="4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0" name="Freeform 743"/>
              <p:cNvSpPr>
                <a:spLocks noEditPoints="1"/>
              </p:cNvSpPr>
              <p:nvPr/>
            </p:nvSpPr>
            <p:spPr bwMode="auto">
              <a:xfrm>
                <a:off x="5964" y="3745"/>
                <a:ext cx="46" cy="89"/>
              </a:xfrm>
              <a:custGeom>
                <a:avLst/>
                <a:gdLst>
                  <a:gd name="T0" fmla="*/ 22 w 46"/>
                  <a:gd name="T1" fmla="*/ 9 h 89"/>
                  <a:gd name="T2" fmla="*/ 19 w 46"/>
                  <a:gd name="T3" fmla="*/ 11 h 89"/>
                  <a:gd name="T4" fmla="*/ 16 w 46"/>
                  <a:gd name="T5" fmla="*/ 12 h 89"/>
                  <a:gd name="T6" fmla="*/ 14 w 46"/>
                  <a:gd name="T7" fmla="*/ 14 h 89"/>
                  <a:gd name="T8" fmla="*/ 11 w 46"/>
                  <a:gd name="T9" fmla="*/ 19 h 89"/>
                  <a:gd name="T10" fmla="*/ 9 w 46"/>
                  <a:gd name="T11" fmla="*/ 28 h 89"/>
                  <a:gd name="T12" fmla="*/ 8 w 46"/>
                  <a:gd name="T13" fmla="*/ 44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4 h 89"/>
                  <a:gd name="T20" fmla="*/ 16 w 46"/>
                  <a:gd name="T21" fmla="*/ 76 h 89"/>
                  <a:gd name="T22" fmla="*/ 19 w 46"/>
                  <a:gd name="T23" fmla="*/ 77 h 89"/>
                  <a:gd name="T24" fmla="*/ 22 w 46"/>
                  <a:gd name="T25" fmla="*/ 79 h 89"/>
                  <a:gd name="T26" fmla="*/ 25 w 46"/>
                  <a:gd name="T27" fmla="*/ 77 h 89"/>
                  <a:gd name="T28" fmla="*/ 28 w 46"/>
                  <a:gd name="T29" fmla="*/ 76 h 89"/>
                  <a:gd name="T30" fmla="*/ 32 w 46"/>
                  <a:gd name="T31" fmla="*/ 74 h 89"/>
                  <a:gd name="T32" fmla="*/ 33 w 46"/>
                  <a:gd name="T33" fmla="*/ 70 h 89"/>
                  <a:gd name="T34" fmla="*/ 36 w 46"/>
                  <a:gd name="T35" fmla="*/ 60 h 89"/>
                  <a:gd name="T36" fmla="*/ 36 w 46"/>
                  <a:gd name="T37" fmla="*/ 44 h 89"/>
                  <a:gd name="T38" fmla="*/ 36 w 46"/>
                  <a:gd name="T39" fmla="*/ 28 h 89"/>
                  <a:gd name="T40" fmla="*/ 33 w 46"/>
                  <a:gd name="T41" fmla="*/ 19 h 89"/>
                  <a:gd name="T42" fmla="*/ 32 w 46"/>
                  <a:gd name="T43" fmla="*/ 14 h 89"/>
                  <a:gd name="T44" fmla="*/ 28 w 46"/>
                  <a:gd name="T45" fmla="*/ 12 h 89"/>
                  <a:gd name="T46" fmla="*/ 25 w 46"/>
                  <a:gd name="T47" fmla="*/ 11 h 89"/>
                  <a:gd name="T48" fmla="*/ 22 w 46"/>
                  <a:gd name="T49" fmla="*/ 9 h 89"/>
                  <a:gd name="T50" fmla="*/ 22 w 46"/>
                  <a:gd name="T51" fmla="*/ 0 h 89"/>
                  <a:gd name="T52" fmla="*/ 27 w 46"/>
                  <a:gd name="T53" fmla="*/ 0 h 89"/>
                  <a:gd name="T54" fmla="*/ 33 w 46"/>
                  <a:gd name="T55" fmla="*/ 3 h 89"/>
                  <a:gd name="T56" fmla="*/ 36 w 46"/>
                  <a:gd name="T57" fmla="*/ 6 h 89"/>
                  <a:gd name="T58" fmla="*/ 41 w 46"/>
                  <a:gd name="T59" fmla="*/ 12 h 89"/>
                  <a:gd name="T60" fmla="*/ 44 w 46"/>
                  <a:gd name="T61" fmla="*/ 22 h 89"/>
                  <a:gd name="T62" fmla="*/ 46 w 46"/>
                  <a:gd name="T63" fmla="*/ 33 h 89"/>
                  <a:gd name="T64" fmla="*/ 46 w 46"/>
                  <a:gd name="T65" fmla="*/ 44 h 89"/>
                  <a:gd name="T66" fmla="*/ 46 w 46"/>
                  <a:gd name="T67" fmla="*/ 55 h 89"/>
                  <a:gd name="T68" fmla="*/ 44 w 46"/>
                  <a:gd name="T69" fmla="*/ 66 h 89"/>
                  <a:gd name="T70" fmla="*/ 41 w 46"/>
                  <a:gd name="T71" fmla="*/ 76 h 89"/>
                  <a:gd name="T72" fmla="*/ 36 w 46"/>
                  <a:gd name="T73" fmla="*/ 82 h 89"/>
                  <a:gd name="T74" fmla="*/ 33 w 46"/>
                  <a:gd name="T75" fmla="*/ 85 h 89"/>
                  <a:gd name="T76" fmla="*/ 27 w 46"/>
                  <a:gd name="T77" fmla="*/ 89 h 89"/>
                  <a:gd name="T78" fmla="*/ 22 w 46"/>
                  <a:gd name="T79" fmla="*/ 89 h 89"/>
                  <a:gd name="T80" fmla="*/ 17 w 46"/>
                  <a:gd name="T81" fmla="*/ 89 h 89"/>
                  <a:gd name="T82" fmla="*/ 12 w 46"/>
                  <a:gd name="T83" fmla="*/ 85 h 89"/>
                  <a:gd name="T84" fmla="*/ 8 w 46"/>
                  <a:gd name="T85" fmla="*/ 82 h 89"/>
                  <a:gd name="T86" fmla="*/ 5 w 46"/>
                  <a:gd name="T87" fmla="*/ 76 h 89"/>
                  <a:gd name="T88" fmla="*/ 1 w 46"/>
                  <a:gd name="T89" fmla="*/ 66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3 h 89"/>
                  <a:gd name="T96" fmla="*/ 1 w 46"/>
                  <a:gd name="T97" fmla="*/ 22 h 89"/>
                  <a:gd name="T98" fmla="*/ 5 w 46"/>
                  <a:gd name="T99" fmla="*/ 12 h 89"/>
                  <a:gd name="T100" fmla="*/ 8 w 46"/>
                  <a:gd name="T101" fmla="*/ 6 h 89"/>
                  <a:gd name="T102" fmla="*/ 12 w 46"/>
                  <a:gd name="T103" fmla="*/ 3 h 89"/>
                  <a:gd name="T104" fmla="*/ 17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9"/>
                    </a:moveTo>
                    <a:lnTo>
                      <a:pt x="19" y="11"/>
                    </a:lnTo>
                    <a:lnTo>
                      <a:pt x="16" y="12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9" y="28"/>
                    </a:lnTo>
                    <a:lnTo>
                      <a:pt x="8" y="44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4"/>
                    </a:lnTo>
                    <a:lnTo>
                      <a:pt x="16" y="76"/>
                    </a:lnTo>
                    <a:lnTo>
                      <a:pt x="19" y="77"/>
                    </a:lnTo>
                    <a:lnTo>
                      <a:pt x="22" y="79"/>
                    </a:lnTo>
                    <a:lnTo>
                      <a:pt x="25" y="77"/>
                    </a:lnTo>
                    <a:lnTo>
                      <a:pt x="28" y="76"/>
                    </a:lnTo>
                    <a:lnTo>
                      <a:pt x="32" y="74"/>
                    </a:lnTo>
                    <a:lnTo>
                      <a:pt x="33" y="70"/>
                    </a:lnTo>
                    <a:lnTo>
                      <a:pt x="36" y="60"/>
                    </a:lnTo>
                    <a:lnTo>
                      <a:pt x="36" y="44"/>
                    </a:lnTo>
                    <a:lnTo>
                      <a:pt x="36" y="28"/>
                    </a:lnTo>
                    <a:lnTo>
                      <a:pt x="33" y="19"/>
                    </a:lnTo>
                    <a:lnTo>
                      <a:pt x="32" y="14"/>
                    </a:lnTo>
                    <a:lnTo>
                      <a:pt x="28" y="12"/>
                    </a:lnTo>
                    <a:lnTo>
                      <a:pt x="25" y="11"/>
                    </a:lnTo>
                    <a:lnTo>
                      <a:pt x="22" y="9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33" y="3"/>
                    </a:lnTo>
                    <a:lnTo>
                      <a:pt x="36" y="6"/>
                    </a:lnTo>
                    <a:lnTo>
                      <a:pt x="41" y="12"/>
                    </a:lnTo>
                    <a:lnTo>
                      <a:pt x="44" y="22"/>
                    </a:lnTo>
                    <a:lnTo>
                      <a:pt x="46" y="33"/>
                    </a:lnTo>
                    <a:lnTo>
                      <a:pt x="46" y="44"/>
                    </a:lnTo>
                    <a:lnTo>
                      <a:pt x="46" y="55"/>
                    </a:lnTo>
                    <a:lnTo>
                      <a:pt x="44" y="66"/>
                    </a:lnTo>
                    <a:lnTo>
                      <a:pt x="41" y="76"/>
                    </a:lnTo>
                    <a:lnTo>
                      <a:pt x="36" y="82"/>
                    </a:lnTo>
                    <a:lnTo>
                      <a:pt x="33" y="85"/>
                    </a:lnTo>
                    <a:lnTo>
                      <a:pt x="27" y="89"/>
                    </a:lnTo>
                    <a:lnTo>
                      <a:pt x="22" y="89"/>
                    </a:lnTo>
                    <a:lnTo>
                      <a:pt x="17" y="89"/>
                    </a:lnTo>
                    <a:lnTo>
                      <a:pt x="12" y="85"/>
                    </a:lnTo>
                    <a:lnTo>
                      <a:pt x="8" y="82"/>
                    </a:lnTo>
                    <a:lnTo>
                      <a:pt x="5" y="76"/>
                    </a:lnTo>
                    <a:lnTo>
                      <a:pt x="1" y="66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5" y="12"/>
                    </a:lnTo>
                    <a:lnTo>
                      <a:pt x="8" y="6"/>
                    </a:lnTo>
                    <a:lnTo>
                      <a:pt x="12" y="3"/>
                    </a:lnTo>
                    <a:lnTo>
                      <a:pt x="17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1" name="Freeform 744"/>
              <p:cNvSpPr>
                <a:spLocks/>
              </p:cNvSpPr>
              <p:nvPr/>
            </p:nvSpPr>
            <p:spPr bwMode="auto">
              <a:xfrm>
                <a:off x="6064" y="3745"/>
                <a:ext cx="25" cy="85"/>
              </a:xfrm>
              <a:custGeom>
                <a:avLst/>
                <a:gdLst>
                  <a:gd name="T0" fmla="*/ 19 w 25"/>
                  <a:gd name="T1" fmla="*/ 0 h 85"/>
                  <a:gd name="T2" fmla="*/ 25 w 25"/>
                  <a:gd name="T3" fmla="*/ 0 h 85"/>
                  <a:gd name="T4" fmla="*/ 25 w 25"/>
                  <a:gd name="T5" fmla="*/ 85 h 85"/>
                  <a:gd name="T6" fmla="*/ 16 w 25"/>
                  <a:gd name="T7" fmla="*/ 85 h 85"/>
                  <a:gd name="T8" fmla="*/ 16 w 25"/>
                  <a:gd name="T9" fmla="*/ 25 h 85"/>
                  <a:gd name="T10" fmla="*/ 0 w 25"/>
                  <a:gd name="T11" fmla="*/ 25 h 85"/>
                  <a:gd name="T12" fmla="*/ 0 w 25"/>
                  <a:gd name="T13" fmla="*/ 17 h 85"/>
                  <a:gd name="T14" fmla="*/ 6 w 25"/>
                  <a:gd name="T15" fmla="*/ 15 h 85"/>
                  <a:gd name="T16" fmla="*/ 11 w 25"/>
                  <a:gd name="T17" fmla="*/ 14 h 85"/>
                  <a:gd name="T18" fmla="*/ 14 w 25"/>
                  <a:gd name="T19" fmla="*/ 12 h 85"/>
                  <a:gd name="T20" fmla="*/ 16 w 25"/>
                  <a:gd name="T21" fmla="*/ 9 h 85"/>
                  <a:gd name="T22" fmla="*/ 17 w 25"/>
                  <a:gd name="T23" fmla="*/ 4 h 85"/>
                  <a:gd name="T24" fmla="*/ 19 w 25"/>
                  <a:gd name="T2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" h="85">
                    <a:moveTo>
                      <a:pt x="19" y="0"/>
                    </a:moveTo>
                    <a:lnTo>
                      <a:pt x="25" y="0"/>
                    </a:lnTo>
                    <a:lnTo>
                      <a:pt x="25" y="85"/>
                    </a:lnTo>
                    <a:lnTo>
                      <a:pt x="16" y="85"/>
                    </a:lnTo>
                    <a:lnTo>
                      <a:pt x="16" y="25"/>
                    </a:lnTo>
                    <a:lnTo>
                      <a:pt x="0" y="25"/>
                    </a:lnTo>
                    <a:lnTo>
                      <a:pt x="0" y="17"/>
                    </a:lnTo>
                    <a:lnTo>
                      <a:pt x="6" y="15"/>
                    </a:lnTo>
                    <a:lnTo>
                      <a:pt x="11" y="14"/>
                    </a:lnTo>
                    <a:lnTo>
                      <a:pt x="14" y="12"/>
                    </a:lnTo>
                    <a:lnTo>
                      <a:pt x="16" y="9"/>
                    </a:lnTo>
                    <a:lnTo>
                      <a:pt x="17" y="4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2" name="Freeform 745"/>
              <p:cNvSpPr>
                <a:spLocks/>
              </p:cNvSpPr>
              <p:nvPr/>
            </p:nvSpPr>
            <p:spPr bwMode="auto">
              <a:xfrm>
                <a:off x="6113" y="3745"/>
                <a:ext cx="48" cy="85"/>
              </a:xfrm>
              <a:custGeom>
                <a:avLst/>
                <a:gdLst>
                  <a:gd name="T0" fmla="*/ 26 w 48"/>
                  <a:gd name="T1" fmla="*/ 0 h 85"/>
                  <a:gd name="T2" fmla="*/ 38 w 48"/>
                  <a:gd name="T3" fmla="*/ 3 h 85"/>
                  <a:gd name="T4" fmla="*/ 45 w 48"/>
                  <a:gd name="T5" fmla="*/ 12 h 85"/>
                  <a:gd name="T6" fmla="*/ 48 w 48"/>
                  <a:gd name="T7" fmla="*/ 25 h 85"/>
                  <a:gd name="T8" fmla="*/ 45 w 48"/>
                  <a:gd name="T9" fmla="*/ 36 h 85"/>
                  <a:gd name="T10" fmla="*/ 40 w 48"/>
                  <a:gd name="T11" fmla="*/ 44 h 85"/>
                  <a:gd name="T12" fmla="*/ 34 w 48"/>
                  <a:gd name="T13" fmla="*/ 50 h 85"/>
                  <a:gd name="T14" fmla="*/ 22 w 48"/>
                  <a:gd name="T15" fmla="*/ 58 h 85"/>
                  <a:gd name="T16" fmla="*/ 21 w 48"/>
                  <a:gd name="T17" fmla="*/ 58 h 85"/>
                  <a:gd name="T18" fmla="*/ 18 w 48"/>
                  <a:gd name="T19" fmla="*/ 62 h 85"/>
                  <a:gd name="T20" fmla="*/ 14 w 48"/>
                  <a:gd name="T21" fmla="*/ 63 h 85"/>
                  <a:gd name="T22" fmla="*/ 13 w 48"/>
                  <a:gd name="T23" fmla="*/ 68 h 85"/>
                  <a:gd name="T24" fmla="*/ 10 w 48"/>
                  <a:gd name="T25" fmla="*/ 71 h 85"/>
                  <a:gd name="T26" fmla="*/ 10 w 48"/>
                  <a:gd name="T27" fmla="*/ 76 h 85"/>
                  <a:gd name="T28" fmla="*/ 48 w 48"/>
                  <a:gd name="T29" fmla="*/ 76 h 85"/>
                  <a:gd name="T30" fmla="*/ 48 w 48"/>
                  <a:gd name="T31" fmla="*/ 85 h 85"/>
                  <a:gd name="T32" fmla="*/ 0 w 48"/>
                  <a:gd name="T33" fmla="*/ 85 h 85"/>
                  <a:gd name="T34" fmla="*/ 2 w 48"/>
                  <a:gd name="T35" fmla="*/ 71 h 85"/>
                  <a:gd name="T36" fmla="*/ 7 w 48"/>
                  <a:gd name="T37" fmla="*/ 60 h 85"/>
                  <a:gd name="T38" fmla="*/ 19 w 48"/>
                  <a:gd name="T39" fmla="*/ 49 h 85"/>
                  <a:gd name="T40" fmla="*/ 29 w 48"/>
                  <a:gd name="T41" fmla="*/ 42 h 85"/>
                  <a:gd name="T42" fmla="*/ 32 w 48"/>
                  <a:gd name="T43" fmla="*/ 39 h 85"/>
                  <a:gd name="T44" fmla="*/ 34 w 48"/>
                  <a:gd name="T45" fmla="*/ 38 h 85"/>
                  <a:gd name="T46" fmla="*/ 37 w 48"/>
                  <a:gd name="T47" fmla="*/ 35 h 85"/>
                  <a:gd name="T48" fmla="*/ 38 w 48"/>
                  <a:gd name="T49" fmla="*/ 30 h 85"/>
                  <a:gd name="T50" fmla="*/ 38 w 48"/>
                  <a:gd name="T51" fmla="*/ 25 h 85"/>
                  <a:gd name="T52" fmla="*/ 38 w 48"/>
                  <a:gd name="T53" fmla="*/ 20 h 85"/>
                  <a:gd name="T54" fmla="*/ 37 w 48"/>
                  <a:gd name="T55" fmla="*/ 15 h 85"/>
                  <a:gd name="T56" fmla="*/ 34 w 48"/>
                  <a:gd name="T57" fmla="*/ 12 h 85"/>
                  <a:gd name="T58" fmla="*/ 32 w 48"/>
                  <a:gd name="T59" fmla="*/ 11 h 85"/>
                  <a:gd name="T60" fmla="*/ 29 w 48"/>
                  <a:gd name="T61" fmla="*/ 9 h 85"/>
                  <a:gd name="T62" fmla="*/ 26 w 48"/>
                  <a:gd name="T63" fmla="*/ 9 h 85"/>
                  <a:gd name="T64" fmla="*/ 24 w 48"/>
                  <a:gd name="T65" fmla="*/ 9 h 85"/>
                  <a:gd name="T66" fmla="*/ 19 w 48"/>
                  <a:gd name="T67" fmla="*/ 11 h 85"/>
                  <a:gd name="T68" fmla="*/ 16 w 48"/>
                  <a:gd name="T69" fmla="*/ 12 h 85"/>
                  <a:gd name="T70" fmla="*/ 13 w 48"/>
                  <a:gd name="T71" fmla="*/ 15 h 85"/>
                  <a:gd name="T72" fmla="*/ 11 w 48"/>
                  <a:gd name="T73" fmla="*/ 19 h 85"/>
                  <a:gd name="T74" fmla="*/ 11 w 48"/>
                  <a:gd name="T75" fmla="*/ 23 h 85"/>
                  <a:gd name="T76" fmla="*/ 10 w 48"/>
                  <a:gd name="T77" fmla="*/ 30 h 85"/>
                  <a:gd name="T78" fmla="*/ 2 w 48"/>
                  <a:gd name="T79" fmla="*/ 30 h 85"/>
                  <a:gd name="T80" fmla="*/ 2 w 48"/>
                  <a:gd name="T81" fmla="*/ 22 h 85"/>
                  <a:gd name="T82" fmla="*/ 5 w 48"/>
                  <a:gd name="T83" fmla="*/ 14 h 85"/>
                  <a:gd name="T84" fmla="*/ 8 w 48"/>
                  <a:gd name="T85" fmla="*/ 6 h 85"/>
                  <a:gd name="T86" fmla="*/ 16 w 48"/>
                  <a:gd name="T87" fmla="*/ 1 h 85"/>
                  <a:gd name="T88" fmla="*/ 26 w 48"/>
                  <a:gd name="T89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8" h="85">
                    <a:moveTo>
                      <a:pt x="26" y="0"/>
                    </a:moveTo>
                    <a:lnTo>
                      <a:pt x="38" y="3"/>
                    </a:lnTo>
                    <a:lnTo>
                      <a:pt x="45" y="12"/>
                    </a:lnTo>
                    <a:lnTo>
                      <a:pt x="48" y="25"/>
                    </a:lnTo>
                    <a:lnTo>
                      <a:pt x="45" y="36"/>
                    </a:lnTo>
                    <a:lnTo>
                      <a:pt x="40" y="44"/>
                    </a:lnTo>
                    <a:lnTo>
                      <a:pt x="34" y="50"/>
                    </a:lnTo>
                    <a:lnTo>
                      <a:pt x="22" y="58"/>
                    </a:lnTo>
                    <a:lnTo>
                      <a:pt x="21" y="58"/>
                    </a:lnTo>
                    <a:lnTo>
                      <a:pt x="18" y="62"/>
                    </a:lnTo>
                    <a:lnTo>
                      <a:pt x="14" y="63"/>
                    </a:lnTo>
                    <a:lnTo>
                      <a:pt x="13" y="68"/>
                    </a:lnTo>
                    <a:lnTo>
                      <a:pt x="10" y="71"/>
                    </a:lnTo>
                    <a:lnTo>
                      <a:pt x="10" y="76"/>
                    </a:lnTo>
                    <a:lnTo>
                      <a:pt x="48" y="76"/>
                    </a:lnTo>
                    <a:lnTo>
                      <a:pt x="48" y="85"/>
                    </a:lnTo>
                    <a:lnTo>
                      <a:pt x="0" y="85"/>
                    </a:lnTo>
                    <a:lnTo>
                      <a:pt x="2" y="71"/>
                    </a:lnTo>
                    <a:lnTo>
                      <a:pt x="7" y="60"/>
                    </a:lnTo>
                    <a:lnTo>
                      <a:pt x="19" y="49"/>
                    </a:lnTo>
                    <a:lnTo>
                      <a:pt x="29" y="42"/>
                    </a:lnTo>
                    <a:lnTo>
                      <a:pt x="32" y="39"/>
                    </a:lnTo>
                    <a:lnTo>
                      <a:pt x="34" y="38"/>
                    </a:lnTo>
                    <a:lnTo>
                      <a:pt x="37" y="35"/>
                    </a:lnTo>
                    <a:lnTo>
                      <a:pt x="38" y="30"/>
                    </a:lnTo>
                    <a:lnTo>
                      <a:pt x="38" y="25"/>
                    </a:lnTo>
                    <a:lnTo>
                      <a:pt x="38" y="20"/>
                    </a:lnTo>
                    <a:lnTo>
                      <a:pt x="37" y="15"/>
                    </a:lnTo>
                    <a:lnTo>
                      <a:pt x="34" y="12"/>
                    </a:lnTo>
                    <a:lnTo>
                      <a:pt x="32" y="11"/>
                    </a:lnTo>
                    <a:lnTo>
                      <a:pt x="29" y="9"/>
                    </a:lnTo>
                    <a:lnTo>
                      <a:pt x="26" y="9"/>
                    </a:lnTo>
                    <a:lnTo>
                      <a:pt x="24" y="9"/>
                    </a:lnTo>
                    <a:lnTo>
                      <a:pt x="19" y="11"/>
                    </a:lnTo>
                    <a:lnTo>
                      <a:pt x="16" y="12"/>
                    </a:lnTo>
                    <a:lnTo>
                      <a:pt x="13" y="15"/>
                    </a:lnTo>
                    <a:lnTo>
                      <a:pt x="11" y="19"/>
                    </a:lnTo>
                    <a:lnTo>
                      <a:pt x="11" y="23"/>
                    </a:lnTo>
                    <a:lnTo>
                      <a:pt x="10" y="30"/>
                    </a:lnTo>
                    <a:lnTo>
                      <a:pt x="2" y="30"/>
                    </a:lnTo>
                    <a:lnTo>
                      <a:pt x="2" y="22"/>
                    </a:lnTo>
                    <a:lnTo>
                      <a:pt x="5" y="14"/>
                    </a:lnTo>
                    <a:lnTo>
                      <a:pt x="8" y="6"/>
                    </a:lnTo>
                    <a:lnTo>
                      <a:pt x="16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3" name="Freeform 746"/>
              <p:cNvSpPr>
                <a:spLocks noEditPoints="1"/>
              </p:cNvSpPr>
              <p:nvPr/>
            </p:nvSpPr>
            <p:spPr bwMode="auto">
              <a:xfrm>
                <a:off x="6199" y="3727"/>
                <a:ext cx="114" cy="113"/>
              </a:xfrm>
              <a:custGeom>
                <a:avLst/>
                <a:gdLst>
                  <a:gd name="T0" fmla="*/ 29 w 114"/>
                  <a:gd name="T1" fmla="*/ 48 h 113"/>
                  <a:gd name="T2" fmla="*/ 29 w 114"/>
                  <a:gd name="T3" fmla="*/ 75 h 113"/>
                  <a:gd name="T4" fmla="*/ 60 w 114"/>
                  <a:gd name="T5" fmla="*/ 75 h 113"/>
                  <a:gd name="T6" fmla="*/ 60 w 114"/>
                  <a:gd name="T7" fmla="*/ 48 h 113"/>
                  <a:gd name="T8" fmla="*/ 29 w 114"/>
                  <a:gd name="T9" fmla="*/ 48 h 113"/>
                  <a:gd name="T10" fmla="*/ 30 w 114"/>
                  <a:gd name="T11" fmla="*/ 0 h 113"/>
                  <a:gd name="T12" fmla="*/ 38 w 114"/>
                  <a:gd name="T13" fmla="*/ 2 h 113"/>
                  <a:gd name="T14" fmla="*/ 35 w 114"/>
                  <a:gd name="T15" fmla="*/ 8 h 113"/>
                  <a:gd name="T16" fmla="*/ 32 w 114"/>
                  <a:gd name="T17" fmla="*/ 14 h 113"/>
                  <a:gd name="T18" fmla="*/ 108 w 114"/>
                  <a:gd name="T19" fmla="*/ 14 h 113"/>
                  <a:gd name="T20" fmla="*/ 108 w 114"/>
                  <a:gd name="T21" fmla="*/ 21 h 113"/>
                  <a:gd name="T22" fmla="*/ 68 w 114"/>
                  <a:gd name="T23" fmla="*/ 21 h 113"/>
                  <a:gd name="T24" fmla="*/ 68 w 114"/>
                  <a:gd name="T25" fmla="*/ 41 h 113"/>
                  <a:gd name="T26" fmla="*/ 105 w 114"/>
                  <a:gd name="T27" fmla="*/ 41 h 113"/>
                  <a:gd name="T28" fmla="*/ 105 w 114"/>
                  <a:gd name="T29" fmla="*/ 48 h 113"/>
                  <a:gd name="T30" fmla="*/ 68 w 114"/>
                  <a:gd name="T31" fmla="*/ 48 h 113"/>
                  <a:gd name="T32" fmla="*/ 68 w 114"/>
                  <a:gd name="T33" fmla="*/ 75 h 113"/>
                  <a:gd name="T34" fmla="*/ 114 w 114"/>
                  <a:gd name="T35" fmla="*/ 75 h 113"/>
                  <a:gd name="T36" fmla="*/ 114 w 114"/>
                  <a:gd name="T37" fmla="*/ 81 h 113"/>
                  <a:gd name="T38" fmla="*/ 68 w 114"/>
                  <a:gd name="T39" fmla="*/ 81 h 113"/>
                  <a:gd name="T40" fmla="*/ 68 w 114"/>
                  <a:gd name="T41" fmla="*/ 113 h 113"/>
                  <a:gd name="T42" fmla="*/ 60 w 114"/>
                  <a:gd name="T43" fmla="*/ 113 h 113"/>
                  <a:gd name="T44" fmla="*/ 60 w 114"/>
                  <a:gd name="T45" fmla="*/ 81 h 113"/>
                  <a:gd name="T46" fmla="*/ 2 w 114"/>
                  <a:gd name="T47" fmla="*/ 81 h 113"/>
                  <a:gd name="T48" fmla="*/ 2 w 114"/>
                  <a:gd name="T49" fmla="*/ 75 h 113"/>
                  <a:gd name="T50" fmla="*/ 21 w 114"/>
                  <a:gd name="T51" fmla="*/ 75 h 113"/>
                  <a:gd name="T52" fmla="*/ 21 w 114"/>
                  <a:gd name="T53" fmla="*/ 41 h 113"/>
                  <a:gd name="T54" fmla="*/ 60 w 114"/>
                  <a:gd name="T55" fmla="*/ 41 h 113"/>
                  <a:gd name="T56" fmla="*/ 60 w 114"/>
                  <a:gd name="T57" fmla="*/ 21 h 113"/>
                  <a:gd name="T58" fmla="*/ 29 w 114"/>
                  <a:gd name="T59" fmla="*/ 21 h 113"/>
                  <a:gd name="T60" fmla="*/ 27 w 114"/>
                  <a:gd name="T61" fmla="*/ 24 h 113"/>
                  <a:gd name="T62" fmla="*/ 21 w 114"/>
                  <a:gd name="T63" fmla="*/ 32 h 113"/>
                  <a:gd name="T64" fmla="*/ 14 w 114"/>
                  <a:gd name="T65" fmla="*/ 40 h 113"/>
                  <a:gd name="T66" fmla="*/ 5 w 114"/>
                  <a:gd name="T67" fmla="*/ 48 h 113"/>
                  <a:gd name="T68" fmla="*/ 0 w 114"/>
                  <a:gd name="T69" fmla="*/ 41 h 113"/>
                  <a:gd name="T70" fmla="*/ 14 w 114"/>
                  <a:gd name="T71" fmla="*/ 29 h 113"/>
                  <a:gd name="T72" fmla="*/ 24 w 114"/>
                  <a:gd name="T73" fmla="*/ 14 h 113"/>
                  <a:gd name="T74" fmla="*/ 30 w 114"/>
                  <a:gd name="T7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" h="113">
                    <a:moveTo>
                      <a:pt x="29" y="48"/>
                    </a:moveTo>
                    <a:lnTo>
                      <a:pt x="29" y="75"/>
                    </a:lnTo>
                    <a:lnTo>
                      <a:pt x="60" y="75"/>
                    </a:lnTo>
                    <a:lnTo>
                      <a:pt x="60" y="48"/>
                    </a:lnTo>
                    <a:lnTo>
                      <a:pt x="29" y="48"/>
                    </a:lnTo>
                    <a:close/>
                    <a:moveTo>
                      <a:pt x="30" y="0"/>
                    </a:moveTo>
                    <a:lnTo>
                      <a:pt x="38" y="2"/>
                    </a:lnTo>
                    <a:lnTo>
                      <a:pt x="35" y="8"/>
                    </a:lnTo>
                    <a:lnTo>
                      <a:pt x="32" y="14"/>
                    </a:lnTo>
                    <a:lnTo>
                      <a:pt x="108" y="14"/>
                    </a:lnTo>
                    <a:lnTo>
                      <a:pt x="108" y="21"/>
                    </a:lnTo>
                    <a:lnTo>
                      <a:pt x="68" y="21"/>
                    </a:lnTo>
                    <a:lnTo>
                      <a:pt x="68" y="41"/>
                    </a:lnTo>
                    <a:lnTo>
                      <a:pt x="105" y="41"/>
                    </a:lnTo>
                    <a:lnTo>
                      <a:pt x="105" y="48"/>
                    </a:lnTo>
                    <a:lnTo>
                      <a:pt x="68" y="48"/>
                    </a:lnTo>
                    <a:lnTo>
                      <a:pt x="68" y="75"/>
                    </a:lnTo>
                    <a:lnTo>
                      <a:pt x="114" y="75"/>
                    </a:lnTo>
                    <a:lnTo>
                      <a:pt x="114" y="81"/>
                    </a:lnTo>
                    <a:lnTo>
                      <a:pt x="68" y="81"/>
                    </a:lnTo>
                    <a:lnTo>
                      <a:pt x="68" y="113"/>
                    </a:lnTo>
                    <a:lnTo>
                      <a:pt x="60" y="113"/>
                    </a:lnTo>
                    <a:lnTo>
                      <a:pt x="60" y="81"/>
                    </a:lnTo>
                    <a:lnTo>
                      <a:pt x="2" y="81"/>
                    </a:lnTo>
                    <a:lnTo>
                      <a:pt x="2" y="75"/>
                    </a:lnTo>
                    <a:lnTo>
                      <a:pt x="21" y="75"/>
                    </a:lnTo>
                    <a:lnTo>
                      <a:pt x="21" y="41"/>
                    </a:lnTo>
                    <a:lnTo>
                      <a:pt x="60" y="41"/>
                    </a:lnTo>
                    <a:lnTo>
                      <a:pt x="60" y="21"/>
                    </a:lnTo>
                    <a:lnTo>
                      <a:pt x="29" y="21"/>
                    </a:lnTo>
                    <a:lnTo>
                      <a:pt x="27" y="24"/>
                    </a:lnTo>
                    <a:lnTo>
                      <a:pt x="21" y="32"/>
                    </a:lnTo>
                    <a:lnTo>
                      <a:pt x="14" y="40"/>
                    </a:lnTo>
                    <a:lnTo>
                      <a:pt x="5" y="48"/>
                    </a:lnTo>
                    <a:lnTo>
                      <a:pt x="0" y="41"/>
                    </a:lnTo>
                    <a:lnTo>
                      <a:pt x="14" y="29"/>
                    </a:lnTo>
                    <a:lnTo>
                      <a:pt x="24" y="14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4" name="Freeform 747"/>
              <p:cNvSpPr>
                <a:spLocks/>
              </p:cNvSpPr>
              <p:nvPr/>
            </p:nvSpPr>
            <p:spPr bwMode="auto">
              <a:xfrm>
                <a:off x="1182" y="1125"/>
                <a:ext cx="35" cy="117"/>
              </a:xfrm>
              <a:custGeom>
                <a:avLst/>
                <a:gdLst>
                  <a:gd name="T0" fmla="*/ 27 w 35"/>
                  <a:gd name="T1" fmla="*/ 0 h 117"/>
                  <a:gd name="T2" fmla="*/ 35 w 35"/>
                  <a:gd name="T3" fmla="*/ 0 h 117"/>
                  <a:gd name="T4" fmla="*/ 24 w 35"/>
                  <a:gd name="T5" fmla="*/ 12 h 117"/>
                  <a:gd name="T6" fmla="*/ 16 w 35"/>
                  <a:gd name="T7" fmla="*/ 24 h 117"/>
                  <a:gd name="T8" fmla="*/ 9 w 35"/>
                  <a:gd name="T9" fmla="*/ 40 h 117"/>
                  <a:gd name="T10" fmla="*/ 8 w 35"/>
                  <a:gd name="T11" fmla="*/ 59 h 117"/>
                  <a:gd name="T12" fmla="*/ 9 w 35"/>
                  <a:gd name="T13" fmla="*/ 78 h 117"/>
                  <a:gd name="T14" fmla="*/ 16 w 35"/>
                  <a:gd name="T15" fmla="*/ 93 h 117"/>
                  <a:gd name="T16" fmla="*/ 24 w 35"/>
                  <a:gd name="T17" fmla="*/ 105 h 117"/>
                  <a:gd name="T18" fmla="*/ 35 w 35"/>
                  <a:gd name="T19" fmla="*/ 117 h 117"/>
                  <a:gd name="T20" fmla="*/ 27 w 35"/>
                  <a:gd name="T21" fmla="*/ 117 h 117"/>
                  <a:gd name="T22" fmla="*/ 13 w 35"/>
                  <a:gd name="T23" fmla="*/ 102 h 117"/>
                  <a:gd name="T24" fmla="*/ 5 w 35"/>
                  <a:gd name="T25" fmla="*/ 86 h 117"/>
                  <a:gd name="T26" fmla="*/ 2 w 35"/>
                  <a:gd name="T27" fmla="*/ 72 h 117"/>
                  <a:gd name="T28" fmla="*/ 0 w 35"/>
                  <a:gd name="T29" fmla="*/ 59 h 117"/>
                  <a:gd name="T30" fmla="*/ 2 w 35"/>
                  <a:gd name="T31" fmla="*/ 47 h 117"/>
                  <a:gd name="T32" fmla="*/ 5 w 35"/>
                  <a:gd name="T33" fmla="*/ 32 h 117"/>
                  <a:gd name="T34" fmla="*/ 13 w 35"/>
                  <a:gd name="T35" fmla="*/ 16 h 117"/>
                  <a:gd name="T36" fmla="*/ 27 w 35"/>
                  <a:gd name="T37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5" h="117">
                    <a:moveTo>
                      <a:pt x="27" y="0"/>
                    </a:moveTo>
                    <a:lnTo>
                      <a:pt x="35" y="0"/>
                    </a:lnTo>
                    <a:lnTo>
                      <a:pt x="24" y="12"/>
                    </a:lnTo>
                    <a:lnTo>
                      <a:pt x="16" y="24"/>
                    </a:lnTo>
                    <a:lnTo>
                      <a:pt x="9" y="40"/>
                    </a:lnTo>
                    <a:lnTo>
                      <a:pt x="8" y="59"/>
                    </a:lnTo>
                    <a:lnTo>
                      <a:pt x="9" y="78"/>
                    </a:lnTo>
                    <a:lnTo>
                      <a:pt x="16" y="93"/>
                    </a:lnTo>
                    <a:lnTo>
                      <a:pt x="24" y="105"/>
                    </a:lnTo>
                    <a:lnTo>
                      <a:pt x="35" y="117"/>
                    </a:lnTo>
                    <a:lnTo>
                      <a:pt x="27" y="117"/>
                    </a:lnTo>
                    <a:lnTo>
                      <a:pt x="13" y="102"/>
                    </a:lnTo>
                    <a:lnTo>
                      <a:pt x="5" y="86"/>
                    </a:lnTo>
                    <a:lnTo>
                      <a:pt x="2" y="72"/>
                    </a:lnTo>
                    <a:lnTo>
                      <a:pt x="0" y="59"/>
                    </a:lnTo>
                    <a:lnTo>
                      <a:pt x="2" y="47"/>
                    </a:lnTo>
                    <a:lnTo>
                      <a:pt x="5" y="32"/>
                    </a:lnTo>
                    <a:lnTo>
                      <a:pt x="13" y="16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5" name="Freeform 748"/>
              <p:cNvSpPr>
                <a:spLocks noEditPoints="1"/>
              </p:cNvSpPr>
              <p:nvPr/>
            </p:nvSpPr>
            <p:spPr bwMode="auto">
              <a:xfrm>
                <a:off x="1233" y="1133"/>
                <a:ext cx="100" cy="107"/>
              </a:xfrm>
              <a:custGeom>
                <a:avLst/>
                <a:gdLst>
                  <a:gd name="T0" fmla="*/ 54 w 100"/>
                  <a:gd name="T1" fmla="*/ 7 h 107"/>
                  <a:gd name="T2" fmla="*/ 54 w 100"/>
                  <a:gd name="T3" fmla="*/ 51 h 107"/>
                  <a:gd name="T4" fmla="*/ 94 w 100"/>
                  <a:gd name="T5" fmla="*/ 51 h 107"/>
                  <a:gd name="T6" fmla="*/ 94 w 100"/>
                  <a:gd name="T7" fmla="*/ 7 h 107"/>
                  <a:gd name="T8" fmla="*/ 54 w 100"/>
                  <a:gd name="T9" fmla="*/ 7 h 107"/>
                  <a:gd name="T10" fmla="*/ 6 w 100"/>
                  <a:gd name="T11" fmla="*/ 7 h 107"/>
                  <a:gd name="T12" fmla="*/ 6 w 100"/>
                  <a:gd name="T13" fmla="*/ 51 h 107"/>
                  <a:gd name="T14" fmla="*/ 48 w 100"/>
                  <a:gd name="T15" fmla="*/ 51 h 107"/>
                  <a:gd name="T16" fmla="*/ 48 w 100"/>
                  <a:gd name="T17" fmla="*/ 7 h 107"/>
                  <a:gd name="T18" fmla="*/ 6 w 100"/>
                  <a:gd name="T19" fmla="*/ 7 h 107"/>
                  <a:gd name="T20" fmla="*/ 0 w 100"/>
                  <a:gd name="T21" fmla="*/ 0 h 107"/>
                  <a:gd name="T22" fmla="*/ 100 w 100"/>
                  <a:gd name="T23" fmla="*/ 0 h 107"/>
                  <a:gd name="T24" fmla="*/ 100 w 100"/>
                  <a:gd name="T25" fmla="*/ 97 h 107"/>
                  <a:gd name="T26" fmla="*/ 100 w 100"/>
                  <a:gd name="T27" fmla="*/ 102 h 107"/>
                  <a:gd name="T28" fmla="*/ 98 w 100"/>
                  <a:gd name="T29" fmla="*/ 105 h 107"/>
                  <a:gd name="T30" fmla="*/ 95 w 100"/>
                  <a:gd name="T31" fmla="*/ 107 h 107"/>
                  <a:gd name="T32" fmla="*/ 90 w 100"/>
                  <a:gd name="T33" fmla="*/ 107 h 107"/>
                  <a:gd name="T34" fmla="*/ 73 w 100"/>
                  <a:gd name="T35" fmla="*/ 107 h 107"/>
                  <a:gd name="T36" fmla="*/ 71 w 100"/>
                  <a:gd name="T37" fmla="*/ 101 h 107"/>
                  <a:gd name="T38" fmla="*/ 90 w 100"/>
                  <a:gd name="T39" fmla="*/ 101 h 107"/>
                  <a:gd name="T40" fmla="*/ 92 w 100"/>
                  <a:gd name="T41" fmla="*/ 101 h 107"/>
                  <a:gd name="T42" fmla="*/ 94 w 100"/>
                  <a:gd name="T43" fmla="*/ 99 h 107"/>
                  <a:gd name="T44" fmla="*/ 94 w 100"/>
                  <a:gd name="T45" fmla="*/ 97 h 107"/>
                  <a:gd name="T46" fmla="*/ 94 w 100"/>
                  <a:gd name="T47" fmla="*/ 56 h 107"/>
                  <a:gd name="T48" fmla="*/ 6 w 100"/>
                  <a:gd name="T49" fmla="*/ 56 h 107"/>
                  <a:gd name="T50" fmla="*/ 6 w 100"/>
                  <a:gd name="T51" fmla="*/ 107 h 107"/>
                  <a:gd name="T52" fmla="*/ 0 w 100"/>
                  <a:gd name="T53" fmla="*/ 107 h 107"/>
                  <a:gd name="T54" fmla="*/ 0 w 100"/>
                  <a:gd name="T55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00" h="107">
                    <a:moveTo>
                      <a:pt x="54" y="7"/>
                    </a:moveTo>
                    <a:lnTo>
                      <a:pt x="54" y="51"/>
                    </a:lnTo>
                    <a:lnTo>
                      <a:pt x="94" y="51"/>
                    </a:lnTo>
                    <a:lnTo>
                      <a:pt x="94" y="7"/>
                    </a:lnTo>
                    <a:lnTo>
                      <a:pt x="54" y="7"/>
                    </a:lnTo>
                    <a:close/>
                    <a:moveTo>
                      <a:pt x="6" y="7"/>
                    </a:moveTo>
                    <a:lnTo>
                      <a:pt x="6" y="51"/>
                    </a:lnTo>
                    <a:lnTo>
                      <a:pt x="48" y="51"/>
                    </a:lnTo>
                    <a:lnTo>
                      <a:pt x="48" y="7"/>
                    </a:lnTo>
                    <a:lnTo>
                      <a:pt x="6" y="7"/>
                    </a:lnTo>
                    <a:close/>
                    <a:moveTo>
                      <a:pt x="0" y="0"/>
                    </a:moveTo>
                    <a:lnTo>
                      <a:pt x="100" y="0"/>
                    </a:lnTo>
                    <a:lnTo>
                      <a:pt x="100" y="97"/>
                    </a:lnTo>
                    <a:lnTo>
                      <a:pt x="100" y="102"/>
                    </a:lnTo>
                    <a:lnTo>
                      <a:pt x="98" y="105"/>
                    </a:lnTo>
                    <a:lnTo>
                      <a:pt x="95" y="107"/>
                    </a:lnTo>
                    <a:lnTo>
                      <a:pt x="90" y="107"/>
                    </a:lnTo>
                    <a:lnTo>
                      <a:pt x="73" y="107"/>
                    </a:lnTo>
                    <a:lnTo>
                      <a:pt x="71" y="101"/>
                    </a:lnTo>
                    <a:lnTo>
                      <a:pt x="90" y="101"/>
                    </a:lnTo>
                    <a:lnTo>
                      <a:pt x="92" y="101"/>
                    </a:lnTo>
                    <a:lnTo>
                      <a:pt x="94" y="99"/>
                    </a:lnTo>
                    <a:lnTo>
                      <a:pt x="94" y="97"/>
                    </a:lnTo>
                    <a:lnTo>
                      <a:pt x="94" y="56"/>
                    </a:lnTo>
                    <a:lnTo>
                      <a:pt x="6" y="56"/>
                    </a:lnTo>
                    <a:lnTo>
                      <a:pt x="6" y="107"/>
                    </a:lnTo>
                    <a:lnTo>
                      <a:pt x="0" y="1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6" name="Freeform 749"/>
              <p:cNvSpPr>
                <a:spLocks/>
              </p:cNvSpPr>
              <p:nvPr/>
            </p:nvSpPr>
            <p:spPr bwMode="auto">
              <a:xfrm>
                <a:off x="1349" y="1130"/>
                <a:ext cx="76" cy="108"/>
              </a:xfrm>
              <a:custGeom>
                <a:avLst/>
                <a:gdLst>
                  <a:gd name="T0" fmla="*/ 73 w 76"/>
                  <a:gd name="T1" fmla="*/ 0 h 108"/>
                  <a:gd name="T2" fmla="*/ 76 w 76"/>
                  <a:gd name="T3" fmla="*/ 3 h 108"/>
                  <a:gd name="T4" fmla="*/ 3 w 76"/>
                  <a:gd name="T5" fmla="*/ 108 h 108"/>
                  <a:gd name="T6" fmla="*/ 0 w 76"/>
                  <a:gd name="T7" fmla="*/ 105 h 108"/>
                  <a:gd name="T8" fmla="*/ 73 w 76"/>
                  <a:gd name="T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108">
                    <a:moveTo>
                      <a:pt x="73" y="0"/>
                    </a:moveTo>
                    <a:lnTo>
                      <a:pt x="76" y="3"/>
                    </a:lnTo>
                    <a:lnTo>
                      <a:pt x="3" y="108"/>
                    </a:lnTo>
                    <a:lnTo>
                      <a:pt x="0" y="105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7" name="Freeform 750"/>
              <p:cNvSpPr>
                <a:spLocks noEditPoints="1"/>
              </p:cNvSpPr>
              <p:nvPr/>
            </p:nvSpPr>
            <p:spPr bwMode="auto">
              <a:xfrm>
                <a:off x="1471" y="1129"/>
                <a:ext cx="75" cy="108"/>
              </a:xfrm>
              <a:custGeom>
                <a:avLst/>
                <a:gdLst>
                  <a:gd name="T0" fmla="*/ 51 w 75"/>
                  <a:gd name="T1" fmla="*/ 4 h 108"/>
                  <a:gd name="T2" fmla="*/ 53 w 75"/>
                  <a:gd name="T3" fmla="*/ 6 h 108"/>
                  <a:gd name="T4" fmla="*/ 54 w 75"/>
                  <a:gd name="T5" fmla="*/ 9 h 108"/>
                  <a:gd name="T6" fmla="*/ 56 w 75"/>
                  <a:gd name="T7" fmla="*/ 14 h 108"/>
                  <a:gd name="T8" fmla="*/ 59 w 75"/>
                  <a:gd name="T9" fmla="*/ 19 h 108"/>
                  <a:gd name="T10" fmla="*/ 61 w 75"/>
                  <a:gd name="T11" fmla="*/ 23 h 108"/>
                  <a:gd name="T12" fmla="*/ 54 w 75"/>
                  <a:gd name="T13" fmla="*/ 27 h 108"/>
                  <a:gd name="T14" fmla="*/ 50 w 75"/>
                  <a:gd name="T15" fmla="*/ 17 h 108"/>
                  <a:gd name="T16" fmla="*/ 45 w 75"/>
                  <a:gd name="T17" fmla="*/ 8 h 108"/>
                  <a:gd name="T18" fmla="*/ 51 w 75"/>
                  <a:gd name="T19" fmla="*/ 4 h 108"/>
                  <a:gd name="T20" fmla="*/ 0 w 75"/>
                  <a:gd name="T21" fmla="*/ 1 h 108"/>
                  <a:gd name="T22" fmla="*/ 8 w 75"/>
                  <a:gd name="T23" fmla="*/ 1 h 108"/>
                  <a:gd name="T24" fmla="*/ 8 w 75"/>
                  <a:gd name="T25" fmla="*/ 35 h 108"/>
                  <a:gd name="T26" fmla="*/ 24 w 75"/>
                  <a:gd name="T27" fmla="*/ 41 h 108"/>
                  <a:gd name="T28" fmla="*/ 45 w 75"/>
                  <a:gd name="T29" fmla="*/ 49 h 108"/>
                  <a:gd name="T30" fmla="*/ 70 w 75"/>
                  <a:gd name="T31" fmla="*/ 62 h 108"/>
                  <a:gd name="T32" fmla="*/ 67 w 75"/>
                  <a:gd name="T33" fmla="*/ 70 h 108"/>
                  <a:gd name="T34" fmla="*/ 46 w 75"/>
                  <a:gd name="T35" fmla="*/ 58 h 108"/>
                  <a:gd name="T36" fmla="*/ 27 w 75"/>
                  <a:gd name="T37" fmla="*/ 50 h 108"/>
                  <a:gd name="T38" fmla="*/ 8 w 75"/>
                  <a:gd name="T39" fmla="*/ 43 h 108"/>
                  <a:gd name="T40" fmla="*/ 8 w 75"/>
                  <a:gd name="T41" fmla="*/ 108 h 108"/>
                  <a:gd name="T42" fmla="*/ 0 w 75"/>
                  <a:gd name="T43" fmla="*/ 108 h 108"/>
                  <a:gd name="T44" fmla="*/ 0 w 75"/>
                  <a:gd name="T45" fmla="*/ 1 h 108"/>
                  <a:gd name="T46" fmla="*/ 65 w 75"/>
                  <a:gd name="T47" fmla="*/ 0 h 108"/>
                  <a:gd name="T48" fmla="*/ 69 w 75"/>
                  <a:gd name="T49" fmla="*/ 4 h 108"/>
                  <a:gd name="T50" fmla="*/ 70 w 75"/>
                  <a:gd name="T51" fmla="*/ 9 h 108"/>
                  <a:gd name="T52" fmla="*/ 73 w 75"/>
                  <a:gd name="T53" fmla="*/ 14 h 108"/>
                  <a:gd name="T54" fmla="*/ 75 w 75"/>
                  <a:gd name="T55" fmla="*/ 17 h 108"/>
                  <a:gd name="T56" fmla="*/ 69 w 75"/>
                  <a:gd name="T57" fmla="*/ 20 h 108"/>
                  <a:gd name="T58" fmla="*/ 67 w 75"/>
                  <a:gd name="T59" fmla="*/ 15 h 108"/>
                  <a:gd name="T60" fmla="*/ 65 w 75"/>
                  <a:gd name="T61" fmla="*/ 11 h 108"/>
                  <a:gd name="T62" fmla="*/ 62 w 75"/>
                  <a:gd name="T63" fmla="*/ 8 h 108"/>
                  <a:gd name="T64" fmla="*/ 59 w 75"/>
                  <a:gd name="T65" fmla="*/ 3 h 108"/>
                  <a:gd name="T66" fmla="*/ 65 w 75"/>
                  <a:gd name="T67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5" h="108">
                    <a:moveTo>
                      <a:pt x="51" y="4"/>
                    </a:moveTo>
                    <a:lnTo>
                      <a:pt x="53" y="6"/>
                    </a:lnTo>
                    <a:lnTo>
                      <a:pt x="54" y="9"/>
                    </a:lnTo>
                    <a:lnTo>
                      <a:pt x="56" y="14"/>
                    </a:lnTo>
                    <a:lnTo>
                      <a:pt x="59" y="19"/>
                    </a:lnTo>
                    <a:lnTo>
                      <a:pt x="61" y="23"/>
                    </a:lnTo>
                    <a:lnTo>
                      <a:pt x="54" y="27"/>
                    </a:lnTo>
                    <a:lnTo>
                      <a:pt x="50" y="17"/>
                    </a:lnTo>
                    <a:lnTo>
                      <a:pt x="45" y="8"/>
                    </a:lnTo>
                    <a:lnTo>
                      <a:pt x="51" y="4"/>
                    </a:lnTo>
                    <a:close/>
                    <a:moveTo>
                      <a:pt x="0" y="1"/>
                    </a:moveTo>
                    <a:lnTo>
                      <a:pt x="8" y="1"/>
                    </a:lnTo>
                    <a:lnTo>
                      <a:pt x="8" y="35"/>
                    </a:lnTo>
                    <a:lnTo>
                      <a:pt x="24" y="41"/>
                    </a:lnTo>
                    <a:lnTo>
                      <a:pt x="45" y="49"/>
                    </a:lnTo>
                    <a:lnTo>
                      <a:pt x="70" y="62"/>
                    </a:lnTo>
                    <a:lnTo>
                      <a:pt x="67" y="70"/>
                    </a:lnTo>
                    <a:lnTo>
                      <a:pt x="46" y="58"/>
                    </a:lnTo>
                    <a:lnTo>
                      <a:pt x="27" y="50"/>
                    </a:lnTo>
                    <a:lnTo>
                      <a:pt x="8" y="43"/>
                    </a:lnTo>
                    <a:lnTo>
                      <a:pt x="8" y="108"/>
                    </a:lnTo>
                    <a:lnTo>
                      <a:pt x="0" y="108"/>
                    </a:lnTo>
                    <a:lnTo>
                      <a:pt x="0" y="1"/>
                    </a:lnTo>
                    <a:close/>
                    <a:moveTo>
                      <a:pt x="65" y="0"/>
                    </a:moveTo>
                    <a:lnTo>
                      <a:pt x="69" y="4"/>
                    </a:lnTo>
                    <a:lnTo>
                      <a:pt x="70" y="9"/>
                    </a:lnTo>
                    <a:lnTo>
                      <a:pt x="73" y="14"/>
                    </a:lnTo>
                    <a:lnTo>
                      <a:pt x="75" y="17"/>
                    </a:lnTo>
                    <a:lnTo>
                      <a:pt x="69" y="20"/>
                    </a:lnTo>
                    <a:lnTo>
                      <a:pt x="67" y="15"/>
                    </a:lnTo>
                    <a:lnTo>
                      <a:pt x="65" y="11"/>
                    </a:lnTo>
                    <a:lnTo>
                      <a:pt x="62" y="8"/>
                    </a:lnTo>
                    <a:lnTo>
                      <a:pt x="59" y="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8" name="Freeform 751"/>
              <p:cNvSpPr>
                <a:spLocks noEditPoints="1"/>
              </p:cNvSpPr>
              <p:nvPr/>
            </p:nvSpPr>
            <p:spPr bwMode="auto">
              <a:xfrm>
                <a:off x="1556" y="1132"/>
                <a:ext cx="112" cy="105"/>
              </a:xfrm>
              <a:custGeom>
                <a:avLst/>
                <a:gdLst>
                  <a:gd name="T0" fmla="*/ 22 w 112"/>
                  <a:gd name="T1" fmla="*/ 3 h 105"/>
                  <a:gd name="T2" fmla="*/ 30 w 112"/>
                  <a:gd name="T3" fmla="*/ 3 h 105"/>
                  <a:gd name="T4" fmla="*/ 30 w 112"/>
                  <a:gd name="T5" fmla="*/ 35 h 105"/>
                  <a:gd name="T6" fmla="*/ 28 w 112"/>
                  <a:gd name="T7" fmla="*/ 54 h 105"/>
                  <a:gd name="T8" fmla="*/ 25 w 112"/>
                  <a:gd name="T9" fmla="*/ 71 h 105"/>
                  <a:gd name="T10" fmla="*/ 17 w 112"/>
                  <a:gd name="T11" fmla="*/ 89 h 105"/>
                  <a:gd name="T12" fmla="*/ 4 w 112"/>
                  <a:gd name="T13" fmla="*/ 105 h 105"/>
                  <a:gd name="T14" fmla="*/ 0 w 112"/>
                  <a:gd name="T15" fmla="*/ 98 h 105"/>
                  <a:gd name="T16" fmla="*/ 12 w 112"/>
                  <a:gd name="T17" fmla="*/ 82 h 105"/>
                  <a:gd name="T18" fmla="*/ 19 w 112"/>
                  <a:gd name="T19" fmla="*/ 67 h 105"/>
                  <a:gd name="T20" fmla="*/ 22 w 112"/>
                  <a:gd name="T21" fmla="*/ 49 h 105"/>
                  <a:gd name="T22" fmla="*/ 22 w 112"/>
                  <a:gd name="T23" fmla="*/ 36 h 105"/>
                  <a:gd name="T24" fmla="*/ 22 w 112"/>
                  <a:gd name="T25" fmla="*/ 3 h 105"/>
                  <a:gd name="T26" fmla="*/ 55 w 112"/>
                  <a:gd name="T27" fmla="*/ 0 h 105"/>
                  <a:gd name="T28" fmla="*/ 62 w 112"/>
                  <a:gd name="T29" fmla="*/ 0 h 105"/>
                  <a:gd name="T30" fmla="*/ 62 w 112"/>
                  <a:gd name="T31" fmla="*/ 94 h 105"/>
                  <a:gd name="T32" fmla="*/ 79 w 112"/>
                  <a:gd name="T33" fmla="*/ 87 h 105"/>
                  <a:gd name="T34" fmla="*/ 90 w 112"/>
                  <a:gd name="T35" fmla="*/ 79 h 105"/>
                  <a:gd name="T36" fmla="*/ 98 w 112"/>
                  <a:gd name="T37" fmla="*/ 68 h 105"/>
                  <a:gd name="T38" fmla="*/ 103 w 112"/>
                  <a:gd name="T39" fmla="*/ 55 h 105"/>
                  <a:gd name="T40" fmla="*/ 106 w 112"/>
                  <a:gd name="T41" fmla="*/ 41 h 105"/>
                  <a:gd name="T42" fmla="*/ 112 w 112"/>
                  <a:gd name="T43" fmla="*/ 44 h 105"/>
                  <a:gd name="T44" fmla="*/ 109 w 112"/>
                  <a:gd name="T45" fmla="*/ 55 h 105"/>
                  <a:gd name="T46" fmla="*/ 106 w 112"/>
                  <a:gd name="T47" fmla="*/ 68 h 105"/>
                  <a:gd name="T48" fmla="*/ 98 w 112"/>
                  <a:gd name="T49" fmla="*/ 79 h 105"/>
                  <a:gd name="T50" fmla="*/ 89 w 112"/>
                  <a:gd name="T51" fmla="*/ 90 h 105"/>
                  <a:gd name="T52" fmla="*/ 74 w 112"/>
                  <a:gd name="T53" fmla="*/ 98 h 105"/>
                  <a:gd name="T54" fmla="*/ 55 w 112"/>
                  <a:gd name="T55" fmla="*/ 102 h 105"/>
                  <a:gd name="T56" fmla="*/ 55 w 112"/>
                  <a:gd name="T57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12" h="105">
                    <a:moveTo>
                      <a:pt x="22" y="3"/>
                    </a:moveTo>
                    <a:lnTo>
                      <a:pt x="30" y="3"/>
                    </a:lnTo>
                    <a:lnTo>
                      <a:pt x="30" y="35"/>
                    </a:lnTo>
                    <a:lnTo>
                      <a:pt x="28" y="54"/>
                    </a:lnTo>
                    <a:lnTo>
                      <a:pt x="25" y="71"/>
                    </a:lnTo>
                    <a:lnTo>
                      <a:pt x="17" y="89"/>
                    </a:lnTo>
                    <a:lnTo>
                      <a:pt x="4" y="105"/>
                    </a:lnTo>
                    <a:lnTo>
                      <a:pt x="0" y="98"/>
                    </a:lnTo>
                    <a:lnTo>
                      <a:pt x="12" y="82"/>
                    </a:lnTo>
                    <a:lnTo>
                      <a:pt x="19" y="67"/>
                    </a:lnTo>
                    <a:lnTo>
                      <a:pt x="22" y="49"/>
                    </a:lnTo>
                    <a:lnTo>
                      <a:pt x="22" y="36"/>
                    </a:lnTo>
                    <a:lnTo>
                      <a:pt x="22" y="3"/>
                    </a:lnTo>
                    <a:close/>
                    <a:moveTo>
                      <a:pt x="55" y="0"/>
                    </a:moveTo>
                    <a:lnTo>
                      <a:pt x="62" y="0"/>
                    </a:lnTo>
                    <a:lnTo>
                      <a:pt x="62" y="94"/>
                    </a:lnTo>
                    <a:lnTo>
                      <a:pt x="79" y="87"/>
                    </a:lnTo>
                    <a:lnTo>
                      <a:pt x="90" y="79"/>
                    </a:lnTo>
                    <a:lnTo>
                      <a:pt x="98" y="68"/>
                    </a:lnTo>
                    <a:lnTo>
                      <a:pt x="103" y="55"/>
                    </a:lnTo>
                    <a:lnTo>
                      <a:pt x="106" y="41"/>
                    </a:lnTo>
                    <a:lnTo>
                      <a:pt x="112" y="44"/>
                    </a:lnTo>
                    <a:lnTo>
                      <a:pt x="109" y="55"/>
                    </a:lnTo>
                    <a:lnTo>
                      <a:pt x="106" y="68"/>
                    </a:lnTo>
                    <a:lnTo>
                      <a:pt x="98" y="79"/>
                    </a:lnTo>
                    <a:lnTo>
                      <a:pt x="89" y="90"/>
                    </a:lnTo>
                    <a:lnTo>
                      <a:pt x="74" y="98"/>
                    </a:lnTo>
                    <a:lnTo>
                      <a:pt x="55" y="102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9" name="Freeform 752"/>
              <p:cNvSpPr>
                <a:spLocks/>
              </p:cNvSpPr>
              <p:nvPr/>
            </p:nvSpPr>
            <p:spPr bwMode="auto">
              <a:xfrm>
                <a:off x="1680" y="1125"/>
                <a:ext cx="34" cy="117"/>
              </a:xfrm>
              <a:custGeom>
                <a:avLst/>
                <a:gdLst>
                  <a:gd name="T0" fmla="*/ 0 w 34"/>
                  <a:gd name="T1" fmla="*/ 0 h 117"/>
                  <a:gd name="T2" fmla="*/ 7 w 34"/>
                  <a:gd name="T3" fmla="*/ 0 h 117"/>
                  <a:gd name="T4" fmla="*/ 20 w 34"/>
                  <a:gd name="T5" fmla="*/ 16 h 117"/>
                  <a:gd name="T6" fmla="*/ 30 w 34"/>
                  <a:gd name="T7" fmla="*/ 32 h 117"/>
                  <a:gd name="T8" fmla="*/ 33 w 34"/>
                  <a:gd name="T9" fmla="*/ 47 h 117"/>
                  <a:gd name="T10" fmla="*/ 34 w 34"/>
                  <a:gd name="T11" fmla="*/ 59 h 117"/>
                  <a:gd name="T12" fmla="*/ 33 w 34"/>
                  <a:gd name="T13" fmla="*/ 72 h 117"/>
                  <a:gd name="T14" fmla="*/ 30 w 34"/>
                  <a:gd name="T15" fmla="*/ 86 h 117"/>
                  <a:gd name="T16" fmla="*/ 20 w 34"/>
                  <a:gd name="T17" fmla="*/ 102 h 117"/>
                  <a:gd name="T18" fmla="*/ 7 w 34"/>
                  <a:gd name="T19" fmla="*/ 117 h 117"/>
                  <a:gd name="T20" fmla="*/ 0 w 34"/>
                  <a:gd name="T21" fmla="*/ 117 h 117"/>
                  <a:gd name="T22" fmla="*/ 11 w 34"/>
                  <a:gd name="T23" fmla="*/ 105 h 117"/>
                  <a:gd name="T24" fmla="*/ 19 w 34"/>
                  <a:gd name="T25" fmla="*/ 93 h 117"/>
                  <a:gd name="T26" fmla="*/ 25 w 34"/>
                  <a:gd name="T27" fmla="*/ 78 h 117"/>
                  <a:gd name="T28" fmla="*/ 27 w 34"/>
                  <a:gd name="T29" fmla="*/ 59 h 117"/>
                  <a:gd name="T30" fmla="*/ 25 w 34"/>
                  <a:gd name="T31" fmla="*/ 40 h 117"/>
                  <a:gd name="T32" fmla="*/ 19 w 34"/>
                  <a:gd name="T33" fmla="*/ 24 h 117"/>
                  <a:gd name="T34" fmla="*/ 11 w 34"/>
                  <a:gd name="T35" fmla="*/ 12 h 117"/>
                  <a:gd name="T36" fmla="*/ 0 w 34"/>
                  <a:gd name="T37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4" h="117">
                    <a:moveTo>
                      <a:pt x="0" y="0"/>
                    </a:moveTo>
                    <a:lnTo>
                      <a:pt x="7" y="0"/>
                    </a:lnTo>
                    <a:lnTo>
                      <a:pt x="20" y="16"/>
                    </a:lnTo>
                    <a:lnTo>
                      <a:pt x="30" y="32"/>
                    </a:lnTo>
                    <a:lnTo>
                      <a:pt x="33" y="47"/>
                    </a:lnTo>
                    <a:lnTo>
                      <a:pt x="34" y="59"/>
                    </a:lnTo>
                    <a:lnTo>
                      <a:pt x="33" y="72"/>
                    </a:lnTo>
                    <a:lnTo>
                      <a:pt x="30" y="86"/>
                    </a:lnTo>
                    <a:lnTo>
                      <a:pt x="20" y="102"/>
                    </a:lnTo>
                    <a:lnTo>
                      <a:pt x="7" y="117"/>
                    </a:lnTo>
                    <a:lnTo>
                      <a:pt x="0" y="117"/>
                    </a:lnTo>
                    <a:lnTo>
                      <a:pt x="11" y="105"/>
                    </a:lnTo>
                    <a:lnTo>
                      <a:pt x="19" y="93"/>
                    </a:lnTo>
                    <a:lnTo>
                      <a:pt x="25" y="78"/>
                    </a:lnTo>
                    <a:lnTo>
                      <a:pt x="27" y="59"/>
                    </a:lnTo>
                    <a:lnTo>
                      <a:pt x="25" y="40"/>
                    </a:lnTo>
                    <a:lnTo>
                      <a:pt x="19" y="24"/>
                    </a:lnTo>
                    <a:lnTo>
                      <a:pt x="11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0" name="Freeform 753"/>
              <p:cNvSpPr>
                <a:spLocks/>
              </p:cNvSpPr>
              <p:nvPr/>
            </p:nvSpPr>
            <p:spPr bwMode="auto">
              <a:xfrm>
                <a:off x="5973" y="1125"/>
                <a:ext cx="35" cy="117"/>
              </a:xfrm>
              <a:custGeom>
                <a:avLst/>
                <a:gdLst>
                  <a:gd name="T0" fmla="*/ 27 w 35"/>
                  <a:gd name="T1" fmla="*/ 0 h 117"/>
                  <a:gd name="T2" fmla="*/ 35 w 35"/>
                  <a:gd name="T3" fmla="*/ 0 h 117"/>
                  <a:gd name="T4" fmla="*/ 24 w 35"/>
                  <a:gd name="T5" fmla="*/ 12 h 117"/>
                  <a:gd name="T6" fmla="*/ 15 w 35"/>
                  <a:gd name="T7" fmla="*/ 24 h 117"/>
                  <a:gd name="T8" fmla="*/ 10 w 35"/>
                  <a:gd name="T9" fmla="*/ 40 h 117"/>
                  <a:gd name="T10" fmla="*/ 7 w 35"/>
                  <a:gd name="T11" fmla="*/ 59 h 117"/>
                  <a:gd name="T12" fmla="*/ 10 w 35"/>
                  <a:gd name="T13" fmla="*/ 78 h 117"/>
                  <a:gd name="T14" fmla="*/ 15 w 35"/>
                  <a:gd name="T15" fmla="*/ 93 h 117"/>
                  <a:gd name="T16" fmla="*/ 24 w 35"/>
                  <a:gd name="T17" fmla="*/ 105 h 117"/>
                  <a:gd name="T18" fmla="*/ 35 w 35"/>
                  <a:gd name="T19" fmla="*/ 117 h 117"/>
                  <a:gd name="T20" fmla="*/ 27 w 35"/>
                  <a:gd name="T21" fmla="*/ 117 h 117"/>
                  <a:gd name="T22" fmla="*/ 13 w 35"/>
                  <a:gd name="T23" fmla="*/ 102 h 117"/>
                  <a:gd name="T24" fmla="*/ 5 w 35"/>
                  <a:gd name="T25" fmla="*/ 86 h 117"/>
                  <a:gd name="T26" fmla="*/ 2 w 35"/>
                  <a:gd name="T27" fmla="*/ 72 h 117"/>
                  <a:gd name="T28" fmla="*/ 0 w 35"/>
                  <a:gd name="T29" fmla="*/ 59 h 117"/>
                  <a:gd name="T30" fmla="*/ 2 w 35"/>
                  <a:gd name="T31" fmla="*/ 47 h 117"/>
                  <a:gd name="T32" fmla="*/ 5 w 35"/>
                  <a:gd name="T33" fmla="*/ 32 h 117"/>
                  <a:gd name="T34" fmla="*/ 13 w 35"/>
                  <a:gd name="T35" fmla="*/ 16 h 117"/>
                  <a:gd name="T36" fmla="*/ 27 w 35"/>
                  <a:gd name="T37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5" h="117">
                    <a:moveTo>
                      <a:pt x="27" y="0"/>
                    </a:moveTo>
                    <a:lnTo>
                      <a:pt x="35" y="0"/>
                    </a:lnTo>
                    <a:lnTo>
                      <a:pt x="24" y="12"/>
                    </a:lnTo>
                    <a:lnTo>
                      <a:pt x="15" y="24"/>
                    </a:lnTo>
                    <a:lnTo>
                      <a:pt x="10" y="40"/>
                    </a:lnTo>
                    <a:lnTo>
                      <a:pt x="7" y="59"/>
                    </a:lnTo>
                    <a:lnTo>
                      <a:pt x="10" y="78"/>
                    </a:lnTo>
                    <a:lnTo>
                      <a:pt x="15" y="93"/>
                    </a:lnTo>
                    <a:lnTo>
                      <a:pt x="24" y="105"/>
                    </a:lnTo>
                    <a:lnTo>
                      <a:pt x="35" y="117"/>
                    </a:lnTo>
                    <a:lnTo>
                      <a:pt x="27" y="117"/>
                    </a:lnTo>
                    <a:lnTo>
                      <a:pt x="13" y="102"/>
                    </a:lnTo>
                    <a:lnTo>
                      <a:pt x="5" y="86"/>
                    </a:lnTo>
                    <a:lnTo>
                      <a:pt x="2" y="72"/>
                    </a:lnTo>
                    <a:lnTo>
                      <a:pt x="0" y="59"/>
                    </a:lnTo>
                    <a:lnTo>
                      <a:pt x="2" y="47"/>
                    </a:lnTo>
                    <a:lnTo>
                      <a:pt x="5" y="32"/>
                    </a:lnTo>
                    <a:lnTo>
                      <a:pt x="13" y="16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1" name="Freeform 754"/>
              <p:cNvSpPr>
                <a:spLocks/>
              </p:cNvSpPr>
              <p:nvPr/>
            </p:nvSpPr>
            <p:spPr bwMode="auto">
              <a:xfrm>
                <a:off x="6018" y="1133"/>
                <a:ext cx="113" cy="107"/>
              </a:xfrm>
              <a:custGeom>
                <a:avLst/>
                <a:gdLst>
                  <a:gd name="T0" fmla="*/ 0 w 113"/>
                  <a:gd name="T1" fmla="*/ 0 h 107"/>
                  <a:gd name="T2" fmla="*/ 113 w 113"/>
                  <a:gd name="T3" fmla="*/ 0 h 107"/>
                  <a:gd name="T4" fmla="*/ 113 w 113"/>
                  <a:gd name="T5" fmla="*/ 7 h 107"/>
                  <a:gd name="T6" fmla="*/ 44 w 113"/>
                  <a:gd name="T7" fmla="*/ 7 h 107"/>
                  <a:gd name="T8" fmla="*/ 44 w 113"/>
                  <a:gd name="T9" fmla="*/ 24 h 107"/>
                  <a:gd name="T10" fmla="*/ 44 w 113"/>
                  <a:gd name="T11" fmla="*/ 29 h 107"/>
                  <a:gd name="T12" fmla="*/ 44 w 113"/>
                  <a:gd name="T13" fmla="*/ 34 h 107"/>
                  <a:gd name="T14" fmla="*/ 100 w 113"/>
                  <a:gd name="T15" fmla="*/ 34 h 107"/>
                  <a:gd name="T16" fmla="*/ 100 w 113"/>
                  <a:gd name="T17" fmla="*/ 53 h 107"/>
                  <a:gd name="T18" fmla="*/ 98 w 113"/>
                  <a:gd name="T19" fmla="*/ 70 h 107"/>
                  <a:gd name="T20" fmla="*/ 95 w 113"/>
                  <a:gd name="T21" fmla="*/ 86 h 107"/>
                  <a:gd name="T22" fmla="*/ 92 w 113"/>
                  <a:gd name="T23" fmla="*/ 97 h 107"/>
                  <a:gd name="T24" fmla="*/ 92 w 113"/>
                  <a:gd name="T25" fmla="*/ 99 h 107"/>
                  <a:gd name="T26" fmla="*/ 89 w 113"/>
                  <a:gd name="T27" fmla="*/ 102 h 107"/>
                  <a:gd name="T28" fmla="*/ 87 w 113"/>
                  <a:gd name="T29" fmla="*/ 104 h 107"/>
                  <a:gd name="T30" fmla="*/ 82 w 113"/>
                  <a:gd name="T31" fmla="*/ 105 h 107"/>
                  <a:gd name="T32" fmla="*/ 78 w 113"/>
                  <a:gd name="T33" fmla="*/ 107 h 107"/>
                  <a:gd name="T34" fmla="*/ 71 w 113"/>
                  <a:gd name="T35" fmla="*/ 107 h 107"/>
                  <a:gd name="T36" fmla="*/ 57 w 113"/>
                  <a:gd name="T37" fmla="*/ 107 h 107"/>
                  <a:gd name="T38" fmla="*/ 55 w 113"/>
                  <a:gd name="T39" fmla="*/ 99 h 107"/>
                  <a:gd name="T40" fmla="*/ 75 w 113"/>
                  <a:gd name="T41" fmla="*/ 99 h 107"/>
                  <a:gd name="T42" fmla="*/ 79 w 113"/>
                  <a:gd name="T43" fmla="*/ 99 h 107"/>
                  <a:gd name="T44" fmla="*/ 82 w 113"/>
                  <a:gd name="T45" fmla="*/ 97 h 107"/>
                  <a:gd name="T46" fmla="*/ 84 w 113"/>
                  <a:gd name="T47" fmla="*/ 96 h 107"/>
                  <a:gd name="T48" fmla="*/ 86 w 113"/>
                  <a:gd name="T49" fmla="*/ 94 h 107"/>
                  <a:gd name="T50" fmla="*/ 87 w 113"/>
                  <a:gd name="T51" fmla="*/ 93 h 107"/>
                  <a:gd name="T52" fmla="*/ 89 w 113"/>
                  <a:gd name="T53" fmla="*/ 85 h 107"/>
                  <a:gd name="T54" fmla="*/ 90 w 113"/>
                  <a:gd name="T55" fmla="*/ 70 h 107"/>
                  <a:gd name="T56" fmla="*/ 92 w 113"/>
                  <a:gd name="T57" fmla="*/ 54 h 107"/>
                  <a:gd name="T58" fmla="*/ 92 w 113"/>
                  <a:gd name="T59" fmla="*/ 40 h 107"/>
                  <a:gd name="T60" fmla="*/ 43 w 113"/>
                  <a:gd name="T61" fmla="*/ 40 h 107"/>
                  <a:gd name="T62" fmla="*/ 38 w 113"/>
                  <a:gd name="T63" fmla="*/ 64 h 107"/>
                  <a:gd name="T64" fmla="*/ 30 w 113"/>
                  <a:gd name="T65" fmla="*/ 81 h 107"/>
                  <a:gd name="T66" fmla="*/ 19 w 113"/>
                  <a:gd name="T67" fmla="*/ 96 h 107"/>
                  <a:gd name="T68" fmla="*/ 3 w 113"/>
                  <a:gd name="T69" fmla="*/ 107 h 107"/>
                  <a:gd name="T70" fmla="*/ 0 w 113"/>
                  <a:gd name="T71" fmla="*/ 101 h 107"/>
                  <a:gd name="T72" fmla="*/ 8 w 113"/>
                  <a:gd name="T73" fmla="*/ 96 h 107"/>
                  <a:gd name="T74" fmla="*/ 17 w 113"/>
                  <a:gd name="T75" fmla="*/ 86 h 107"/>
                  <a:gd name="T76" fmla="*/ 27 w 113"/>
                  <a:gd name="T77" fmla="*/ 74 h 107"/>
                  <a:gd name="T78" fmla="*/ 33 w 113"/>
                  <a:gd name="T79" fmla="*/ 58 h 107"/>
                  <a:gd name="T80" fmla="*/ 36 w 113"/>
                  <a:gd name="T81" fmla="*/ 40 h 107"/>
                  <a:gd name="T82" fmla="*/ 36 w 113"/>
                  <a:gd name="T83" fmla="*/ 24 h 107"/>
                  <a:gd name="T84" fmla="*/ 36 w 113"/>
                  <a:gd name="T85" fmla="*/ 7 h 107"/>
                  <a:gd name="T86" fmla="*/ 0 w 113"/>
                  <a:gd name="T87" fmla="*/ 7 h 107"/>
                  <a:gd name="T88" fmla="*/ 0 w 113"/>
                  <a:gd name="T89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3" h="107">
                    <a:moveTo>
                      <a:pt x="0" y="0"/>
                    </a:moveTo>
                    <a:lnTo>
                      <a:pt x="113" y="0"/>
                    </a:lnTo>
                    <a:lnTo>
                      <a:pt x="113" y="7"/>
                    </a:lnTo>
                    <a:lnTo>
                      <a:pt x="44" y="7"/>
                    </a:lnTo>
                    <a:lnTo>
                      <a:pt x="44" y="24"/>
                    </a:lnTo>
                    <a:lnTo>
                      <a:pt x="44" y="29"/>
                    </a:lnTo>
                    <a:lnTo>
                      <a:pt x="44" y="34"/>
                    </a:lnTo>
                    <a:lnTo>
                      <a:pt x="100" y="34"/>
                    </a:lnTo>
                    <a:lnTo>
                      <a:pt x="100" y="53"/>
                    </a:lnTo>
                    <a:lnTo>
                      <a:pt x="98" y="70"/>
                    </a:lnTo>
                    <a:lnTo>
                      <a:pt x="95" y="86"/>
                    </a:lnTo>
                    <a:lnTo>
                      <a:pt x="92" y="97"/>
                    </a:lnTo>
                    <a:lnTo>
                      <a:pt x="92" y="99"/>
                    </a:lnTo>
                    <a:lnTo>
                      <a:pt x="89" y="102"/>
                    </a:lnTo>
                    <a:lnTo>
                      <a:pt x="87" y="104"/>
                    </a:lnTo>
                    <a:lnTo>
                      <a:pt x="82" y="105"/>
                    </a:lnTo>
                    <a:lnTo>
                      <a:pt x="78" y="107"/>
                    </a:lnTo>
                    <a:lnTo>
                      <a:pt x="71" y="107"/>
                    </a:lnTo>
                    <a:lnTo>
                      <a:pt x="57" y="107"/>
                    </a:lnTo>
                    <a:lnTo>
                      <a:pt x="55" y="99"/>
                    </a:lnTo>
                    <a:lnTo>
                      <a:pt x="75" y="99"/>
                    </a:lnTo>
                    <a:lnTo>
                      <a:pt x="79" y="99"/>
                    </a:lnTo>
                    <a:lnTo>
                      <a:pt x="82" y="97"/>
                    </a:lnTo>
                    <a:lnTo>
                      <a:pt x="84" y="96"/>
                    </a:lnTo>
                    <a:lnTo>
                      <a:pt x="86" y="94"/>
                    </a:lnTo>
                    <a:lnTo>
                      <a:pt x="87" y="93"/>
                    </a:lnTo>
                    <a:lnTo>
                      <a:pt x="89" y="85"/>
                    </a:lnTo>
                    <a:lnTo>
                      <a:pt x="90" y="70"/>
                    </a:lnTo>
                    <a:lnTo>
                      <a:pt x="92" y="54"/>
                    </a:lnTo>
                    <a:lnTo>
                      <a:pt x="92" y="40"/>
                    </a:lnTo>
                    <a:lnTo>
                      <a:pt x="43" y="40"/>
                    </a:lnTo>
                    <a:lnTo>
                      <a:pt x="38" y="64"/>
                    </a:lnTo>
                    <a:lnTo>
                      <a:pt x="30" y="81"/>
                    </a:lnTo>
                    <a:lnTo>
                      <a:pt x="19" y="96"/>
                    </a:lnTo>
                    <a:lnTo>
                      <a:pt x="3" y="107"/>
                    </a:lnTo>
                    <a:lnTo>
                      <a:pt x="0" y="101"/>
                    </a:lnTo>
                    <a:lnTo>
                      <a:pt x="8" y="96"/>
                    </a:lnTo>
                    <a:lnTo>
                      <a:pt x="17" y="86"/>
                    </a:lnTo>
                    <a:lnTo>
                      <a:pt x="27" y="74"/>
                    </a:lnTo>
                    <a:lnTo>
                      <a:pt x="33" y="58"/>
                    </a:lnTo>
                    <a:lnTo>
                      <a:pt x="36" y="40"/>
                    </a:lnTo>
                    <a:lnTo>
                      <a:pt x="36" y="24"/>
                    </a:lnTo>
                    <a:lnTo>
                      <a:pt x="36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2" name="Freeform 755"/>
              <p:cNvSpPr>
                <a:spLocks/>
              </p:cNvSpPr>
              <p:nvPr/>
            </p:nvSpPr>
            <p:spPr bwMode="auto">
              <a:xfrm>
                <a:off x="6139" y="1129"/>
                <a:ext cx="116" cy="111"/>
              </a:xfrm>
              <a:custGeom>
                <a:avLst/>
                <a:gdLst>
                  <a:gd name="T0" fmla="*/ 54 w 116"/>
                  <a:gd name="T1" fmla="*/ 0 h 111"/>
                  <a:gd name="T2" fmla="*/ 62 w 116"/>
                  <a:gd name="T3" fmla="*/ 0 h 111"/>
                  <a:gd name="T4" fmla="*/ 62 w 116"/>
                  <a:gd name="T5" fmla="*/ 14 h 111"/>
                  <a:gd name="T6" fmla="*/ 63 w 116"/>
                  <a:gd name="T7" fmla="*/ 33 h 111"/>
                  <a:gd name="T8" fmla="*/ 68 w 116"/>
                  <a:gd name="T9" fmla="*/ 52 h 111"/>
                  <a:gd name="T10" fmla="*/ 74 w 116"/>
                  <a:gd name="T11" fmla="*/ 70 h 111"/>
                  <a:gd name="T12" fmla="*/ 85 w 116"/>
                  <a:gd name="T13" fmla="*/ 84 h 111"/>
                  <a:gd name="T14" fmla="*/ 100 w 116"/>
                  <a:gd name="T15" fmla="*/ 97 h 111"/>
                  <a:gd name="T16" fmla="*/ 116 w 116"/>
                  <a:gd name="T17" fmla="*/ 105 h 111"/>
                  <a:gd name="T18" fmla="*/ 109 w 116"/>
                  <a:gd name="T19" fmla="*/ 111 h 111"/>
                  <a:gd name="T20" fmla="*/ 90 w 116"/>
                  <a:gd name="T21" fmla="*/ 98 h 111"/>
                  <a:gd name="T22" fmla="*/ 74 w 116"/>
                  <a:gd name="T23" fmla="*/ 82 h 111"/>
                  <a:gd name="T24" fmla="*/ 65 w 116"/>
                  <a:gd name="T25" fmla="*/ 63 h 111"/>
                  <a:gd name="T26" fmla="*/ 58 w 116"/>
                  <a:gd name="T27" fmla="*/ 38 h 111"/>
                  <a:gd name="T28" fmla="*/ 55 w 116"/>
                  <a:gd name="T29" fmla="*/ 52 h 111"/>
                  <a:gd name="T30" fmla="*/ 50 w 116"/>
                  <a:gd name="T31" fmla="*/ 66 h 111"/>
                  <a:gd name="T32" fmla="*/ 41 w 116"/>
                  <a:gd name="T33" fmla="*/ 82 h 111"/>
                  <a:gd name="T34" fmla="*/ 27 w 116"/>
                  <a:gd name="T35" fmla="*/ 97 h 111"/>
                  <a:gd name="T36" fmla="*/ 4 w 116"/>
                  <a:gd name="T37" fmla="*/ 111 h 111"/>
                  <a:gd name="T38" fmla="*/ 0 w 116"/>
                  <a:gd name="T39" fmla="*/ 105 h 111"/>
                  <a:gd name="T40" fmla="*/ 16 w 116"/>
                  <a:gd name="T41" fmla="*/ 95 h 111"/>
                  <a:gd name="T42" fmla="*/ 31 w 116"/>
                  <a:gd name="T43" fmla="*/ 82 h 111"/>
                  <a:gd name="T44" fmla="*/ 43 w 116"/>
                  <a:gd name="T45" fmla="*/ 66 h 111"/>
                  <a:gd name="T46" fmla="*/ 49 w 116"/>
                  <a:gd name="T47" fmla="*/ 49 h 111"/>
                  <a:gd name="T48" fmla="*/ 52 w 116"/>
                  <a:gd name="T49" fmla="*/ 31 h 111"/>
                  <a:gd name="T50" fmla="*/ 54 w 116"/>
                  <a:gd name="T51" fmla="*/ 14 h 111"/>
                  <a:gd name="T52" fmla="*/ 54 w 116"/>
                  <a:gd name="T53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6" h="111">
                    <a:moveTo>
                      <a:pt x="54" y="0"/>
                    </a:moveTo>
                    <a:lnTo>
                      <a:pt x="62" y="0"/>
                    </a:lnTo>
                    <a:lnTo>
                      <a:pt x="62" y="14"/>
                    </a:lnTo>
                    <a:lnTo>
                      <a:pt x="63" y="33"/>
                    </a:lnTo>
                    <a:lnTo>
                      <a:pt x="68" y="52"/>
                    </a:lnTo>
                    <a:lnTo>
                      <a:pt x="74" y="70"/>
                    </a:lnTo>
                    <a:lnTo>
                      <a:pt x="85" y="84"/>
                    </a:lnTo>
                    <a:lnTo>
                      <a:pt x="100" y="97"/>
                    </a:lnTo>
                    <a:lnTo>
                      <a:pt x="116" y="105"/>
                    </a:lnTo>
                    <a:lnTo>
                      <a:pt x="109" y="111"/>
                    </a:lnTo>
                    <a:lnTo>
                      <a:pt x="90" y="98"/>
                    </a:lnTo>
                    <a:lnTo>
                      <a:pt x="74" y="82"/>
                    </a:lnTo>
                    <a:lnTo>
                      <a:pt x="65" y="63"/>
                    </a:lnTo>
                    <a:lnTo>
                      <a:pt x="58" y="38"/>
                    </a:lnTo>
                    <a:lnTo>
                      <a:pt x="55" y="52"/>
                    </a:lnTo>
                    <a:lnTo>
                      <a:pt x="50" y="66"/>
                    </a:lnTo>
                    <a:lnTo>
                      <a:pt x="41" y="82"/>
                    </a:lnTo>
                    <a:lnTo>
                      <a:pt x="27" y="97"/>
                    </a:lnTo>
                    <a:lnTo>
                      <a:pt x="4" y="111"/>
                    </a:lnTo>
                    <a:lnTo>
                      <a:pt x="0" y="105"/>
                    </a:lnTo>
                    <a:lnTo>
                      <a:pt x="16" y="95"/>
                    </a:lnTo>
                    <a:lnTo>
                      <a:pt x="31" y="82"/>
                    </a:lnTo>
                    <a:lnTo>
                      <a:pt x="43" y="66"/>
                    </a:lnTo>
                    <a:lnTo>
                      <a:pt x="49" y="49"/>
                    </a:lnTo>
                    <a:lnTo>
                      <a:pt x="52" y="31"/>
                    </a:lnTo>
                    <a:lnTo>
                      <a:pt x="54" y="14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3" name="Freeform 756"/>
              <p:cNvSpPr>
                <a:spLocks/>
              </p:cNvSpPr>
              <p:nvPr/>
            </p:nvSpPr>
            <p:spPr bwMode="auto">
              <a:xfrm>
                <a:off x="6263" y="1125"/>
                <a:ext cx="35" cy="117"/>
              </a:xfrm>
              <a:custGeom>
                <a:avLst/>
                <a:gdLst>
                  <a:gd name="T0" fmla="*/ 0 w 35"/>
                  <a:gd name="T1" fmla="*/ 0 h 117"/>
                  <a:gd name="T2" fmla="*/ 8 w 35"/>
                  <a:gd name="T3" fmla="*/ 0 h 117"/>
                  <a:gd name="T4" fmla="*/ 22 w 35"/>
                  <a:gd name="T5" fmla="*/ 16 h 117"/>
                  <a:gd name="T6" fmla="*/ 30 w 35"/>
                  <a:gd name="T7" fmla="*/ 32 h 117"/>
                  <a:gd name="T8" fmla="*/ 33 w 35"/>
                  <a:gd name="T9" fmla="*/ 47 h 117"/>
                  <a:gd name="T10" fmla="*/ 35 w 35"/>
                  <a:gd name="T11" fmla="*/ 59 h 117"/>
                  <a:gd name="T12" fmla="*/ 33 w 35"/>
                  <a:gd name="T13" fmla="*/ 72 h 117"/>
                  <a:gd name="T14" fmla="*/ 30 w 35"/>
                  <a:gd name="T15" fmla="*/ 86 h 117"/>
                  <a:gd name="T16" fmla="*/ 22 w 35"/>
                  <a:gd name="T17" fmla="*/ 102 h 117"/>
                  <a:gd name="T18" fmla="*/ 8 w 35"/>
                  <a:gd name="T19" fmla="*/ 117 h 117"/>
                  <a:gd name="T20" fmla="*/ 0 w 35"/>
                  <a:gd name="T21" fmla="*/ 117 h 117"/>
                  <a:gd name="T22" fmla="*/ 11 w 35"/>
                  <a:gd name="T23" fmla="*/ 105 h 117"/>
                  <a:gd name="T24" fmla="*/ 19 w 35"/>
                  <a:gd name="T25" fmla="*/ 93 h 117"/>
                  <a:gd name="T26" fmla="*/ 25 w 35"/>
                  <a:gd name="T27" fmla="*/ 78 h 117"/>
                  <a:gd name="T28" fmla="*/ 27 w 35"/>
                  <a:gd name="T29" fmla="*/ 59 h 117"/>
                  <a:gd name="T30" fmla="*/ 25 w 35"/>
                  <a:gd name="T31" fmla="*/ 40 h 117"/>
                  <a:gd name="T32" fmla="*/ 19 w 35"/>
                  <a:gd name="T33" fmla="*/ 24 h 117"/>
                  <a:gd name="T34" fmla="*/ 11 w 35"/>
                  <a:gd name="T35" fmla="*/ 12 h 117"/>
                  <a:gd name="T36" fmla="*/ 0 w 35"/>
                  <a:gd name="T37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5" h="117">
                    <a:moveTo>
                      <a:pt x="0" y="0"/>
                    </a:moveTo>
                    <a:lnTo>
                      <a:pt x="8" y="0"/>
                    </a:lnTo>
                    <a:lnTo>
                      <a:pt x="22" y="16"/>
                    </a:lnTo>
                    <a:lnTo>
                      <a:pt x="30" y="32"/>
                    </a:lnTo>
                    <a:lnTo>
                      <a:pt x="33" y="47"/>
                    </a:lnTo>
                    <a:lnTo>
                      <a:pt x="35" y="59"/>
                    </a:lnTo>
                    <a:lnTo>
                      <a:pt x="33" y="72"/>
                    </a:lnTo>
                    <a:lnTo>
                      <a:pt x="30" y="86"/>
                    </a:lnTo>
                    <a:lnTo>
                      <a:pt x="22" y="102"/>
                    </a:lnTo>
                    <a:lnTo>
                      <a:pt x="8" y="117"/>
                    </a:lnTo>
                    <a:lnTo>
                      <a:pt x="0" y="117"/>
                    </a:lnTo>
                    <a:lnTo>
                      <a:pt x="11" y="105"/>
                    </a:lnTo>
                    <a:lnTo>
                      <a:pt x="19" y="93"/>
                    </a:lnTo>
                    <a:lnTo>
                      <a:pt x="25" y="78"/>
                    </a:lnTo>
                    <a:lnTo>
                      <a:pt x="27" y="59"/>
                    </a:lnTo>
                    <a:lnTo>
                      <a:pt x="25" y="40"/>
                    </a:lnTo>
                    <a:lnTo>
                      <a:pt x="19" y="24"/>
                    </a:lnTo>
                    <a:lnTo>
                      <a:pt x="11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4" name="Freeform 757"/>
              <p:cNvSpPr>
                <a:spLocks/>
              </p:cNvSpPr>
              <p:nvPr/>
            </p:nvSpPr>
            <p:spPr bwMode="auto">
              <a:xfrm>
                <a:off x="1230" y="3334"/>
                <a:ext cx="49" cy="89"/>
              </a:xfrm>
              <a:custGeom>
                <a:avLst/>
                <a:gdLst>
                  <a:gd name="T0" fmla="*/ 8 w 49"/>
                  <a:gd name="T1" fmla="*/ 0 h 89"/>
                  <a:gd name="T2" fmla="*/ 44 w 49"/>
                  <a:gd name="T3" fmla="*/ 0 h 89"/>
                  <a:gd name="T4" fmla="*/ 44 w 49"/>
                  <a:gd name="T5" fmla="*/ 11 h 89"/>
                  <a:gd name="T6" fmla="*/ 16 w 49"/>
                  <a:gd name="T7" fmla="*/ 11 h 89"/>
                  <a:gd name="T8" fmla="*/ 12 w 49"/>
                  <a:gd name="T9" fmla="*/ 35 h 89"/>
                  <a:gd name="T10" fmla="*/ 12 w 49"/>
                  <a:gd name="T11" fmla="*/ 35 h 89"/>
                  <a:gd name="T12" fmla="*/ 16 w 49"/>
                  <a:gd name="T13" fmla="*/ 32 h 89"/>
                  <a:gd name="T14" fmla="*/ 19 w 49"/>
                  <a:gd name="T15" fmla="*/ 30 h 89"/>
                  <a:gd name="T16" fmla="*/ 22 w 49"/>
                  <a:gd name="T17" fmla="*/ 30 h 89"/>
                  <a:gd name="T18" fmla="*/ 25 w 49"/>
                  <a:gd name="T19" fmla="*/ 30 h 89"/>
                  <a:gd name="T20" fmla="*/ 30 w 49"/>
                  <a:gd name="T21" fmla="*/ 30 h 89"/>
                  <a:gd name="T22" fmla="*/ 36 w 49"/>
                  <a:gd name="T23" fmla="*/ 33 h 89"/>
                  <a:gd name="T24" fmla="*/ 43 w 49"/>
                  <a:gd name="T25" fmla="*/ 38 h 89"/>
                  <a:gd name="T26" fmla="*/ 47 w 49"/>
                  <a:gd name="T27" fmla="*/ 46 h 89"/>
                  <a:gd name="T28" fmla="*/ 49 w 49"/>
                  <a:gd name="T29" fmla="*/ 59 h 89"/>
                  <a:gd name="T30" fmla="*/ 46 w 49"/>
                  <a:gd name="T31" fmla="*/ 70 h 89"/>
                  <a:gd name="T32" fmla="*/ 41 w 49"/>
                  <a:gd name="T33" fmla="*/ 80 h 89"/>
                  <a:gd name="T34" fmla="*/ 35 w 49"/>
                  <a:gd name="T35" fmla="*/ 88 h 89"/>
                  <a:gd name="T36" fmla="*/ 23 w 49"/>
                  <a:gd name="T37" fmla="*/ 89 h 89"/>
                  <a:gd name="T38" fmla="*/ 17 w 49"/>
                  <a:gd name="T39" fmla="*/ 89 h 89"/>
                  <a:gd name="T40" fmla="*/ 12 w 49"/>
                  <a:gd name="T41" fmla="*/ 88 h 89"/>
                  <a:gd name="T42" fmla="*/ 9 w 49"/>
                  <a:gd name="T43" fmla="*/ 84 h 89"/>
                  <a:gd name="T44" fmla="*/ 6 w 49"/>
                  <a:gd name="T45" fmla="*/ 80 h 89"/>
                  <a:gd name="T46" fmla="*/ 3 w 49"/>
                  <a:gd name="T47" fmla="*/ 76 h 89"/>
                  <a:gd name="T48" fmla="*/ 1 w 49"/>
                  <a:gd name="T49" fmla="*/ 72 h 89"/>
                  <a:gd name="T50" fmla="*/ 1 w 49"/>
                  <a:gd name="T51" fmla="*/ 68 h 89"/>
                  <a:gd name="T52" fmla="*/ 0 w 49"/>
                  <a:gd name="T53" fmla="*/ 65 h 89"/>
                  <a:gd name="T54" fmla="*/ 9 w 49"/>
                  <a:gd name="T55" fmla="*/ 65 h 89"/>
                  <a:gd name="T56" fmla="*/ 9 w 49"/>
                  <a:gd name="T57" fmla="*/ 67 h 89"/>
                  <a:gd name="T58" fmla="*/ 11 w 49"/>
                  <a:gd name="T59" fmla="*/ 70 h 89"/>
                  <a:gd name="T60" fmla="*/ 12 w 49"/>
                  <a:gd name="T61" fmla="*/ 72 h 89"/>
                  <a:gd name="T62" fmla="*/ 14 w 49"/>
                  <a:gd name="T63" fmla="*/ 75 h 89"/>
                  <a:gd name="T64" fmla="*/ 16 w 49"/>
                  <a:gd name="T65" fmla="*/ 76 h 89"/>
                  <a:gd name="T66" fmla="*/ 19 w 49"/>
                  <a:gd name="T67" fmla="*/ 78 h 89"/>
                  <a:gd name="T68" fmla="*/ 22 w 49"/>
                  <a:gd name="T69" fmla="*/ 80 h 89"/>
                  <a:gd name="T70" fmla="*/ 27 w 49"/>
                  <a:gd name="T71" fmla="*/ 80 h 89"/>
                  <a:gd name="T72" fmla="*/ 31 w 49"/>
                  <a:gd name="T73" fmla="*/ 78 h 89"/>
                  <a:gd name="T74" fmla="*/ 35 w 49"/>
                  <a:gd name="T75" fmla="*/ 75 h 89"/>
                  <a:gd name="T76" fmla="*/ 36 w 49"/>
                  <a:gd name="T77" fmla="*/ 72 h 89"/>
                  <a:gd name="T78" fmla="*/ 38 w 49"/>
                  <a:gd name="T79" fmla="*/ 65 h 89"/>
                  <a:gd name="T80" fmla="*/ 38 w 49"/>
                  <a:gd name="T81" fmla="*/ 59 h 89"/>
                  <a:gd name="T82" fmla="*/ 38 w 49"/>
                  <a:gd name="T83" fmla="*/ 53 h 89"/>
                  <a:gd name="T84" fmla="*/ 36 w 49"/>
                  <a:gd name="T85" fmla="*/ 46 h 89"/>
                  <a:gd name="T86" fmla="*/ 33 w 49"/>
                  <a:gd name="T87" fmla="*/ 43 h 89"/>
                  <a:gd name="T88" fmla="*/ 28 w 49"/>
                  <a:gd name="T89" fmla="*/ 40 h 89"/>
                  <a:gd name="T90" fmla="*/ 23 w 49"/>
                  <a:gd name="T91" fmla="*/ 40 h 89"/>
                  <a:gd name="T92" fmla="*/ 20 w 49"/>
                  <a:gd name="T93" fmla="*/ 40 h 89"/>
                  <a:gd name="T94" fmla="*/ 16 w 49"/>
                  <a:gd name="T95" fmla="*/ 41 h 89"/>
                  <a:gd name="T96" fmla="*/ 14 w 49"/>
                  <a:gd name="T97" fmla="*/ 45 h 89"/>
                  <a:gd name="T98" fmla="*/ 11 w 49"/>
                  <a:gd name="T99" fmla="*/ 48 h 89"/>
                  <a:gd name="T100" fmla="*/ 3 w 49"/>
                  <a:gd name="T101" fmla="*/ 48 h 89"/>
                  <a:gd name="T102" fmla="*/ 8 w 49"/>
                  <a:gd name="T10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9" h="89">
                    <a:moveTo>
                      <a:pt x="8" y="0"/>
                    </a:moveTo>
                    <a:lnTo>
                      <a:pt x="44" y="0"/>
                    </a:lnTo>
                    <a:lnTo>
                      <a:pt x="44" y="11"/>
                    </a:lnTo>
                    <a:lnTo>
                      <a:pt x="16" y="11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6" y="32"/>
                    </a:lnTo>
                    <a:lnTo>
                      <a:pt x="19" y="30"/>
                    </a:lnTo>
                    <a:lnTo>
                      <a:pt x="22" y="30"/>
                    </a:lnTo>
                    <a:lnTo>
                      <a:pt x="25" y="30"/>
                    </a:lnTo>
                    <a:lnTo>
                      <a:pt x="30" y="30"/>
                    </a:lnTo>
                    <a:lnTo>
                      <a:pt x="36" y="33"/>
                    </a:lnTo>
                    <a:lnTo>
                      <a:pt x="43" y="38"/>
                    </a:lnTo>
                    <a:lnTo>
                      <a:pt x="47" y="46"/>
                    </a:lnTo>
                    <a:lnTo>
                      <a:pt x="49" y="59"/>
                    </a:lnTo>
                    <a:lnTo>
                      <a:pt x="46" y="70"/>
                    </a:lnTo>
                    <a:lnTo>
                      <a:pt x="41" y="80"/>
                    </a:lnTo>
                    <a:lnTo>
                      <a:pt x="35" y="88"/>
                    </a:lnTo>
                    <a:lnTo>
                      <a:pt x="23" y="89"/>
                    </a:lnTo>
                    <a:lnTo>
                      <a:pt x="17" y="89"/>
                    </a:lnTo>
                    <a:lnTo>
                      <a:pt x="12" y="88"/>
                    </a:lnTo>
                    <a:lnTo>
                      <a:pt x="9" y="84"/>
                    </a:lnTo>
                    <a:lnTo>
                      <a:pt x="6" y="80"/>
                    </a:lnTo>
                    <a:lnTo>
                      <a:pt x="3" y="76"/>
                    </a:lnTo>
                    <a:lnTo>
                      <a:pt x="1" y="72"/>
                    </a:lnTo>
                    <a:lnTo>
                      <a:pt x="1" y="68"/>
                    </a:lnTo>
                    <a:lnTo>
                      <a:pt x="0" y="65"/>
                    </a:lnTo>
                    <a:lnTo>
                      <a:pt x="9" y="65"/>
                    </a:lnTo>
                    <a:lnTo>
                      <a:pt x="9" y="67"/>
                    </a:lnTo>
                    <a:lnTo>
                      <a:pt x="11" y="70"/>
                    </a:lnTo>
                    <a:lnTo>
                      <a:pt x="12" y="72"/>
                    </a:lnTo>
                    <a:lnTo>
                      <a:pt x="14" y="75"/>
                    </a:lnTo>
                    <a:lnTo>
                      <a:pt x="16" y="76"/>
                    </a:lnTo>
                    <a:lnTo>
                      <a:pt x="19" y="78"/>
                    </a:lnTo>
                    <a:lnTo>
                      <a:pt x="22" y="80"/>
                    </a:lnTo>
                    <a:lnTo>
                      <a:pt x="27" y="80"/>
                    </a:lnTo>
                    <a:lnTo>
                      <a:pt x="31" y="78"/>
                    </a:lnTo>
                    <a:lnTo>
                      <a:pt x="35" y="75"/>
                    </a:lnTo>
                    <a:lnTo>
                      <a:pt x="36" y="72"/>
                    </a:lnTo>
                    <a:lnTo>
                      <a:pt x="38" y="65"/>
                    </a:lnTo>
                    <a:lnTo>
                      <a:pt x="38" y="59"/>
                    </a:lnTo>
                    <a:lnTo>
                      <a:pt x="38" y="53"/>
                    </a:lnTo>
                    <a:lnTo>
                      <a:pt x="36" y="46"/>
                    </a:lnTo>
                    <a:lnTo>
                      <a:pt x="33" y="43"/>
                    </a:lnTo>
                    <a:lnTo>
                      <a:pt x="28" y="40"/>
                    </a:lnTo>
                    <a:lnTo>
                      <a:pt x="23" y="40"/>
                    </a:lnTo>
                    <a:lnTo>
                      <a:pt x="20" y="40"/>
                    </a:lnTo>
                    <a:lnTo>
                      <a:pt x="16" y="41"/>
                    </a:lnTo>
                    <a:lnTo>
                      <a:pt x="14" y="45"/>
                    </a:lnTo>
                    <a:lnTo>
                      <a:pt x="11" y="48"/>
                    </a:lnTo>
                    <a:lnTo>
                      <a:pt x="3" y="4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5" name="Freeform 758"/>
              <p:cNvSpPr>
                <a:spLocks noEditPoints="1"/>
              </p:cNvSpPr>
              <p:nvPr/>
            </p:nvSpPr>
            <p:spPr bwMode="auto">
              <a:xfrm>
                <a:off x="1287" y="3334"/>
                <a:ext cx="46" cy="89"/>
              </a:xfrm>
              <a:custGeom>
                <a:avLst/>
                <a:gdLst>
                  <a:gd name="T0" fmla="*/ 24 w 46"/>
                  <a:gd name="T1" fmla="*/ 11 h 89"/>
                  <a:gd name="T2" fmla="*/ 21 w 46"/>
                  <a:gd name="T3" fmla="*/ 11 h 89"/>
                  <a:gd name="T4" fmla="*/ 17 w 46"/>
                  <a:gd name="T5" fmla="*/ 13 h 89"/>
                  <a:gd name="T6" fmla="*/ 14 w 46"/>
                  <a:gd name="T7" fmla="*/ 16 h 89"/>
                  <a:gd name="T8" fmla="*/ 11 w 46"/>
                  <a:gd name="T9" fmla="*/ 19 h 89"/>
                  <a:gd name="T10" fmla="*/ 9 w 46"/>
                  <a:gd name="T11" fmla="*/ 29 h 89"/>
                  <a:gd name="T12" fmla="*/ 8 w 46"/>
                  <a:gd name="T13" fmla="*/ 45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5 h 89"/>
                  <a:gd name="T20" fmla="*/ 17 w 46"/>
                  <a:gd name="T21" fmla="*/ 78 h 89"/>
                  <a:gd name="T22" fmla="*/ 21 w 46"/>
                  <a:gd name="T23" fmla="*/ 78 h 89"/>
                  <a:gd name="T24" fmla="*/ 24 w 46"/>
                  <a:gd name="T25" fmla="*/ 80 h 89"/>
                  <a:gd name="T26" fmla="*/ 25 w 46"/>
                  <a:gd name="T27" fmla="*/ 78 h 89"/>
                  <a:gd name="T28" fmla="*/ 28 w 46"/>
                  <a:gd name="T29" fmla="*/ 78 h 89"/>
                  <a:gd name="T30" fmla="*/ 32 w 46"/>
                  <a:gd name="T31" fmla="*/ 75 h 89"/>
                  <a:gd name="T32" fmla="*/ 35 w 46"/>
                  <a:gd name="T33" fmla="*/ 70 h 89"/>
                  <a:gd name="T34" fmla="*/ 36 w 46"/>
                  <a:gd name="T35" fmla="*/ 60 h 89"/>
                  <a:gd name="T36" fmla="*/ 38 w 46"/>
                  <a:gd name="T37" fmla="*/ 45 h 89"/>
                  <a:gd name="T38" fmla="*/ 36 w 46"/>
                  <a:gd name="T39" fmla="*/ 29 h 89"/>
                  <a:gd name="T40" fmla="*/ 35 w 46"/>
                  <a:gd name="T41" fmla="*/ 19 h 89"/>
                  <a:gd name="T42" fmla="*/ 32 w 46"/>
                  <a:gd name="T43" fmla="*/ 16 h 89"/>
                  <a:gd name="T44" fmla="*/ 28 w 46"/>
                  <a:gd name="T45" fmla="*/ 13 h 89"/>
                  <a:gd name="T46" fmla="*/ 25 w 46"/>
                  <a:gd name="T47" fmla="*/ 11 h 89"/>
                  <a:gd name="T48" fmla="*/ 24 w 46"/>
                  <a:gd name="T49" fmla="*/ 11 h 89"/>
                  <a:gd name="T50" fmla="*/ 24 w 46"/>
                  <a:gd name="T51" fmla="*/ 0 h 89"/>
                  <a:gd name="T52" fmla="*/ 28 w 46"/>
                  <a:gd name="T53" fmla="*/ 2 h 89"/>
                  <a:gd name="T54" fmla="*/ 33 w 46"/>
                  <a:gd name="T55" fmla="*/ 3 h 89"/>
                  <a:gd name="T56" fmla="*/ 38 w 46"/>
                  <a:gd name="T57" fmla="*/ 8 h 89"/>
                  <a:gd name="T58" fmla="*/ 41 w 46"/>
                  <a:gd name="T59" fmla="*/ 13 h 89"/>
                  <a:gd name="T60" fmla="*/ 44 w 46"/>
                  <a:gd name="T61" fmla="*/ 22 h 89"/>
                  <a:gd name="T62" fmla="*/ 46 w 46"/>
                  <a:gd name="T63" fmla="*/ 33 h 89"/>
                  <a:gd name="T64" fmla="*/ 46 w 46"/>
                  <a:gd name="T65" fmla="*/ 45 h 89"/>
                  <a:gd name="T66" fmla="*/ 46 w 46"/>
                  <a:gd name="T67" fmla="*/ 56 h 89"/>
                  <a:gd name="T68" fmla="*/ 44 w 46"/>
                  <a:gd name="T69" fmla="*/ 67 h 89"/>
                  <a:gd name="T70" fmla="*/ 41 w 46"/>
                  <a:gd name="T71" fmla="*/ 76 h 89"/>
                  <a:gd name="T72" fmla="*/ 38 w 46"/>
                  <a:gd name="T73" fmla="*/ 83 h 89"/>
                  <a:gd name="T74" fmla="*/ 33 w 46"/>
                  <a:gd name="T75" fmla="*/ 86 h 89"/>
                  <a:gd name="T76" fmla="*/ 28 w 46"/>
                  <a:gd name="T77" fmla="*/ 89 h 89"/>
                  <a:gd name="T78" fmla="*/ 24 w 46"/>
                  <a:gd name="T79" fmla="*/ 89 h 89"/>
                  <a:gd name="T80" fmla="*/ 17 w 46"/>
                  <a:gd name="T81" fmla="*/ 89 h 89"/>
                  <a:gd name="T82" fmla="*/ 13 w 46"/>
                  <a:gd name="T83" fmla="*/ 86 h 89"/>
                  <a:gd name="T84" fmla="*/ 8 w 46"/>
                  <a:gd name="T85" fmla="*/ 83 h 89"/>
                  <a:gd name="T86" fmla="*/ 5 w 46"/>
                  <a:gd name="T87" fmla="*/ 76 h 89"/>
                  <a:gd name="T88" fmla="*/ 1 w 46"/>
                  <a:gd name="T89" fmla="*/ 67 h 89"/>
                  <a:gd name="T90" fmla="*/ 0 w 46"/>
                  <a:gd name="T91" fmla="*/ 56 h 89"/>
                  <a:gd name="T92" fmla="*/ 0 w 46"/>
                  <a:gd name="T93" fmla="*/ 45 h 89"/>
                  <a:gd name="T94" fmla="*/ 0 w 46"/>
                  <a:gd name="T95" fmla="*/ 33 h 89"/>
                  <a:gd name="T96" fmla="*/ 1 w 46"/>
                  <a:gd name="T97" fmla="*/ 22 h 89"/>
                  <a:gd name="T98" fmla="*/ 5 w 46"/>
                  <a:gd name="T99" fmla="*/ 13 h 89"/>
                  <a:gd name="T100" fmla="*/ 8 w 46"/>
                  <a:gd name="T101" fmla="*/ 8 h 89"/>
                  <a:gd name="T102" fmla="*/ 13 w 46"/>
                  <a:gd name="T103" fmla="*/ 3 h 89"/>
                  <a:gd name="T104" fmla="*/ 17 w 46"/>
                  <a:gd name="T105" fmla="*/ 2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11"/>
                    </a:moveTo>
                    <a:lnTo>
                      <a:pt x="21" y="11"/>
                    </a:lnTo>
                    <a:lnTo>
                      <a:pt x="17" y="13"/>
                    </a:lnTo>
                    <a:lnTo>
                      <a:pt x="14" y="16"/>
                    </a:lnTo>
                    <a:lnTo>
                      <a:pt x="11" y="19"/>
                    </a:lnTo>
                    <a:lnTo>
                      <a:pt x="9" y="29"/>
                    </a:lnTo>
                    <a:lnTo>
                      <a:pt x="8" y="45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5"/>
                    </a:lnTo>
                    <a:lnTo>
                      <a:pt x="17" y="78"/>
                    </a:lnTo>
                    <a:lnTo>
                      <a:pt x="21" y="78"/>
                    </a:lnTo>
                    <a:lnTo>
                      <a:pt x="24" y="80"/>
                    </a:lnTo>
                    <a:lnTo>
                      <a:pt x="25" y="78"/>
                    </a:lnTo>
                    <a:lnTo>
                      <a:pt x="28" y="78"/>
                    </a:lnTo>
                    <a:lnTo>
                      <a:pt x="32" y="75"/>
                    </a:lnTo>
                    <a:lnTo>
                      <a:pt x="35" y="70"/>
                    </a:lnTo>
                    <a:lnTo>
                      <a:pt x="36" y="60"/>
                    </a:lnTo>
                    <a:lnTo>
                      <a:pt x="38" y="45"/>
                    </a:lnTo>
                    <a:lnTo>
                      <a:pt x="36" y="29"/>
                    </a:lnTo>
                    <a:lnTo>
                      <a:pt x="35" y="19"/>
                    </a:lnTo>
                    <a:lnTo>
                      <a:pt x="32" y="16"/>
                    </a:lnTo>
                    <a:lnTo>
                      <a:pt x="28" y="13"/>
                    </a:lnTo>
                    <a:lnTo>
                      <a:pt x="25" y="11"/>
                    </a:lnTo>
                    <a:lnTo>
                      <a:pt x="24" y="11"/>
                    </a:lnTo>
                    <a:close/>
                    <a:moveTo>
                      <a:pt x="24" y="0"/>
                    </a:moveTo>
                    <a:lnTo>
                      <a:pt x="28" y="2"/>
                    </a:lnTo>
                    <a:lnTo>
                      <a:pt x="33" y="3"/>
                    </a:lnTo>
                    <a:lnTo>
                      <a:pt x="38" y="8"/>
                    </a:lnTo>
                    <a:lnTo>
                      <a:pt x="41" y="13"/>
                    </a:lnTo>
                    <a:lnTo>
                      <a:pt x="44" y="22"/>
                    </a:lnTo>
                    <a:lnTo>
                      <a:pt x="46" y="33"/>
                    </a:lnTo>
                    <a:lnTo>
                      <a:pt x="46" y="45"/>
                    </a:lnTo>
                    <a:lnTo>
                      <a:pt x="46" y="56"/>
                    </a:lnTo>
                    <a:lnTo>
                      <a:pt x="44" y="67"/>
                    </a:lnTo>
                    <a:lnTo>
                      <a:pt x="41" y="76"/>
                    </a:lnTo>
                    <a:lnTo>
                      <a:pt x="38" y="83"/>
                    </a:lnTo>
                    <a:lnTo>
                      <a:pt x="33" y="86"/>
                    </a:lnTo>
                    <a:lnTo>
                      <a:pt x="28" y="89"/>
                    </a:lnTo>
                    <a:lnTo>
                      <a:pt x="24" y="89"/>
                    </a:lnTo>
                    <a:lnTo>
                      <a:pt x="17" y="89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6"/>
                    </a:lnTo>
                    <a:lnTo>
                      <a:pt x="1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5" y="13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7" y="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6" name="Freeform 759"/>
              <p:cNvSpPr>
                <a:spLocks/>
              </p:cNvSpPr>
              <p:nvPr/>
            </p:nvSpPr>
            <p:spPr bwMode="auto">
              <a:xfrm>
                <a:off x="1182" y="3043"/>
                <a:ext cx="24" cy="87"/>
              </a:xfrm>
              <a:custGeom>
                <a:avLst/>
                <a:gdLst>
                  <a:gd name="T0" fmla="*/ 17 w 24"/>
                  <a:gd name="T1" fmla="*/ 0 h 87"/>
                  <a:gd name="T2" fmla="*/ 24 w 24"/>
                  <a:gd name="T3" fmla="*/ 0 h 87"/>
                  <a:gd name="T4" fmla="*/ 24 w 24"/>
                  <a:gd name="T5" fmla="*/ 87 h 87"/>
                  <a:gd name="T6" fmla="*/ 16 w 24"/>
                  <a:gd name="T7" fmla="*/ 87 h 87"/>
                  <a:gd name="T8" fmla="*/ 16 w 24"/>
                  <a:gd name="T9" fmla="*/ 25 h 87"/>
                  <a:gd name="T10" fmla="*/ 0 w 24"/>
                  <a:gd name="T11" fmla="*/ 25 h 87"/>
                  <a:gd name="T12" fmla="*/ 0 w 24"/>
                  <a:gd name="T13" fmla="*/ 17 h 87"/>
                  <a:gd name="T14" fmla="*/ 6 w 24"/>
                  <a:gd name="T15" fmla="*/ 16 h 87"/>
                  <a:gd name="T16" fmla="*/ 9 w 24"/>
                  <a:gd name="T17" fmla="*/ 14 h 87"/>
                  <a:gd name="T18" fmla="*/ 13 w 24"/>
                  <a:gd name="T19" fmla="*/ 13 h 87"/>
                  <a:gd name="T20" fmla="*/ 14 w 24"/>
                  <a:gd name="T21" fmla="*/ 9 h 87"/>
                  <a:gd name="T22" fmla="*/ 16 w 24"/>
                  <a:gd name="T23" fmla="*/ 6 h 87"/>
                  <a:gd name="T24" fmla="*/ 17 w 24"/>
                  <a:gd name="T25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87">
                    <a:moveTo>
                      <a:pt x="17" y="0"/>
                    </a:moveTo>
                    <a:lnTo>
                      <a:pt x="24" y="0"/>
                    </a:lnTo>
                    <a:lnTo>
                      <a:pt x="24" y="87"/>
                    </a:lnTo>
                    <a:lnTo>
                      <a:pt x="16" y="87"/>
                    </a:lnTo>
                    <a:lnTo>
                      <a:pt x="16" y="25"/>
                    </a:lnTo>
                    <a:lnTo>
                      <a:pt x="0" y="25"/>
                    </a:lnTo>
                    <a:lnTo>
                      <a:pt x="0" y="17"/>
                    </a:lnTo>
                    <a:lnTo>
                      <a:pt x="6" y="16"/>
                    </a:lnTo>
                    <a:lnTo>
                      <a:pt x="9" y="14"/>
                    </a:lnTo>
                    <a:lnTo>
                      <a:pt x="13" y="13"/>
                    </a:lnTo>
                    <a:lnTo>
                      <a:pt x="14" y="9"/>
                    </a:lnTo>
                    <a:lnTo>
                      <a:pt x="16" y="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7" name="Freeform 760"/>
              <p:cNvSpPr>
                <a:spLocks noEditPoints="1"/>
              </p:cNvSpPr>
              <p:nvPr/>
            </p:nvSpPr>
            <p:spPr bwMode="auto">
              <a:xfrm>
                <a:off x="1231" y="3043"/>
                <a:ext cx="46" cy="89"/>
              </a:xfrm>
              <a:custGeom>
                <a:avLst/>
                <a:gdLst>
                  <a:gd name="T0" fmla="*/ 24 w 46"/>
                  <a:gd name="T1" fmla="*/ 11 h 89"/>
                  <a:gd name="T2" fmla="*/ 21 w 46"/>
                  <a:gd name="T3" fmla="*/ 11 h 89"/>
                  <a:gd name="T4" fmla="*/ 18 w 46"/>
                  <a:gd name="T5" fmla="*/ 13 h 89"/>
                  <a:gd name="T6" fmla="*/ 15 w 46"/>
                  <a:gd name="T7" fmla="*/ 16 h 89"/>
                  <a:gd name="T8" fmla="*/ 11 w 46"/>
                  <a:gd name="T9" fmla="*/ 19 h 89"/>
                  <a:gd name="T10" fmla="*/ 10 w 46"/>
                  <a:gd name="T11" fmla="*/ 30 h 89"/>
                  <a:gd name="T12" fmla="*/ 8 w 46"/>
                  <a:gd name="T13" fmla="*/ 44 h 89"/>
                  <a:gd name="T14" fmla="*/ 10 w 46"/>
                  <a:gd name="T15" fmla="*/ 60 h 89"/>
                  <a:gd name="T16" fmla="*/ 11 w 46"/>
                  <a:gd name="T17" fmla="*/ 71 h 89"/>
                  <a:gd name="T18" fmla="*/ 15 w 46"/>
                  <a:gd name="T19" fmla="*/ 75 h 89"/>
                  <a:gd name="T20" fmla="*/ 18 w 46"/>
                  <a:gd name="T21" fmla="*/ 78 h 89"/>
                  <a:gd name="T22" fmla="*/ 21 w 46"/>
                  <a:gd name="T23" fmla="*/ 79 h 89"/>
                  <a:gd name="T24" fmla="*/ 24 w 46"/>
                  <a:gd name="T25" fmla="*/ 79 h 89"/>
                  <a:gd name="T26" fmla="*/ 26 w 46"/>
                  <a:gd name="T27" fmla="*/ 79 h 89"/>
                  <a:gd name="T28" fmla="*/ 29 w 46"/>
                  <a:gd name="T29" fmla="*/ 78 h 89"/>
                  <a:gd name="T30" fmla="*/ 32 w 46"/>
                  <a:gd name="T31" fmla="*/ 75 h 89"/>
                  <a:gd name="T32" fmla="*/ 35 w 46"/>
                  <a:gd name="T33" fmla="*/ 71 h 89"/>
                  <a:gd name="T34" fmla="*/ 37 w 46"/>
                  <a:gd name="T35" fmla="*/ 60 h 89"/>
                  <a:gd name="T36" fmla="*/ 38 w 46"/>
                  <a:gd name="T37" fmla="*/ 44 h 89"/>
                  <a:gd name="T38" fmla="*/ 37 w 46"/>
                  <a:gd name="T39" fmla="*/ 30 h 89"/>
                  <a:gd name="T40" fmla="*/ 35 w 46"/>
                  <a:gd name="T41" fmla="*/ 19 h 89"/>
                  <a:gd name="T42" fmla="*/ 32 w 46"/>
                  <a:gd name="T43" fmla="*/ 16 h 89"/>
                  <a:gd name="T44" fmla="*/ 29 w 46"/>
                  <a:gd name="T45" fmla="*/ 13 h 89"/>
                  <a:gd name="T46" fmla="*/ 26 w 46"/>
                  <a:gd name="T47" fmla="*/ 11 h 89"/>
                  <a:gd name="T48" fmla="*/ 24 w 46"/>
                  <a:gd name="T49" fmla="*/ 11 h 89"/>
                  <a:gd name="T50" fmla="*/ 24 w 46"/>
                  <a:gd name="T51" fmla="*/ 0 h 89"/>
                  <a:gd name="T52" fmla="*/ 29 w 46"/>
                  <a:gd name="T53" fmla="*/ 1 h 89"/>
                  <a:gd name="T54" fmla="*/ 34 w 46"/>
                  <a:gd name="T55" fmla="*/ 3 h 89"/>
                  <a:gd name="T56" fmla="*/ 38 w 46"/>
                  <a:gd name="T57" fmla="*/ 8 h 89"/>
                  <a:gd name="T58" fmla="*/ 42 w 46"/>
                  <a:gd name="T59" fmla="*/ 13 h 89"/>
                  <a:gd name="T60" fmla="*/ 45 w 46"/>
                  <a:gd name="T61" fmla="*/ 22 h 89"/>
                  <a:gd name="T62" fmla="*/ 46 w 46"/>
                  <a:gd name="T63" fmla="*/ 35 h 89"/>
                  <a:gd name="T64" fmla="*/ 46 w 46"/>
                  <a:gd name="T65" fmla="*/ 44 h 89"/>
                  <a:gd name="T66" fmla="*/ 46 w 46"/>
                  <a:gd name="T67" fmla="*/ 55 h 89"/>
                  <a:gd name="T68" fmla="*/ 45 w 46"/>
                  <a:gd name="T69" fmla="*/ 67 h 89"/>
                  <a:gd name="T70" fmla="*/ 42 w 46"/>
                  <a:gd name="T71" fmla="*/ 78 h 89"/>
                  <a:gd name="T72" fmla="*/ 38 w 46"/>
                  <a:gd name="T73" fmla="*/ 83 h 89"/>
                  <a:gd name="T74" fmla="*/ 34 w 46"/>
                  <a:gd name="T75" fmla="*/ 87 h 89"/>
                  <a:gd name="T76" fmla="*/ 29 w 46"/>
                  <a:gd name="T77" fmla="*/ 89 h 89"/>
                  <a:gd name="T78" fmla="*/ 24 w 46"/>
                  <a:gd name="T79" fmla="*/ 89 h 89"/>
                  <a:gd name="T80" fmla="*/ 18 w 46"/>
                  <a:gd name="T81" fmla="*/ 89 h 89"/>
                  <a:gd name="T82" fmla="*/ 13 w 46"/>
                  <a:gd name="T83" fmla="*/ 87 h 89"/>
                  <a:gd name="T84" fmla="*/ 8 w 46"/>
                  <a:gd name="T85" fmla="*/ 83 h 89"/>
                  <a:gd name="T86" fmla="*/ 5 w 46"/>
                  <a:gd name="T87" fmla="*/ 78 h 89"/>
                  <a:gd name="T88" fmla="*/ 2 w 46"/>
                  <a:gd name="T89" fmla="*/ 67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5 h 89"/>
                  <a:gd name="T96" fmla="*/ 2 w 46"/>
                  <a:gd name="T97" fmla="*/ 22 h 89"/>
                  <a:gd name="T98" fmla="*/ 5 w 46"/>
                  <a:gd name="T99" fmla="*/ 13 h 89"/>
                  <a:gd name="T100" fmla="*/ 8 w 46"/>
                  <a:gd name="T101" fmla="*/ 8 h 89"/>
                  <a:gd name="T102" fmla="*/ 13 w 46"/>
                  <a:gd name="T103" fmla="*/ 3 h 89"/>
                  <a:gd name="T104" fmla="*/ 18 w 46"/>
                  <a:gd name="T105" fmla="*/ 1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11"/>
                    </a:moveTo>
                    <a:lnTo>
                      <a:pt x="21" y="11"/>
                    </a:lnTo>
                    <a:lnTo>
                      <a:pt x="18" y="13"/>
                    </a:lnTo>
                    <a:lnTo>
                      <a:pt x="15" y="16"/>
                    </a:lnTo>
                    <a:lnTo>
                      <a:pt x="11" y="19"/>
                    </a:lnTo>
                    <a:lnTo>
                      <a:pt x="10" y="30"/>
                    </a:lnTo>
                    <a:lnTo>
                      <a:pt x="8" y="44"/>
                    </a:lnTo>
                    <a:lnTo>
                      <a:pt x="10" y="60"/>
                    </a:lnTo>
                    <a:lnTo>
                      <a:pt x="11" y="71"/>
                    </a:lnTo>
                    <a:lnTo>
                      <a:pt x="15" y="75"/>
                    </a:lnTo>
                    <a:lnTo>
                      <a:pt x="18" y="78"/>
                    </a:lnTo>
                    <a:lnTo>
                      <a:pt x="21" y="79"/>
                    </a:lnTo>
                    <a:lnTo>
                      <a:pt x="24" y="79"/>
                    </a:lnTo>
                    <a:lnTo>
                      <a:pt x="26" y="79"/>
                    </a:lnTo>
                    <a:lnTo>
                      <a:pt x="29" y="78"/>
                    </a:lnTo>
                    <a:lnTo>
                      <a:pt x="32" y="75"/>
                    </a:lnTo>
                    <a:lnTo>
                      <a:pt x="35" y="71"/>
                    </a:lnTo>
                    <a:lnTo>
                      <a:pt x="37" y="60"/>
                    </a:lnTo>
                    <a:lnTo>
                      <a:pt x="38" y="44"/>
                    </a:lnTo>
                    <a:lnTo>
                      <a:pt x="37" y="30"/>
                    </a:lnTo>
                    <a:lnTo>
                      <a:pt x="35" y="19"/>
                    </a:lnTo>
                    <a:lnTo>
                      <a:pt x="32" y="16"/>
                    </a:lnTo>
                    <a:lnTo>
                      <a:pt x="29" y="13"/>
                    </a:lnTo>
                    <a:lnTo>
                      <a:pt x="26" y="11"/>
                    </a:lnTo>
                    <a:lnTo>
                      <a:pt x="24" y="11"/>
                    </a:lnTo>
                    <a:close/>
                    <a:moveTo>
                      <a:pt x="24" y="0"/>
                    </a:moveTo>
                    <a:lnTo>
                      <a:pt x="29" y="1"/>
                    </a:lnTo>
                    <a:lnTo>
                      <a:pt x="34" y="3"/>
                    </a:lnTo>
                    <a:lnTo>
                      <a:pt x="38" y="8"/>
                    </a:lnTo>
                    <a:lnTo>
                      <a:pt x="42" y="13"/>
                    </a:lnTo>
                    <a:lnTo>
                      <a:pt x="45" y="22"/>
                    </a:lnTo>
                    <a:lnTo>
                      <a:pt x="46" y="35"/>
                    </a:lnTo>
                    <a:lnTo>
                      <a:pt x="46" y="44"/>
                    </a:lnTo>
                    <a:lnTo>
                      <a:pt x="46" y="55"/>
                    </a:lnTo>
                    <a:lnTo>
                      <a:pt x="45" y="67"/>
                    </a:lnTo>
                    <a:lnTo>
                      <a:pt x="42" y="78"/>
                    </a:lnTo>
                    <a:lnTo>
                      <a:pt x="38" y="83"/>
                    </a:lnTo>
                    <a:lnTo>
                      <a:pt x="34" y="87"/>
                    </a:lnTo>
                    <a:lnTo>
                      <a:pt x="29" y="89"/>
                    </a:lnTo>
                    <a:lnTo>
                      <a:pt x="24" y="89"/>
                    </a:lnTo>
                    <a:lnTo>
                      <a:pt x="18" y="89"/>
                    </a:lnTo>
                    <a:lnTo>
                      <a:pt x="13" y="87"/>
                    </a:lnTo>
                    <a:lnTo>
                      <a:pt x="8" y="83"/>
                    </a:lnTo>
                    <a:lnTo>
                      <a:pt x="5" y="78"/>
                    </a:lnTo>
                    <a:lnTo>
                      <a:pt x="2" y="67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5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8" y="1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8" name="Freeform 761"/>
              <p:cNvSpPr>
                <a:spLocks noEditPoints="1"/>
              </p:cNvSpPr>
              <p:nvPr/>
            </p:nvSpPr>
            <p:spPr bwMode="auto">
              <a:xfrm>
                <a:off x="1287" y="3043"/>
                <a:ext cx="46" cy="89"/>
              </a:xfrm>
              <a:custGeom>
                <a:avLst/>
                <a:gdLst>
                  <a:gd name="T0" fmla="*/ 24 w 46"/>
                  <a:gd name="T1" fmla="*/ 11 h 89"/>
                  <a:gd name="T2" fmla="*/ 21 w 46"/>
                  <a:gd name="T3" fmla="*/ 11 h 89"/>
                  <a:gd name="T4" fmla="*/ 17 w 46"/>
                  <a:gd name="T5" fmla="*/ 13 h 89"/>
                  <a:gd name="T6" fmla="*/ 14 w 46"/>
                  <a:gd name="T7" fmla="*/ 16 h 89"/>
                  <a:gd name="T8" fmla="*/ 11 w 46"/>
                  <a:gd name="T9" fmla="*/ 19 h 89"/>
                  <a:gd name="T10" fmla="*/ 9 w 46"/>
                  <a:gd name="T11" fmla="*/ 30 h 89"/>
                  <a:gd name="T12" fmla="*/ 8 w 46"/>
                  <a:gd name="T13" fmla="*/ 44 h 89"/>
                  <a:gd name="T14" fmla="*/ 9 w 46"/>
                  <a:gd name="T15" fmla="*/ 60 h 89"/>
                  <a:gd name="T16" fmla="*/ 11 w 46"/>
                  <a:gd name="T17" fmla="*/ 71 h 89"/>
                  <a:gd name="T18" fmla="*/ 14 w 46"/>
                  <a:gd name="T19" fmla="*/ 75 h 89"/>
                  <a:gd name="T20" fmla="*/ 17 w 46"/>
                  <a:gd name="T21" fmla="*/ 78 h 89"/>
                  <a:gd name="T22" fmla="*/ 21 w 46"/>
                  <a:gd name="T23" fmla="*/ 79 h 89"/>
                  <a:gd name="T24" fmla="*/ 24 w 46"/>
                  <a:gd name="T25" fmla="*/ 79 h 89"/>
                  <a:gd name="T26" fmla="*/ 25 w 46"/>
                  <a:gd name="T27" fmla="*/ 79 h 89"/>
                  <a:gd name="T28" fmla="*/ 28 w 46"/>
                  <a:gd name="T29" fmla="*/ 78 h 89"/>
                  <a:gd name="T30" fmla="*/ 32 w 46"/>
                  <a:gd name="T31" fmla="*/ 75 h 89"/>
                  <a:gd name="T32" fmla="*/ 35 w 46"/>
                  <a:gd name="T33" fmla="*/ 71 h 89"/>
                  <a:gd name="T34" fmla="*/ 36 w 46"/>
                  <a:gd name="T35" fmla="*/ 60 h 89"/>
                  <a:gd name="T36" fmla="*/ 38 w 46"/>
                  <a:gd name="T37" fmla="*/ 44 h 89"/>
                  <a:gd name="T38" fmla="*/ 36 w 46"/>
                  <a:gd name="T39" fmla="*/ 30 h 89"/>
                  <a:gd name="T40" fmla="*/ 35 w 46"/>
                  <a:gd name="T41" fmla="*/ 19 h 89"/>
                  <a:gd name="T42" fmla="*/ 32 w 46"/>
                  <a:gd name="T43" fmla="*/ 16 h 89"/>
                  <a:gd name="T44" fmla="*/ 28 w 46"/>
                  <a:gd name="T45" fmla="*/ 13 h 89"/>
                  <a:gd name="T46" fmla="*/ 25 w 46"/>
                  <a:gd name="T47" fmla="*/ 11 h 89"/>
                  <a:gd name="T48" fmla="*/ 24 w 46"/>
                  <a:gd name="T49" fmla="*/ 11 h 89"/>
                  <a:gd name="T50" fmla="*/ 24 w 46"/>
                  <a:gd name="T51" fmla="*/ 0 h 89"/>
                  <a:gd name="T52" fmla="*/ 28 w 46"/>
                  <a:gd name="T53" fmla="*/ 1 h 89"/>
                  <a:gd name="T54" fmla="*/ 33 w 46"/>
                  <a:gd name="T55" fmla="*/ 3 h 89"/>
                  <a:gd name="T56" fmla="*/ 38 w 46"/>
                  <a:gd name="T57" fmla="*/ 8 h 89"/>
                  <a:gd name="T58" fmla="*/ 41 w 46"/>
                  <a:gd name="T59" fmla="*/ 13 h 89"/>
                  <a:gd name="T60" fmla="*/ 44 w 46"/>
                  <a:gd name="T61" fmla="*/ 22 h 89"/>
                  <a:gd name="T62" fmla="*/ 46 w 46"/>
                  <a:gd name="T63" fmla="*/ 35 h 89"/>
                  <a:gd name="T64" fmla="*/ 46 w 46"/>
                  <a:gd name="T65" fmla="*/ 44 h 89"/>
                  <a:gd name="T66" fmla="*/ 46 w 46"/>
                  <a:gd name="T67" fmla="*/ 55 h 89"/>
                  <a:gd name="T68" fmla="*/ 44 w 46"/>
                  <a:gd name="T69" fmla="*/ 67 h 89"/>
                  <a:gd name="T70" fmla="*/ 41 w 46"/>
                  <a:gd name="T71" fmla="*/ 78 h 89"/>
                  <a:gd name="T72" fmla="*/ 38 w 46"/>
                  <a:gd name="T73" fmla="*/ 83 h 89"/>
                  <a:gd name="T74" fmla="*/ 33 w 46"/>
                  <a:gd name="T75" fmla="*/ 87 h 89"/>
                  <a:gd name="T76" fmla="*/ 28 w 46"/>
                  <a:gd name="T77" fmla="*/ 89 h 89"/>
                  <a:gd name="T78" fmla="*/ 24 w 46"/>
                  <a:gd name="T79" fmla="*/ 89 h 89"/>
                  <a:gd name="T80" fmla="*/ 17 w 46"/>
                  <a:gd name="T81" fmla="*/ 89 h 89"/>
                  <a:gd name="T82" fmla="*/ 13 w 46"/>
                  <a:gd name="T83" fmla="*/ 87 h 89"/>
                  <a:gd name="T84" fmla="*/ 8 w 46"/>
                  <a:gd name="T85" fmla="*/ 83 h 89"/>
                  <a:gd name="T86" fmla="*/ 5 w 46"/>
                  <a:gd name="T87" fmla="*/ 78 h 89"/>
                  <a:gd name="T88" fmla="*/ 1 w 46"/>
                  <a:gd name="T89" fmla="*/ 67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5 h 89"/>
                  <a:gd name="T96" fmla="*/ 1 w 46"/>
                  <a:gd name="T97" fmla="*/ 22 h 89"/>
                  <a:gd name="T98" fmla="*/ 5 w 46"/>
                  <a:gd name="T99" fmla="*/ 13 h 89"/>
                  <a:gd name="T100" fmla="*/ 8 w 46"/>
                  <a:gd name="T101" fmla="*/ 8 h 89"/>
                  <a:gd name="T102" fmla="*/ 13 w 46"/>
                  <a:gd name="T103" fmla="*/ 3 h 89"/>
                  <a:gd name="T104" fmla="*/ 17 w 46"/>
                  <a:gd name="T105" fmla="*/ 1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11"/>
                    </a:moveTo>
                    <a:lnTo>
                      <a:pt x="21" y="11"/>
                    </a:lnTo>
                    <a:lnTo>
                      <a:pt x="17" y="13"/>
                    </a:lnTo>
                    <a:lnTo>
                      <a:pt x="14" y="16"/>
                    </a:lnTo>
                    <a:lnTo>
                      <a:pt x="11" y="19"/>
                    </a:lnTo>
                    <a:lnTo>
                      <a:pt x="9" y="30"/>
                    </a:lnTo>
                    <a:lnTo>
                      <a:pt x="8" y="44"/>
                    </a:lnTo>
                    <a:lnTo>
                      <a:pt x="9" y="60"/>
                    </a:lnTo>
                    <a:lnTo>
                      <a:pt x="11" y="71"/>
                    </a:lnTo>
                    <a:lnTo>
                      <a:pt x="14" y="75"/>
                    </a:lnTo>
                    <a:lnTo>
                      <a:pt x="17" y="78"/>
                    </a:lnTo>
                    <a:lnTo>
                      <a:pt x="21" y="79"/>
                    </a:lnTo>
                    <a:lnTo>
                      <a:pt x="24" y="79"/>
                    </a:lnTo>
                    <a:lnTo>
                      <a:pt x="25" y="79"/>
                    </a:lnTo>
                    <a:lnTo>
                      <a:pt x="28" y="78"/>
                    </a:lnTo>
                    <a:lnTo>
                      <a:pt x="32" y="75"/>
                    </a:lnTo>
                    <a:lnTo>
                      <a:pt x="35" y="71"/>
                    </a:lnTo>
                    <a:lnTo>
                      <a:pt x="36" y="60"/>
                    </a:lnTo>
                    <a:lnTo>
                      <a:pt x="38" y="44"/>
                    </a:lnTo>
                    <a:lnTo>
                      <a:pt x="36" y="30"/>
                    </a:lnTo>
                    <a:lnTo>
                      <a:pt x="35" y="19"/>
                    </a:lnTo>
                    <a:lnTo>
                      <a:pt x="32" y="16"/>
                    </a:lnTo>
                    <a:lnTo>
                      <a:pt x="28" y="13"/>
                    </a:lnTo>
                    <a:lnTo>
                      <a:pt x="25" y="11"/>
                    </a:lnTo>
                    <a:lnTo>
                      <a:pt x="24" y="11"/>
                    </a:lnTo>
                    <a:close/>
                    <a:moveTo>
                      <a:pt x="24" y="0"/>
                    </a:moveTo>
                    <a:lnTo>
                      <a:pt x="28" y="1"/>
                    </a:lnTo>
                    <a:lnTo>
                      <a:pt x="33" y="3"/>
                    </a:lnTo>
                    <a:lnTo>
                      <a:pt x="38" y="8"/>
                    </a:lnTo>
                    <a:lnTo>
                      <a:pt x="41" y="13"/>
                    </a:lnTo>
                    <a:lnTo>
                      <a:pt x="44" y="22"/>
                    </a:lnTo>
                    <a:lnTo>
                      <a:pt x="46" y="35"/>
                    </a:lnTo>
                    <a:lnTo>
                      <a:pt x="46" y="44"/>
                    </a:lnTo>
                    <a:lnTo>
                      <a:pt x="46" y="55"/>
                    </a:lnTo>
                    <a:lnTo>
                      <a:pt x="44" y="67"/>
                    </a:lnTo>
                    <a:lnTo>
                      <a:pt x="41" y="78"/>
                    </a:lnTo>
                    <a:lnTo>
                      <a:pt x="38" y="83"/>
                    </a:lnTo>
                    <a:lnTo>
                      <a:pt x="33" y="87"/>
                    </a:lnTo>
                    <a:lnTo>
                      <a:pt x="28" y="89"/>
                    </a:lnTo>
                    <a:lnTo>
                      <a:pt x="24" y="89"/>
                    </a:lnTo>
                    <a:lnTo>
                      <a:pt x="17" y="89"/>
                    </a:lnTo>
                    <a:lnTo>
                      <a:pt x="13" y="87"/>
                    </a:lnTo>
                    <a:lnTo>
                      <a:pt x="8" y="83"/>
                    </a:lnTo>
                    <a:lnTo>
                      <a:pt x="5" y="78"/>
                    </a:lnTo>
                    <a:lnTo>
                      <a:pt x="1" y="67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5"/>
                    </a:lnTo>
                    <a:lnTo>
                      <a:pt x="1" y="22"/>
                    </a:lnTo>
                    <a:lnTo>
                      <a:pt x="5" y="13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7" y="1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79" name="Freeform 762"/>
              <p:cNvSpPr>
                <a:spLocks/>
              </p:cNvSpPr>
              <p:nvPr/>
            </p:nvSpPr>
            <p:spPr bwMode="auto">
              <a:xfrm>
                <a:off x="1182" y="2753"/>
                <a:ext cx="24" cy="86"/>
              </a:xfrm>
              <a:custGeom>
                <a:avLst/>
                <a:gdLst>
                  <a:gd name="T0" fmla="*/ 17 w 24"/>
                  <a:gd name="T1" fmla="*/ 0 h 86"/>
                  <a:gd name="T2" fmla="*/ 24 w 24"/>
                  <a:gd name="T3" fmla="*/ 0 h 86"/>
                  <a:gd name="T4" fmla="*/ 24 w 24"/>
                  <a:gd name="T5" fmla="*/ 86 h 86"/>
                  <a:gd name="T6" fmla="*/ 16 w 24"/>
                  <a:gd name="T7" fmla="*/ 86 h 86"/>
                  <a:gd name="T8" fmla="*/ 16 w 24"/>
                  <a:gd name="T9" fmla="*/ 26 h 86"/>
                  <a:gd name="T10" fmla="*/ 0 w 24"/>
                  <a:gd name="T11" fmla="*/ 26 h 86"/>
                  <a:gd name="T12" fmla="*/ 0 w 24"/>
                  <a:gd name="T13" fmla="*/ 16 h 86"/>
                  <a:gd name="T14" fmla="*/ 6 w 24"/>
                  <a:gd name="T15" fmla="*/ 16 h 86"/>
                  <a:gd name="T16" fmla="*/ 9 w 24"/>
                  <a:gd name="T17" fmla="*/ 15 h 86"/>
                  <a:gd name="T18" fmla="*/ 13 w 24"/>
                  <a:gd name="T19" fmla="*/ 11 h 86"/>
                  <a:gd name="T20" fmla="*/ 14 w 24"/>
                  <a:gd name="T21" fmla="*/ 10 h 86"/>
                  <a:gd name="T22" fmla="*/ 16 w 24"/>
                  <a:gd name="T23" fmla="*/ 5 h 86"/>
                  <a:gd name="T24" fmla="*/ 17 w 24"/>
                  <a:gd name="T25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86">
                    <a:moveTo>
                      <a:pt x="17" y="0"/>
                    </a:moveTo>
                    <a:lnTo>
                      <a:pt x="24" y="0"/>
                    </a:lnTo>
                    <a:lnTo>
                      <a:pt x="24" y="86"/>
                    </a:lnTo>
                    <a:lnTo>
                      <a:pt x="16" y="86"/>
                    </a:lnTo>
                    <a:lnTo>
                      <a:pt x="16" y="26"/>
                    </a:lnTo>
                    <a:lnTo>
                      <a:pt x="0" y="26"/>
                    </a:lnTo>
                    <a:lnTo>
                      <a:pt x="0" y="16"/>
                    </a:lnTo>
                    <a:lnTo>
                      <a:pt x="6" y="16"/>
                    </a:lnTo>
                    <a:lnTo>
                      <a:pt x="9" y="15"/>
                    </a:lnTo>
                    <a:lnTo>
                      <a:pt x="13" y="11"/>
                    </a:lnTo>
                    <a:lnTo>
                      <a:pt x="14" y="10"/>
                    </a:lnTo>
                    <a:lnTo>
                      <a:pt x="16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0" name="Freeform 763"/>
              <p:cNvSpPr>
                <a:spLocks/>
              </p:cNvSpPr>
              <p:nvPr/>
            </p:nvSpPr>
            <p:spPr bwMode="auto">
              <a:xfrm>
                <a:off x="1230" y="2753"/>
                <a:ext cx="49" cy="89"/>
              </a:xfrm>
              <a:custGeom>
                <a:avLst/>
                <a:gdLst>
                  <a:gd name="T0" fmla="*/ 8 w 49"/>
                  <a:gd name="T1" fmla="*/ 0 h 89"/>
                  <a:gd name="T2" fmla="*/ 44 w 49"/>
                  <a:gd name="T3" fmla="*/ 0 h 89"/>
                  <a:gd name="T4" fmla="*/ 44 w 49"/>
                  <a:gd name="T5" fmla="*/ 10 h 89"/>
                  <a:gd name="T6" fmla="*/ 16 w 49"/>
                  <a:gd name="T7" fmla="*/ 10 h 89"/>
                  <a:gd name="T8" fmla="*/ 12 w 49"/>
                  <a:gd name="T9" fmla="*/ 34 h 89"/>
                  <a:gd name="T10" fmla="*/ 12 w 49"/>
                  <a:gd name="T11" fmla="*/ 34 h 89"/>
                  <a:gd name="T12" fmla="*/ 16 w 49"/>
                  <a:gd name="T13" fmla="*/ 32 h 89"/>
                  <a:gd name="T14" fmla="*/ 19 w 49"/>
                  <a:gd name="T15" fmla="*/ 30 h 89"/>
                  <a:gd name="T16" fmla="*/ 22 w 49"/>
                  <a:gd name="T17" fmla="*/ 29 h 89"/>
                  <a:gd name="T18" fmla="*/ 25 w 49"/>
                  <a:gd name="T19" fmla="*/ 29 h 89"/>
                  <a:gd name="T20" fmla="*/ 30 w 49"/>
                  <a:gd name="T21" fmla="*/ 30 h 89"/>
                  <a:gd name="T22" fmla="*/ 36 w 49"/>
                  <a:gd name="T23" fmla="*/ 32 h 89"/>
                  <a:gd name="T24" fmla="*/ 43 w 49"/>
                  <a:gd name="T25" fmla="*/ 37 h 89"/>
                  <a:gd name="T26" fmla="*/ 47 w 49"/>
                  <a:gd name="T27" fmla="*/ 46 h 89"/>
                  <a:gd name="T28" fmla="*/ 49 w 49"/>
                  <a:gd name="T29" fmla="*/ 59 h 89"/>
                  <a:gd name="T30" fmla="*/ 46 w 49"/>
                  <a:gd name="T31" fmla="*/ 70 h 89"/>
                  <a:gd name="T32" fmla="*/ 41 w 49"/>
                  <a:gd name="T33" fmla="*/ 80 h 89"/>
                  <a:gd name="T34" fmla="*/ 35 w 49"/>
                  <a:gd name="T35" fmla="*/ 86 h 89"/>
                  <a:gd name="T36" fmla="*/ 23 w 49"/>
                  <a:gd name="T37" fmla="*/ 89 h 89"/>
                  <a:gd name="T38" fmla="*/ 17 w 49"/>
                  <a:gd name="T39" fmla="*/ 88 h 89"/>
                  <a:gd name="T40" fmla="*/ 12 w 49"/>
                  <a:gd name="T41" fmla="*/ 86 h 89"/>
                  <a:gd name="T42" fmla="*/ 9 w 49"/>
                  <a:gd name="T43" fmla="*/ 83 h 89"/>
                  <a:gd name="T44" fmla="*/ 6 w 49"/>
                  <a:gd name="T45" fmla="*/ 80 h 89"/>
                  <a:gd name="T46" fmla="*/ 3 w 49"/>
                  <a:gd name="T47" fmla="*/ 75 h 89"/>
                  <a:gd name="T48" fmla="*/ 1 w 49"/>
                  <a:gd name="T49" fmla="*/ 72 h 89"/>
                  <a:gd name="T50" fmla="*/ 1 w 49"/>
                  <a:gd name="T51" fmla="*/ 69 h 89"/>
                  <a:gd name="T52" fmla="*/ 0 w 49"/>
                  <a:gd name="T53" fmla="*/ 65 h 89"/>
                  <a:gd name="T54" fmla="*/ 9 w 49"/>
                  <a:gd name="T55" fmla="*/ 65 h 89"/>
                  <a:gd name="T56" fmla="*/ 9 w 49"/>
                  <a:gd name="T57" fmla="*/ 67 h 89"/>
                  <a:gd name="T58" fmla="*/ 11 w 49"/>
                  <a:gd name="T59" fmla="*/ 69 h 89"/>
                  <a:gd name="T60" fmla="*/ 12 w 49"/>
                  <a:gd name="T61" fmla="*/ 72 h 89"/>
                  <a:gd name="T62" fmla="*/ 14 w 49"/>
                  <a:gd name="T63" fmla="*/ 73 h 89"/>
                  <a:gd name="T64" fmla="*/ 16 w 49"/>
                  <a:gd name="T65" fmla="*/ 77 h 89"/>
                  <a:gd name="T66" fmla="*/ 19 w 49"/>
                  <a:gd name="T67" fmla="*/ 78 h 89"/>
                  <a:gd name="T68" fmla="*/ 22 w 49"/>
                  <a:gd name="T69" fmla="*/ 78 h 89"/>
                  <a:gd name="T70" fmla="*/ 27 w 49"/>
                  <a:gd name="T71" fmla="*/ 78 h 89"/>
                  <a:gd name="T72" fmla="*/ 31 w 49"/>
                  <a:gd name="T73" fmla="*/ 77 h 89"/>
                  <a:gd name="T74" fmla="*/ 35 w 49"/>
                  <a:gd name="T75" fmla="*/ 73 h 89"/>
                  <a:gd name="T76" fmla="*/ 36 w 49"/>
                  <a:gd name="T77" fmla="*/ 70 h 89"/>
                  <a:gd name="T78" fmla="*/ 38 w 49"/>
                  <a:gd name="T79" fmla="*/ 65 h 89"/>
                  <a:gd name="T80" fmla="*/ 38 w 49"/>
                  <a:gd name="T81" fmla="*/ 59 h 89"/>
                  <a:gd name="T82" fmla="*/ 38 w 49"/>
                  <a:gd name="T83" fmla="*/ 51 h 89"/>
                  <a:gd name="T84" fmla="*/ 36 w 49"/>
                  <a:gd name="T85" fmla="*/ 46 h 89"/>
                  <a:gd name="T86" fmla="*/ 33 w 49"/>
                  <a:gd name="T87" fmla="*/ 42 h 89"/>
                  <a:gd name="T88" fmla="*/ 28 w 49"/>
                  <a:gd name="T89" fmla="*/ 40 h 89"/>
                  <a:gd name="T90" fmla="*/ 23 w 49"/>
                  <a:gd name="T91" fmla="*/ 38 h 89"/>
                  <a:gd name="T92" fmla="*/ 20 w 49"/>
                  <a:gd name="T93" fmla="*/ 40 h 89"/>
                  <a:gd name="T94" fmla="*/ 16 w 49"/>
                  <a:gd name="T95" fmla="*/ 42 h 89"/>
                  <a:gd name="T96" fmla="*/ 14 w 49"/>
                  <a:gd name="T97" fmla="*/ 43 h 89"/>
                  <a:gd name="T98" fmla="*/ 11 w 49"/>
                  <a:gd name="T99" fmla="*/ 46 h 89"/>
                  <a:gd name="T100" fmla="*/ 3 w 49"/>
                  <a:gd name="T101" fmla="*/ 46 h 89"/>
                  <a:gd name="T102" fmla="*/ 8 w 49"/>
                  <a:gd name="T10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9" h="89">
                    <a:moveTo>
                      <a:pt x="8" y="0"/>
                    </a:moveTo>
                    <a:lnTo>
                      <a:pt x="44" y="0"/>
                    </a:lnTo>
                    <a:lnTo>
                      <a:pt x="44" y="10"/>
                    </a:lnTo>
                    <a:lnTo>
                      <a:pt x="16" y="10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6" y="32"/>
                    </a:lnTo>
                    <a:lnTo>
                      <a:pt x="19" y="30"/>
                    </a:lnTo>
                    <a:lnTo>
                      <a:pt x="22" y="29"/>
                    </a:lnTo>
                    <a:lnTo>
                      <a:pt x="25" y="29"/>
                    </a:lnTo>
                    <a:lnTo>
                      <a:pt x="30" y="30"/>
                    </a:lnTo>
                    <a:lnTo>
                      <a:pt x="36" y="32"/>
                    </a:lnTo>
                    <a:lnTo>
                      <a:pt x="43" y="37"/>
                    </a:lnTo>
                    <a:lnTo>
                      <a:pt x="47" y="46"/>
                    </a:lnTo>
                    <a:lnTo>
                      <a:pt x="49" y="59"/>
                    </a:lnTo>
                    <a:lnTo>
                      <a:pt x="46" y="70"/>
                    </a:lnTo>
                    <a:lnTo>
                      <a:pt x="41" y="80"/>
                    </a:lnTo>
                    <a:lnTo>
                      <a:pt x="35" y="86"/>
                    </a:lnTo>
                    <a:lnTo>
                      <a:pt x="23" y="89"/>
                    </a:lnTo>
                    <a:lnTo>
                      <a:pt x="17" y="88"/>
                    </a:lnTo>
                    <a:lnTo>
                      <a:pt x="12" y="86"/>
                    </a:lnTo>
                    <a:lnTo>
                      <a:pt x="9" y="83"/>
                    </a:lnTo>
                    <a:lnTo>
                      <a:pt x="6" y="80"/>
                    </a:lnTo>
                    <a:lnTo>
                      <a:pt x="3" y="75"/>
                    </a:lnTo>
                    <a:lnTo>
                      <a:pt x="1" y="72"/>
                    </a:lnTo>
                    <a:lnTo>
                      <a:pt x="1" y="69"/>
                    </a:lnTo>
                    <a:lnTo>
                      <a:pt x="0" y="65"/>
                    </a:lnTo>
                    <a:lnTo>
                      <a:pt x="9" y="65"/>
                    </a:lnTo>
                    <a:lnTo>
                      <a:pt x="9" y="67"/>
                    </a:lnTo>
                    <a:lnTo>
                      <a:pt x="11" y="69"/>
                    </a:lnTo>
                    <a:lnTo>
                      <a:pt x="12" y="72"/>
                    </a:lnTo>
                    <a:lnTo>
                      <a:pt x="14" y="73"/>
                    </a:lnTo>
                    <a:lnTo>
                      <a:pt x="16" y="77"/>
                    </a:lnTo>
                    <a:lnTo>
                      <a:pt x="19" y="78"/>
                    </a:lnTo>
                    <a:lnTo>
                      <a:pt x="22" y="78"/>
                    </a:lnTo>
                    <a:lnTo>
                      <a:pt x="27" y="78"/>
                    </a:lnTo>
                    <a:lnTo>
                      <a:pt x="31" y="77"/>
                    </a:lnTo>
                    <a:lnTo>
                      <a:pt x="35" y="73"/>
                    </a:lnTo>
                    <a:lnTo>
                      <a:pt x="36" y="70"/>
                    </a:lnTo>
                    <a:lnTo>
                      <a:pt x="38" y="65"/>
                    </a:lnTo>
                    <a:lnTo>
                      <a:pt x="38" y="59"/>
                    </a:lnTo>
                    <a:lnTo>
                      <a:pt x="38" y="51"/>
                    </a:lnTo>
                    <a:lnTo>
                      <a:pt x="36" y="46"/>
                    </a:lnTo>
                    <a:lnTo>
                      <a:pt x="33" y="42"/>
                    </a:lnTo>
                    <a:lnTo>
                      <a:pt x="28" y="40"/>
                    </a:lnTo>
                    <a:lnTo>
                      <a:pt x="23" y="38"/>
                    </a:lnTo>
                    <a:lnTo>
                      <a:pt x="20" y="40"/>
                    </a:lnTo>
                    <a:lnTo>
                      <a:pt x="16" y="42"/>
                    </a:lnTo>
                    <a:lnTo>
                      <a:pt x="14" y="43"/>
                    </a:lnTo>
                    <a:lnTo>
                      <a:pt x="11" y="46"/>
                    </a:lnTo>
                    <a:lnTo>
                      <a:pt x="3" y="46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1" name="Freeform 764"/>
              <p:cNvSpPr>
                <a:spLocks noEditPoints="1"/>
              </p:cNvSpPr>
              <p:nvPr/>
            </p:nvSpPr>
            <p:spPr bwMode="auto">
              <a:xfrm>
                <a:off x="1287" y="2753"/>
                <a:ext cx="46" cy="89"/>
              </a:xfrm>
              <a:custGeom>
                <a:avLst/>
                <a:gdLst>
                  <a:gd name="T0" fmla="*/ 24 w 46"/>
                  <a:gd name="T1" fmla="*/ 10 h 89"/>
                  <a:gd name="T2" fmla="*/ 21 w 46"/>
                  <a:gd name="T3" fmla="*/ 10 h 89"/>
                  <a:gd name="T4" fmla="*/ 17 w 46"/>
                  <a:gd name="T5" fmla="*/ 11 h 89"/>
                  <a:gd name="T6" fmla="*/ 14 w 46"/>
                  <a:gd name="T7" fmla="*/ 15 h 89"/>
                  <a:gd name="T8" fmla="*/ 11 w 46"/>
                  <a:gd name="T9" fmla="*/ 19 h 89"/>
                  <a:gd name="T10" fmla="*/ 9 w 46"/>
                  <a:gd name="T11" fmla="*/ 29 h 89"/>
                  <a:gd name="T12" fmla="*/ 8 w 46"/>
                  <a:gd name="T13" fmla="*/ 45 h 89"/>
                  <a:gd name="T14" fmla="*/ 9 w 46"/>
                  <a:gd name="T15" fmla="*/ 59 h 89"/>
                  <a:gd name="T16" fmla="*/ 11 w 46"/>
                  <a:gd name="T17" fmla="*/ 70 h 89"/>
                  <a:gd name="T18" fmla="*/ 14 w 46"/>
                  <a:gd name="T19" fmla="*/ 73 h 89"/>
                  <a:gd name="T20" fmla="*/ 17 w 46"/>
                  <a:gd name="T21" fmla="*/ 77 h 89"/>
                  <a:gd name="T22" fmla="*/ 21 w 46"/>
                  <a:gd name="T23" fmla="*/ 78 h 89"/>
                  <a:gd name="T24" fmla="*/ 24 w 46"/>
                  <a:gd name="T25" fmla="*/ 78 h 89"/>
                  <a:gd name="T26" fmla="*/ 25 w 46"/>
                  <a:gd name="T27" fmla="*/ 78 h 89"/>
                  <a:gd name="T28" fmla="*/ 28 w 46"/>
                  <a:gd name="T29" fmla="*/ 77 h 89"/>
                  <a:gd name="T30" fmla="*/ 32 w 46"/>
                  <a:gd name="T31" fmla="*/ 73 h 89"/>
                  <a:gd name="T32" fmla="*/ 35 w 46"/>
                  <a:gd name="T33" fmla="*/ 70 h 89"/>
                  <a:gd name="T34" fmla="*/ 36 w 46"/>
                  <a:gd name="T35" fmla="*/ 59 h 89"/>
                  <a:gd name="T36" fmla="*/ 38 w 46"/>
                  <a:gd name="T37" fmla="*/ 45 h 89"/>
                  <a:gd name="T38" fmla="*/ 36 w 46"/>
                  <a:gd name="T39" fmla="*/ 29 h 89"/>
                  <a:gd name="T40" fmla="*/ 35 w 46"/>
                  <a:gd name="T41" fmla="*/ 19 h 89"/>
                  <a:gd name="T42" fmla="*/ 32 w 46"/>
                  <a:gd name="T43" fmla="*/ 15 h 89"/>
                  <a:gd name="T44" fmla="*/ 28 w 46"/>
                  <a:gd name="T45" fmla="*/ 11 h 89"/>
                  <a:gd name="T46" fmla="*/ 25 w 46"/>
                  <a:gd name="T47" fmla="*/ 10 h 89"/>
                  <a:gd name="T48" fmla="*/ 24 w 46"/>
                  <a:gd name="T49" fmla="*/ 10 h 89"/>
                  <a:gd name="T50" fmla="*/ 24 w 46"/>
                  <a:gd name="T51" fmla="*/ 0 h 89"/>
                  <a:gd name="T52" fmla="*/ 28 w 46"/>
                  <a:gd name="T53" fmla="*/ 0 h 89"/>
                  <a:gd name="T54" fmla="*/ 33 w 46"/>
                  <a:gd name="T55" fmla="*/ 2 h 89"/>
                  <a:gd name="T56" fmla="*/ 38 w 46"/>
                  <a:gd name="T57" fmla="*/ 7 h 89"/>
                  <a:gd name="T58" fmla="*/ 41 w 46"/>
                  <a:gd name="T59" fmla="*/ 13 h 89"/>
                  <a:gd name="T60" fmla="*/ 44 w 46"/>
                  <a:gd name="T61" fmla="*/ 22 h 89"/>
                  <a:gd name="T62" fmla="*/ 46 w 46"/>
                  <a:gd name="T63" fmla="*/ 34 h 89"/>
                  <a:gd name="T64" fmla="*/ 46 w 46"/>
                  <a:gd name="T65" fmla="*/ 45 h 89"/>
                  <a:gd name="T66" fmla="*/ 46 w 46"/>
                  <a:gd name="T67" fmla="*/ 54 h 89"/>
                  <a:gd name="T68" fmla="*/ 44 w 46"/>
                  <a:gd name="T69" fmla="*/ 67 h 89"/>
                  <a:gd name="T70" fmla="*/ 41 w 46"/>
                  <a:gd name="T71" fmla="*/ 77 h 89"/>
                  <a:gd name="T72" fmla="*/ 38 w 46"/>
                  <a:gd name="T73" fmla="*/ 81 h 89"/>
                  <a:gd name="T74" fmla="*/ 33 w 46"/>
                  <a:gd name="T75" fmla="*/ 86 h 89"/>
                  <a:gd name="T76" fmla="*/ 28 w 46"/>
                  <a:gd name="T77" fmla="*/ 88 h 89"/>
                  <a:gd name="T78" fmla="*/ 24 w 46"/>
                  <a:gd name="T79" fmla="*/ 89 h 89"/>
                  <a:gd name="T80" fmla="*/ 17 w 46"/>
                  <a:gd name="T81" fmla="*/ 88 h 89"/>
                  <a:gd name="T82" fmla="*/ 13 w 46"/>
                  <a:gd name="T83" fmla="*/ 86 h 89"/>
                  <a:gd name="T84" fmla="*/ 8 w 46"/>
                  <a:gd name="T85" fmla="*/ 81 h 89"/>
                  <a:gd name="T86" fmla="*/ 5 w 46"/>
                  <a:gd name="T87" fmla="*/ 77 h 89"/>
                  <a:gd name="T88" fmla="*/ 1 w 46"/>
                  <a:gd name="T89" fmla="*/ 67 h 89"/>
                  <a:gd name="T90" fmla="*/ 0 w 46"/>
                  <a:gd name="T91" fmla="*/ 54 h 89"/>
                  <a:gd name="T92" fmla="*/ 0 w 46"/>
                  <a:gd name="T93" fmla="*/ 45 h 89"/>
                  <a:gd name="T94" fmla="*/ 0 w 46"/>
                  <a:gd name="T95" fmla="*/ 34 h 89"/>
                  <a:gd name="T96" fmla="*/ 1 w 46"/>
                  <a:gd name="T97" fmla="*/ 22 h 89"/>
                  <a:gd name="T98" fmla="*/ 5 w 46"/>
                  <a:gd name="T99" fmla="*/ 13 h 89"/>
                  <a:gd name="T100" fmla="*/ 8 w 46"/>
                  <a:gd name="T101" fmla="*/ 7 h 89"/>
                  <a:gd name="T102" fmla="*/ 13 w 46"/>
                  <a:gd name="T103" fmla="*/ 2 h 89"/>
                  <a:gd name="T104" fmla="*/ 17 w 46"/>
                  <a:gd name="T105" fmla="*/ 0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10"/>
                    </a:moveTo>
                    <a:lnTo>
                      <a:pt x="21" y="10"/>
                    </a:lnTo>
                    <a:lnTo>
                      <a:pt x="17" y="11"/>
                    </a:lnTo>
                    <a:lnTo>
                      <a:pt x="14" y="15"/>
                    </a:lnTo>
                    <a:lnTo>
                      <a:pt x="11" y="19"/>
                    </a:lnTo>
                    <a:lnTo>
                      <a:pt x="9" y="29"/>
                    </a:lnTo>
                    <a:lnTo>
                      <a:pt x="8" y="45"/>
                    </a:lnTo>
                    <a:lnTo>
                      <a:pt x="9" y="59"/>
                    </a:lnTo>
                    <a:lnTo>
                      <a:pt x="11" y="70"/>
                    </a:lnTo>
                    <a:lnTo>
                      <a:pt x="14" y="73"/>
                    </a:lnTo>
                    <a:lnTo>
                      <a:pt x="17" y="77"/>
                    </a:lnTo>
                    <a:lnTo>
                      <a:pt x="21" y="78"/>
                    </a:lnTo>
                    <a:lnTo>
                      <a:pt x="24" y="78"/>
                    </a:lnTo>
                    <a:lnTo>
                      <a:pt x="25" y="78"/>
                    </a:lnTo>
                    <a:lnTo>
                      <a:pt x="28" y="77"/>
                    </a:lnTo>
                    <a:lnTo>
                      <a:pt x="32" y="73"/>
                    </a:lnTo>
                    <a:lnTo>
                      <a:pt x="35" y="70"/>
                    </a:lnTo>
                    <a:lnTo>
                      <a:pt x="36" y="59"/>
                    </a:lnTo>
                    <a:lnTo>
                      <a:pt x="38" y="45"/>
                    </a:lnTo>
                    <a:lnTo>
                      <a:pt x="36" y="29"/>
                    </a:lnTo>
                    <a:lnTo>
                      <a:pt x="35" y="19"/>
                    </a:lnTo>
                    <a:lnTo>
                      <a:pt x="32" y="15"/>
                    </a:lnTo>
                    <a:lnTo>
                      <a:pt x="28" y="11"/>
                    </a:lnTo>
                    <a:lnTo>
                      <a:pt x="25" y="10"/>
                    </a:lnTo>
                    <a:lnTo>
                      <a:pt x="24" y="10"/>
                    </a:lnTo>
                    <a:close/>
                    <a:moveTo>
                      <a:pt x="24" y="0"/>
                    </a:moveTo>
                    <a:lnTo>
                      <a:pt x="28" y="0"/>
                    </a:lnTo>
                    <a:lnTo>
                      <a:pt x="33" y="2"/>
                    </a:lnTo>
                    <a:lnTo>
                      <a:pt x="38" y="7"/>
                    </a:lnTo>
                    <a:lnTo>
                      <a:pt x="41" y="13"/>
                    </a:lnTo>
                    <a:lnTo>
                      <a:pt x="44" y="22"/>
                    </a:lnTo>
                    <a:lnTo>
                      <a:pt x="46" y="34"/>
                    </a:lnTo>
                    <a:lnTo>
                      <a:pt x="46" y="45"/>
                    </a:lnTo>
                    <a:lnTo>
                      <a:pt x="46" y="54"/>
                    </a:lnTo>
                    <a:lnTo>
                      <a:pt x="44" y="67"/>
                    </a:lnTo>
                    <a:lnTo>
                      <a:pt x="41" y="77"/>
                    </a:lnTo>
                    <a:lnTo>
                      <a:pt x="38" y="81"/>
                    </a:lnTo>
                    <a:lnTo>
                      <a:pt x="33" y="86"/>
                    </a:lnTo>
                    <a:lnTo>
                      <a:pt x="28" y="88"/>
                    </a:lnTo>
                    <a:lnTo>
                      <a:pt x="24" y="89"/>
                    </a:lnTo>
                    <a:lnTo>
                      <a:pt x="17" y="88"/>
                    </a:lnTo>
                    <a:lnTo>
                      <a:pt x="13" y="86"/>
                    </a:lnTo>
                    <a:lnTo>
                      <a:pt x="8" y="81"/>
                    </a:lnTo>
                    <a:lnTo>
                      <a:pt x="5" y="77"/>
                    </a:lnTo>
                    <a:lnTo>
                      <a:pt x="1" y="67"/>
                    </a:lnTo>
                    <a:lnTo>
                      <a:pt x="0" y="54"/>
                    </a:lnTo>
                    <a:lnTo>
                      <a:pt x="0" y="45"/>
                    </a:lnTo>
                    <a:lnTo>
                      <a:pt x="0" y="34"/>
                    </a:lnTo>
                    <a:lnTo>
                      <a:pt x="1" y="22"/>
                    </a:lnTo>
                    <a:lnTo>
                      <a:pt x="5" y="13"/>
                    </a:lnTo>
                    <a:lnTo>
                      <a:pt x="8" y="7"/>
                    </a:lnTo>
                    <a:lnTo>
                      <a:pt x="13" y="2"/>
                    </a:lnTo>
                    <a:lnTo>
                      <a:pt x="17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2" name="Freeform 765"/>
              <p:cNvSpPr>
                <a:spLocks/>
              </p:cNvSpPr>
              <p:nvPr/>
            </p:nvSpPr>
            <p:spPr bwMode="auto">
              <a:xfrm>
                <a:off x="1174" y="2462"/>
                <a:ext cx="48" cy="86"/>
              </a:xfrm>
              <a:custGeom>
                <a:avLst/>
                <a:gdLst>
                  <a:gd name="T0" fmla="*/ 27 w 48"/>
                  <a:gd name="T1" fmla="*/ 0 h 86"/>
                  <a:gd name="T2" fmla="*/ 38 w 48"/>
                  <a:gd name="T3" fmla="*/ 3 h 86"/>
                  <a:gd name="T4" fmla="*/ 46 w 48"/>
                  <a:gd name="T5" fmla="*/ 13 h 86"/>
                  <a:gd name="T6" fmla="*/ 48 w 48"/>
                  <a:gd name="T7" fmla="*/ 25 h 86"/>
                  <a:gd name="T8" fmla="*/ 46 w 48"/>
                  <a:gd name="T9" fmla="*/ 37 h 86"/>
                  <a:gd name="T10" fmla="*/ 41 w 48"/>
                  <a:gd name="T11" fmla="*/ 45 h 86"/>
                  <a:gd name="T12" fmla="*/ 35 w 48"/>
                  <a:gd name="T13" fmla="*/ 51 h 86"/>
                  <a:gd name="T14" fmla="*/ 22 w 48"/>
                  <a:gd name="T15" fmla="*/ 59 h 86"/>
                  <a:gd name="T16" fmla="*/ 21 w 48"/>
                  <a:gd name="T17" fmla="*/ 59 h 86"/>
                  <a:gd name="T18" fmla="*/ 19 w 48"/>
                  <a:gd name="T19" fmla="*/ 60 h 86"/>
                  <a:gd name="T20" fmla="*/ 16 w 48"/>
                  <a:gd name="T21" fmla="*/ 64 h 86"/>
                  <a:gd name="T22" fmla="*/ 13 w 48"/>
                  <a:gd name="T23" fmla="*/ 68 h 86"/>
                  <a:gd name="T24" fmla="*/ 11 w 48"/>
                  <a:gd name="T25" fmla="*/ 72 h 86"/>
                  <a:gd name="T26" fmla="*/ 10 w 48"/>
                  <a:gd name="T27" fmla="*/ 76 h 86"/>
                  <a:gd name="T28" fmla="*/ 48 w 48"/>
                  <a:gd name="T29" fmla="*/ 76 h 86"/>
                  <a:gd name="T30" fmla="*/ 48 w 48"/>
                  <a:gd name="T31" fmla="*/ 86 h 86"/>
                  <a:gd name="T32" fmla="*/ 0 w 48"/>
                  <a:gd name="T33" fmla="*/ 86 h 86"/>
                  <a:gd name="T34" fmla="*/ 2 w 48"/>
                  <a:gd name="T35" fmla="*/ 72 h 86"/>
                  <a:gd name="T36" fmla="*/ 8 w 48"/>
                  <a:gd name="T37" fmla="*/ 60 h 86"/>
                  <a:gd name="T38" fmla="*/ 19 w 48"/>
                  <a:gd name="T39" fmla="*/ 49 h 86"/>
                  <a:gd name="T40" fmla="*/ 30 w 48"/>
                  <a:gd name="T41" fmla="*/ 43 h 86"/>
                  <a:gd name="T42" fmla="*/ 32 w 48"/>
                  <a:gd name="T43" fmla="*/ 40 h 86"/>
                  <a:gd name="T44" fmla="*/ 35 w 48"/>
                  <a:gd name="T45" fmla="*/ 38 h 86"/>
                  <a:gd name="T46" fmla="*/ 37 w 48"/>
                  <a:gd name="T47" fmla="*/ 35 h 86"/>
                  <a:gd name="T48" fmla="*/ 38 w 48"/>
                  <a:gd name="T49" fmla="*/ 30 h 86"/>
                  <a:gd name="T50" fmla="*/ 40 w 48"/>
                  <a:gd name="T51" fmla="*/ 25 h 86"/>
                  <a:gd name="T52" fmla="*/ 38 w 48"/>
                  <a:gd name="T53" fmla="*/ 19 h 86"/>
                  <a:gd name="T54" fmla="*/ 37 w 48"/>
                  <a:gd name="T55" fmla="*/ 16 h 86"/>
                  <a:gd name="T56" fmla="*/ 35 w 48"/>
                  <a:gd name="T57" fmla="*/ 13 h 86"/>
                  <a:gd name="T58" fmla="*/ 32 w 48"/>
                  <a:gd name="T59" fmla="*/ 11 h 86"/>
                  <a:gd name="T60" fmla="*/ 29 w 48"/>
                  <a:gd name="T61" fmla="*/ 10 h 86"/>
                  <a:gd name="T62" fmla="*/ 27 w 48"/>
                  <a:gd name="T63" fmla="*/ 10 h 86"/>
                  <a:gd name="T64" fmla="*/ 25 w 48"/>
                  <a:gd name="T65" fmla="*/ 10 h 86"/>
                  <a:gd name="T66" fmla="*/ 21 w 48"/>
                  <a:gd name="T67" fmla="*/ 10 h 86"/>
                  <a:gd name="T68" fmla="*/ 17 w 48"/>
                  <a:gd name="T69" fmla="*/ 13 h 86"/>
                  <a:gd name="T70" fmla="*/ 14 w 48"/>
                  <a:gd name="T71" fmla="*/ 16 h 86"/>
                  <a:gd name="T72" fmla="*/ 13 w 48"/>
                  <a:gd name="T73" fmla="*/ 19 h 86"/>
                  <a:gd name="T74" fmla="*/ 11 w 48"/>
                  <a:gd name="T75" fmla="*/ 24 h 86"/>
                  <a:gd name="T76" fmla="*/ 11 w 48"/>
                  <a:gd name="T77" fmla="*/ 30 h 86"/>
                  <a:gd name="T78" fmla="*/ 2 w 48"/>
                  <a:gd name="T79" fmla="*/ 30 h 86"/>
                  <a:gd name="T80" fmla="*/ 3 w 48"/>
                  <a:gd name="T81" fmla="*/ 22 h 86"/>
                  <a:gd name="T82" fmla="*/ 5 w 48"/>
                  <a:gd name="T83" fmla="*/ 14 h 86"/>
                  <a:gd name="T84" fmla="*/ 10 w 48"/>
                  <a:gd name="T85" fmla="*/ 6 h 86"/>
                  <a:gd name="T86" fmla="*/ 16 w 48"/>
                  <a:gd name="T87" fmla="*/ 2 h 86"/>
                  <a:gd name="T88" fmla="*/ 27 w 48"/>
                  <a:gd name="T8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8" h="86">
                    <a:moveTo>
                      <a:pt x="27" y="0"/>
                    </a:moveTo>
                    <a:lnTo>
                      <a:pt x="38" y="3"/>
                    </a:lnTo>
                    <a:lnTo>
                      <a:pt x="46" y="13"/>
                    </a:lnTo>
                    <a:lnTo>
                      <a:pt x="48" y="25"/>
                    </a:lnTo>
                    <a:lnTo>
                      <a:pt x="46" y="37"/>
                    </a:lnTo>
                    <a:lnTo>
                      <a:pt x="41" y="45"/>
                    </a:lnTo>
                    <a:lnTo>
                      <a:pt x="35" y="51"/>
                    </a:lnTo>
                    <a:lnTo>
                      <a:pt x="22" y="59"/>
                    </a:lnTo>
                    <a:lnTo>
                      <a:pt x="21" y="59"/>
                    </a:lnTo>
                    <a:lnTo>
                      <a:pt x="19" y="60"/>
                    </a:lnTo>
                    <a:lnTo>
                      <a:pt x="16" y="64"/>
                    </a:lnTo>
                    <a:lnTo>
                      <a:pt x="13" y="68"/>
                    </a:lnTo>
                    <a:lnTo>
                      <a:pt x="11" y="72"/>
                    </a:lnTo>
                    <a:lnTo>
                      <a:pt x="10" y="76"/>
                    </a:lnTo>
                    <a:lnTo>
                      <a:pt x="48" y="76"/>
                    </a:lnTo>
                    <a:lnTo>
                      <a:pt x="48" y="86"/>
                    </a:lnTo>
                    <a:lnTo>
                      <a:pt x="0" y="86"/>
                    </a:lnTo>
                    <a:lnTo>
                      <a:pt x="2" y="72"/>
                    </a:lnTo>
                    <a:lnTo>
                      <a:pt x="8" y="60"/>
                    </a:lnTo>
                    <a:lnTo>
                      <a:pt x="19" y="49"/>
                    </a:lnTo>
                    <a:lnTo>
                      <a:pt x="30" y="43"/>
                    </a:lnTo>
                    <a:lnTo>
                      <a:pt x="32" y="40"/>
                    </a:lnTo>
                    <a:lnTo>
                      <a:pt x="35" y="38"/>
                    </a:lnTo>
                    <a:lnTo>
                      <a:pt x="37" y="35"/>
                    </a:lnTo>
                    <a:lnTo>
                      <a:pt x="38" y="30"/>
                    </a:lnTo>
                    <a:lnTo>
                      <a:pt x="40" y="25"/>
                    </a:lnTo>
                    <a:lnTo>
                      <a:pt x="38" y="19"/>
                    </a:lnTo>
                    <a:lnTo>
                      <a:pt x="37" y="16"/>
                    </a:lnTo>
                    <a:lnTo>
                      <a:pt x="35" y="13"/>
                    </a:lnTo>
                    <a:lnTo>
                      <a:pt x="32" y="11"/>
                    </a:lnTo>
                    <a:lnTo>
                      <a:pt x="29" y="10"/>
                    </a:lnTo>
                    <a:lnTo>
                      <a:pt x="27" y="10"/>
                    </a:lnTo>
                    <a:lnTo>
                      <a:pt x="25" y="10"/>
                    </a:lnTo>
                    <a:lnTo>
                      <a:pt x="21" y="10"/>
                    </a:lnTo>
                    <a:lnTo>
                      <a:pt x="17" y="13"/>
                    </a:lnTo>
                    <a:lnTo>
                      <a:pt x="14" y="16"/>
                    </a:lnTo>
                    <a:lnTo>
                      <a:pt x="13" y="19"/>
                    </a:lnTo>
                    <a:lnTo>
                      <a:pt x="11" y="24"/>
                    </a:lnTo>
                    <a:lnTo>
                      <a:pt x="11" y="30"/>
                    </a:lnTo>
                    <a:lnTo>
                      <a:pt x="2" y="30"/>
                    </a:lnTo>
                    <a:lnTo>
                      <a:pt x="3" y="22"/>
                    </a:lnTo>
                    <a:lnTo>
                      <a:pt x="5" y="14"/>
                    </a:lnTo>
                    <a:lnTo>
                      <a:pt x="10" y="6"/>
                    </a:lnTo>
                    <a:lnTo>
                      <a:pt x="16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3" name="Freeform 766"/>
              <p:cNvSpPr>
                <a:spLocks noEditPoints="1"/>
              </p:cNvSpPr>
              <p:nvPr/>
            </p:nvSpPr>
            <p:spPr bwMode="auto">
              <a:xfrm>
                <a:off x="1231" y="2462"/>
                <a:ext cx="46" cy="89"/>
              </a:xfrm>
              <a:custGeom>
                <a:avLst/>
                <a:gdLst>
                  <a:gd name="T0" fmla="*/ 24 w 46"/>
                  <a:gd name="T1" fmla="*/ 10 h 89"/>
                  <a:gd name="T2" fmla="*/ 21 w 46"/>
                  <a:gd name="T3" fmla="*/ 11 h 89"/>
                  <a:gd name="T4" fmla="*/ 18 w 46"/>
                  <a:gd name="T5" fmla="*/ 13 h 89"/>
                  <a:gd name="T6" fmla="*/ 15 w 46"/>
                  <a:gd name="T7" fmla="*/ 14 h 89"/>
                  <a:gd name="T8" fmla="*/ 11 w 46"/>
                  <a:gd name="T9" fmla="*/ 19 h 89"/>
                  <a:gd name="T10" fmla="*/ 10 w 46"/>
                  <a:gd name="T11" fmla="*/ 29 h 89"/>
                  <a:gd name="T12" fmla="*/ 8 w 46"/>
                  <a:gd name="T13" fmla="*/ 45 h 89"/>
                  <a:gd name="T14" fmla="*/ 10 w 46"/>
                  <a:gd name="T15" fmla="*/ 60 h 89"/>
                  <a:gd name="T16" fmla="*/ 11 w 46"/>
                  <a:gd name="T17" fmla="*/ 70 h 89"/>
                  <a:gd name="T18" fmla="*/ 15 w 46"/>
                  <a:gd name="T19" fmla="*/ 73 h 89"/>
                  <a:gd name="T20" fmla="*/ 18 w 46"/>
                  <a:gd name="T21" fmla="*/ 76 h 89"/>
                  <a:gd name="T22" fmla="*/ 21 w 46"/>
                  <a:gd name="T23" fmla="*/ 78 h 89"/>
                  <a:gd name="T24" fmla="*/ 24 w 46"/>
                  <a:gd name="T25" fmla="*/ 78 h 89"/>
                  <a:gd name="T26" fmla="*/ 26 w 46"/>
                  <a:gd name="T27" fmla="*/ 78 h 89"/>
                  <a:gd name="T28" fmla="*/ 29 w 46"/>
                  <a:gd name="T29" fmla="*/ 76 h 89"/>
                  <a:gd name="T30" fmla="*/ 32 w 46"/>
                  <a:gd name="T31" fmla="*/ 73 h 89"/>
                  <a:gd name="T32" fmla="*/ 35 w 46"/>
                  <a:gd name="T33" fmla="*/ 70 h 89"/>
                  <a:gd name="T34" fmla="*/ 37 w 46"/>
                  <a:gd name="T35" fmla="*/ 60 h 89"/>
                  <a:gd name="T36" fmla="*/ 38 w 46"/>
                  <a:gd name="T37" fmla="*/ 45 h 89"/>
                  <a:gd name="T38" fmla="*/ 37 w 46"/>
                  <a:gd name="T39" fmla="*/ 29 h 89"/>
                  <a:gd name="T40" fmla="*/ 35 w 46"/>
                  <a:gd name="T41" fmla="*/ 19 h 89"/>
                  <a:gd name="T42" fmla="*/ 32 w 46"/>
                  <a:gd name="T43" fmla="*/ 14 h 89"/>
                  <a:gd name="T44" fmla="*/ 29 w 46"/>
                  <a:gd name="T45" fmla="*/ 13 h 89"/>
                  <a:gd name="T46" fmla="*/ 26 w 46"/>
                  <a:gd name="T47" fmla="*/ 11 h 89"/>
                  <a:gd name="T48" fmla="*/ 24 w 46"/>
                  <a:gd name="T49" fmla="*/ 10 h 89"/>
                  <a:gd name="T50" fmla="*/ 24 w 46"/>
                  <a:gd name="T51" fmla="*/ 0 h 89"/>
                  <a:gd name="T52" fmla="*/ 29 w 46"/>
                  <a:gd name="T53" fmla="*/ 0 h 89"/>
                  <a:gd name="T54" fmla="*/ 34 w 46"/>
                  <a:gd name="T55" fmla="*/ 3 h 89"/>
                  <a:gd name="T56" fmla="*/ 38 w 46"/>
                  <a:gd name="T57" fmla="*/ 6 h 89"/>
                  <a:gd name="T58" fmla="*/ 42 w 46"/>
                  <a:gd name="T59" fmla="*/ 13 h 89"/>
                  <a:gd name="T60" fmla="*/ 45 w 46"/>
                  <a:gd name="T61" fmla="*/ 22 h 89"/>
                  <a:gd name="T62" fmla="*/ 46 w 46"/>
                  <a:gd name="T63" fmla="*/ 33 h 89"/>
                  <a:gd name="T64" fmla="*/ 46 w 46"/>
                  <a:gd name="T65" fmla="*/ 45 h 89"/>
                  <a:gd name="T66" fmla="*/ 46 w 46"/>
                  <a:gd name="T67" fmla="*/ 56 h 89"/>
                  <a:gd name="T68" fmla="*/ 45 w 46"/>
                  <a:gd name="T69" fmla="*/ 67 h 89"/>
                  <a:gd name="T70" fmla="*/ 42 w 46"/>
                  <a:gd name="T71" fmla="*/ 76 h 89"/>
                  <a:gd name="T72" fmla="*/ 38 w 46"/>
                  <a:gd name="T73" fmla="*/ 83 h 89"/>
                  <a:gd name="T74" fmla="*/ 34 w 46"/>
                  <a:gd name="T75" fmla="*/ 86 h 89"/>
                  <a:gd name="T76" fmla="*/ 29 w 46"/>
                  <a:gd name="T77" fmla="*/ 88 h 89"/>
                  <a:gd name="T78" fmla="*/ 24 w 46"/>
                  <a:gd name="T79" fmla="*/ 89 h 89"/>
                  <a:gd name="T80" fmla="*/ 18 w 46"/>
                  <a:gd name="T81" fmla="*/ 88 h 89"/>
                  <a:gd name="T82" fmla="*/ 13 w 46"/>
                  <a:gd name="T83" fmla="*/ 86 h 89"/>
                  <a:gd name="T84" fmla="*/ 8 w 46"/>
                  <a:gd name="T85" fmla="*/ 83 h 89"/>
                  <a:gd name="T86" fmla="*/ 5 w 46"/>
                  <a:gd name="T87" fmla="*/ 76 h 89"/>
                  <a:gd name="T88" fmla="*/ 2 w 46"/>
                  <a:gd name="T89" fmla="*/ 67 h 89"/>
                  <a:gd name="T90" fmla="*/ 0 w 46"/>
                  <a:gd name="T91" fmla="*/ 56 h 89"/>
                  <a:gd name="T92" fmla="*/ 0 w 46"/>
                  <a:gd name="T93" fmla="*/ 45 h 89"/>
                  <a:gd name="T94" fmla="*/ 0 w 46"/>
                  <a:gd name="T95" fmla="*/ 33 h 89"/>
                  <a:gd name="T96" fmla="*/ 2 w 46"/>
                  <a:gd name="T97" fmla="*/ 22 h 89"/>
                  <a:gd name="T98" fmla="*/ 5 w 46"/>
                  <a:gd name="T99" fmla="*/ 13 h 89"/>
                  <a:gd name="T100" fmla="*/ 8 w 46"/>
                  <a:gd name="T101" fmla="*/ 6 h 89"/>
                  <a:gd name="T102" fmla="*/ 13 w 46"/>
                  <a:gd name="T103" fmla="*/ 3 h 89"/>
                  <a:gd name="T104" fmla="*/ 18 w 46"/>
                  <a:gd name="T105" fmla="*/ 0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10"/>
                    </a:moveTo>
                    <a:lnTo>
                      <a:pt x="21" y="11"/>
                    </a:lnTo>
                    <a:lnTo>
                      <a:pt x="18" y="13"/>
                    </a:lnTo>
                    <a:lnTo>
                      <a:pt x="15" y="14"/>
                    </a:lnTo>
                    <a:lnTo>
                      <a:pt x="11" y="19"/>
                    </a:lnTo>
                    <a:lnTo>
                      <a:pt x="10" y="29"/>
                    </a:lnTo>
                    <a:lnTo>
                      <a:pt x="8" y="45"/>
                    </a:lnTo>
                    <a:lnTo>
                      <a:pt x="10" y="60"/>
                    </a:lnTo>
                    <a:lnTo>
                      <a:pt x="11" y="70"/>
                    </a:lnTo>
                    <a:lnTo>
                      <a:pt x="15" y="73"/>
                    </a:lnTo>
                    <a:lnTo>
                      <a:pt x="18" y="76"/>
                    </a:lnTo>
                    <a:lnTo>
                      <a:pt x="21" y="78"/>
                    </a:lnTo>
                    <a:lnTo>
                      <a:pt x="24" y="78"/>
                    </a:lnTo>
                    <a:lnTo>
                      <a:pt x="26" y="78"/>
                    </a:lnTo>
                    <a:lnTo>
                      <a:pt x="29" y="76"/>
                    </a:lnTo>
                    <a:lnTo>
                      <a:pt x="32" y="73"/>
                    </a:lnTo>
                    <a:lnTo>
                      <a:pt x="35" y="70"/>
                    </a:lnTo>
                    <a:lnTo>
                      <a:pt x="37" y="60"/>
                    </a:lnTo>
                    <a:lnTo>
                      <a:pt x="38" y="45"/>
                    </a:lnTo>
                    <a:lnTo>
                      <a:pt x="37" y="29"/>
                    </a:lnTo>
                    <a:lnTo>
                      <a:pt x="35" y="19"/>
                    </a:lnTo>
                    <a:lnTo>
                      <a:pt x="32" y="14"/>
                    </a:lnTo>
                    <a:lnTo>
                      <a:pt x="29" y="13"/>
                    </a:lnTo>
                    <a:lnTo>
                      <a:pt x="26" y="11"/>
                    </a:lnTo>
                    <a:lnTo>
                      <a:pt x="24" y="10"/>
                    </a:lnTo>
                    <a:close/>
                    <a:moveTo>
                      <a:pt x="24" y="0"/>
                    </a:moveTo>
                    <a:lnTo>
                      <a:pt x="29" y="0"/>
                    </a:lnTo>
                    <a:lnTo>
                      <a:pt x="34" y="3"/>
                    </a:lnTo>
                    <a:lnTo>
                      <a:pt x="38" y="6"/>
                    </a:lnTo>
                    <a:lnTo>
                      <a:pt x="42" y="13"/>
                    </a:lnTo>
                    <a:lnTo>
                      <a:pt x="45" y="22"/>
                    </a:lnTo>
                    <a:lnTo>
                      <a:pt x="46" y="33"/>
                    </a:lnTo>
                    <a:lnTo>
                      <a:pt x="46" y="45"/>
                    </a:lnTo>
                    <a:lnTo>
                      <a:pt x="46" y="56"/>
                    </a:lnTo>
                    <a:lnTo>
                      <a:pt x="45" y="67"/>
                    </a:lnTo>
                    <a:lnTo>
                      <a:pt x="42" y="76"/>
                    </a:lnTo>
                    <a:lnTo>
                      <a:pt x="38" y="83"/>
                    </a:lnTo>
                    <a:lnTo>
                      <a:pt x="34" y="86"/>
                    </a:lnTo>
                    <a:lnTo>
                      <a:pt x="29" y="88"/>
                    </a:lnTo>
                    <a:lnTo>
                      <a:pt x="24" y="89"/>
                    </a:lnTo>
                    <a:lnTo>
                      <a:pt x="18" y="88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6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4" name="Freeform 767"/>
              <p:cNvSpPr>
                <a:spLocks noEditPoints="1"/>
              </p:cNvSpPr>
              <p:nvPr/>
            </p:nvSpPr>
            <p:spPr bwMode="auto">
              <a:xfrm>
                <a:off x="1287" y="2462"/>
                <a:ext cx="46" cy="89"/>
              </a:xfrm>
              <a:custGeom>
                <a:avLst/>
                <a:gdLst>
                  <a:gd name="T0" fmla="*/ 24 w 46"/>
                  <a:gd name="T1" fmla="*/ 10 h 89"/>
                  <a:gd name="T2" fmla="*/ 21 w 46"/>
                  <a:gd name="T3" fmla="*/ 11 h 89"/>
                  <a:gd name="T4" fmla="*/ 17 w 46"/>
                  <a:gd name="T5" fmla="*/ 13 h 89"/>
                  <a:gd name="T6" fmla="*/ 14 w 46"/>
                  <a:gd name="T7" fmla="*/ 14 h 89"/>
                  <a:gd name="T8" fmla="*/ 11 w 46"/>
                  <a:gd name="T9" fmla="*/ 19 h 89"/>
                  <a:gd name="T10" fmla="*/ 9 w 46"/>
                  <a:gd name="T11" fmla="*/ 29 h 89"/>
                  <a:gd name="T12" fmla="*/ 8 w 46"/>
                  <a:gd name="T13" fmla="*/ 45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3 h 89"/>
                  <a:gd name="T20" fmla="*/ 17 w 46"/>
                  <a:gd name="T21" fmla="*/ 76 h 89"/>
                  <a:gd name="T22" fmla="*/ 21 w 46"/>
                  <a:gd name="T23" fmla="*/ 78 h 89"/>
                  <a:gd name="T24" fmla="*/ 24 w 46"/>
                  <a:gd name="T25" fmla="*/ 78 h 89"/>
                  <a:gd name="T26" fmla="*/ 25 w 46"/>
                  <a:gd name="T27" fmla="*/ 78 h 89"/>
                  <a:gd name="T28" fmla="*/ 28 w 46"/>
                  <a:gd name="T29" fmla="*/ 76 h 89"/>
                  <a:gd name="T30" fmla="*/ 32 w 46"/>
                  <a:gd name="T31" fmla="*/ 73 h 89"/>
                  <a:gd name="T32" fmla="*/ 35 w 46"/>
                  <a:gd name="T33" fmla="*/ 70 h 89"/>
                  <a:gd name="T34" fmla="*/ 36 w 46"/>
                  <a:gd name="T35" fmla="*/ 60 h 89"/>
                  <a:gd name="T36" fmla="*/ 38 w 46"/>
                  <a:gd name="T37" fmla="*/ 45 h 89"/>
                  <a:gd name="T38" fmla="*/ 36 w 46"/>
                  <a:gd name="T39" fmla="*/ 29 h 89"/>
                  <a:gd name="T40" fmla="*/ 35 w 46"/>
                  <a:gd name="T41" fmla="*/ 19 h 89"/>
                  <a:gd name="T42" fmla="*/ 32 w 46"/>
                  <a:gd name="T43" fmla="*/ 14 h 89"/>
                  <a:gd name="T44" fmla="*/ 28 w 46"/>
                  <a:gd name="T45" fmla="*/ 13 h 89"/>
                  <a:gd name="T46" fmla="*/ 25 w 46"/>
                  <a:gd name="T47" fmla="*/ 11 h 89"/>
                  <a:gd name="T48" fmla="*/ 24 w 46"/>
                  <a:gd name="T49" fmla="*/ 10 h 89"/>
                  <a:gd name="T50" fmla="*/ 24 w 46"/>
                  <a:gd name="T51" fmla="*/ 0 h 89"/>
                  <a:gd name="T52" fmla="*/ 28 w 46"/>
                  <a:gd name="T53" fmla="*/ 0 h 89"/>
                  <a:gd name="T54" fmla="*/ 33 w 46"/>
                  <a:gd name="T55" fmla="*/ 3 h 89"/>
                  <a:gd name="T56" fmla="*/ 38 w 46"/>
                  <a:gd name="T57" fmla="*/ 6 h 89"/>
                  <a:gd name="T58" fmla="*/ 41 w 46"/>
                  <a:gd name="T59" fmla="*/ 13 h 89"/>
                  <a:gd name="T60" fmla="*/ 44 w 46"/>
                  <a:gd name="T61" fmla="*/ 22 h 89"/>
                  <a:gd name="T62" fmla="*/ 46 w 46"/>
                  <a:gd name="T63" fmla="*/ 33 h 89"/>
                  <a:gd name="T64" fmla="*/ 46 w 46"/>
                  <a:gd name="T65" fmla="*/ 45 h 89"/>
                  <a:gd name="T66" fmla="*/ 46 w 46"/>
                  <a:gd name="T67" fmla="*/ 56 h 89"/>
                  <a:gd name="T68" fmla="*/ 44 w 46"/>
                  <a:gd name="T69" fmla="*/ 67 h 89"/>
                  <a:gd name="T70" fmla="*/ 41 w 46"/>
                  <a:gd name="T71" fmla="*/ 76 h 89"/>
                  <a:gd name="T72" fmla="*/ 38 w 46"/>
                  <a:gd name="T73" fmla="*/ 83 h 89"/>
                  <a:gd name="T74" fmla="*/ 33 w 46"/>
                  <a:gd name="T75" fmla="*/ 86 h 89"/>
                  <a:gd name="T76" fmla="*/ 28 w 46"/>
                  <a:gd name="T77" fmla="*/ 88 h 89"/>
                  <a:gd name="T78" fmla="*/ 24 w 46"/>
                  <a:gd name="T79" fmla="*/ 89 h 89"/>
                  <a:gd name="T80" fmla="*/ 17 w 46"/>
                  <a:gd name="T81" fmla="*/ 88 h 89"/>
                  <a:gd name="T82" fmla="*/ 13 w 46"/>
                  <a:gd name="T83" fmla="*/ 86 h 89"/>
                  <a:gd name="T84" fmla="*/ 8 w 46"/>
                  <a:gd name="T85" fmla="*/ 83 h 89"/>
                  <a:gd name="T86" fmla="*/ 5 w 46"/>
                  <a:gd name="T87" fmla="*/ 76 h 89"/>
                  <a:gd name="T88" fmla="*/ 1 w 46"/>
                  <a:gd name="T89" fmla="*/ 67 h 89"/>
                  <a:gd name="T90" fmla="*/ 0 w 46"/>
                  <a:gd name="T91" fmla="*/ 56 h 89"/>
                  <a:gd name="T92" fmla="*/ 0 w 46"/>
                  <a:gd name="T93" fmla="*/ 45 h 89"/>
                  <a:gd name="T94" fmla="*/ 0 w 46"/>
                  <a:gd name="T95" fmla="*/ 33 h 89"/>
                  <a:gd name="T96" fmla="*/ 1 w 46"/>
                  <a:gd name="T97" fmla="*/ 22 h 89"/>
                  <a:gd name="T98" fmla="*/ 5 w 46"/>
                  <a:gd name="T99" fmla="*/ 13 h 89"/>
                  <a:gd name="T100" fmla="*/ 8 w 46"/>
                  <a:gd name="T101" fmla="*/ 6 h 89"/>
                  <a:gd name="T102" fmla="*/ 13 w 46"/>
                  <a:gd name="T103" fmla="*/ 3 h 89"/>
                  <a:gd name="T104" fmla="*/ 17 w 46"/>
                  <a:gd name="T105" fmla="*/ 0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10"/>
                    </a:moveTo>
                    <a:lnTo>
                      <a:pt x="21" y="11"/>
                    </a:lnTo>
                    <a:lnTo>
                      <a:pt x="17" y="13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9" y="29"/>
                    </a:lnTo>
                    <a:lnTo>
                      <a:pt x="8" y="45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3"/>
                    </a:lnTo>
                    <a:lnTo>
                      <a:pt x="17" y="76"/>
                    </a:lnTo>
                    <a:lnTo>
                      <a:pt x="21" y="78"/>
                    </a:lnTo>
                    <a:lnTo>
                      <a:pt x="24" y="78"/>
                    </a:lnTo>
                    <a:lnTo>
                      <a:pt x="25" y="78"/>
                    </a:lnTo>
                    <a:lnTo>
                      <a:pt x="28" y="76"/>
                    </a:lnTo>
                    <a:lnTo>
                      <a:pt x="32" y="73"/>
                    </a:lnTo>
                    <a:lnTo>
                      <a:pt x="35" y="70"/>
                    </a:lnTo>
                    <a:lnTo>
                      <a:pt x="36" y="60"/>
                    </a:lnTo>
                    <a:lnTo>
                      <a:pt x="38" y="45"/>
                    </a:lnTo>
                    <a:lnTo>
                      <a:pt x="36" y="29"/>
                    </a:lnTo>
                    <a:lnTo>
                      <a:pt x="35" y="19"/>
                    </a:lnTo>
                    <a:lnTo>
                      <a:pt x="32" y="14"/>
                    </a:lnTo>
                    <a:lnTo>
                      <a:pt x="28" y="13"/>
                    </a:lnTo>
                    <a:lnTo>
                      <a:pt x="25" y="11"/>
                    </a:lnTo>
                    <a:lnTo>
                      <a:pt x="24" y="10"/>
                    </a:lnTo>
                    <a:close/>
                    <a:moveTo>
                      <a:pt x="24" y="0"/>
                    </a:moveTo>
                    <a:lnTo>
                      <a:pt x="28" y="0"/>
                    </a:lnTo>
                    <a:lnTo>
                      <a:pt x="33" y="3"/>
                    </a:lnTo>
                    <a:lnTo>
                      <a:pt x="38" y="6"/>
                    </a:lnTo>
                    <a:lnTo>
                      <a:pt x="41" y="13"/>
                    </a:lnTo>
                    <a:lnTo>
                      <a:pt x="44" y="22"/>
                    </a:lnTo>
                    <a:lnTo>
                      <a:pt x="46" y="33"/>
                    </a:lnTo>
                    <a:lnTo>
                      <a:pt x="46" y="45"/>
                    </a:lnTo>
                    <a:lnTo>
                      <a:pt x="46" y="56"/>
                    </a:lnTo>
                    <a:lnTo>
                      <a:pt x="44" y="67"/>
                    </a:lnTo>
                    <a:lnTo>
                      <a:pt x="41" y="76"/>
                    </a:lnTo>
                    <a:lnTo>
                      <a:pt x="38" y="83"/>
                    </a:lnTo>
                    <a:lnTo>
                      <a:pt x="33" y="86"/>
                    </a:lnTo>
                    <a:lnTo>
                      <a:pt x="28" y="88"/>
                    </a:lnTo>
                    <a:lnTo>
                      <a:pt x="24" y="89"/>
                    </a:lnTo>
                    <a:lnTo>
                      <a:pt x="17" y="88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6"/>
                    </a:lnTo>
                    <a:lnTo>
                      <a:pt x="1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7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5" name="Freeform 768"/>
              <p:cNvSpPr>
                <a:spLocks/>
              </p:cNvSpPr>
              <p:nvPr/>
            </p:nvSpPr>
            <p:spPr bwMode="auto">
              <a:xfrm>
                <a:off x="1174" y="2171"/>
                <a:ext cx="48" cy="86"/>
              </a:xfrm>
              <a:custGeom>
                <a:avLst/>
                <a:gdLst>
                  <a:gd name="T0" fmla="*/ 27 w 48"/>
                  <a:gd name="T1" fmla="*/ 0 h 86"/>
                  <a:gd name="T2" fmla="*/ 38 w 48"/>
                  <a:gd name="T3" fmla="*/ 3 h 86"/>
                  <a:gd name="T4" fmla="*/ 46 w 48"/>
                  <a:gd name="T5" fmla="*/ 13 h 86"/>
                  <a:gd name="T6" fmla="*/ 48 w 48"/>
                  <a:gd name="T7" fmla="*/ 25 h 86"/>
                  <a:gd name="T8" fmla="*/ 46 w 48"/>
                  <a:gd name="T9" fmla="*/ 36 h 86"/>
                  <a:gd name="T10" fmla="*/ 41 w 48"/>
                  <a:gd name="T11" fmla="*/ 46 h 86"/>
                  <a:gd name="T12" fmla="*/ 35 w 48"/>
                  <a:gd name="T13" fmla="*/ 51 h 86"/>
                  <a:gd name="T14" fmla="*/ 22 w 48"/>
                  <a:gd name="T15" fmla="*/ 59 h 86"/>
                  <a:gd name="T16" fmla="*/ 21 w 48"/>
                  <a:gd name="T17" fmla="*/ 59 h 86"/>
                  <a:gd name="T18" fmla="*/ 19 w 48"/>
                  <a:gd name="T19" fmla="*/ 62 h 86"/>
                  <a:gd name="T20" fmla="*/ 16 w 48"/>
                  <a:gd name="T21" fmla="*/ 65 h 86"/>
                  <a:gd name="T22" fmla="*/ 13 w 48"/>
                  <a:gd name="T23" fmla="*/ 68 h 86"/>
                  <a:gd name="T24" fmla="*/ 11 w 48"/>
                  <a:gd name="T25" fmla="*/ 71 h 86"/>
                  <a:gd name="T26" fmla="*/ 10 w 48"/>
                  <a:gd name="T27" fmla="*/ 76 h 86"/>
                  <a:gd name="T28" fmla="*/ 48 w 48"/>
                  <a:gd name="T29" fmla="*/ 76 h 86"/>
                  <a:gd name="T30" fmla="*/ 48 w 48"/>
                  <a:gd name="T31" fmla="*/ 86 h 86"/>
                  <a:gd name="T32" fmla="*/ 0 w 48"/>
                  <a:gd name="T33" fmla="*/ 86 h 86"/>
                  <a:gd name="T34" fmla="*/ 2 w 48"/>
                  <a:gd name="T35" fmla="*/ 71 h 86"/>
                  <a:gd name="T36" fmla="*/ 8 w 48"/>
                  <a:gd name="T37" fmla="*/ 60 h 86"/>
                  <a:gd name="T38" fmla="*/ 19 w 48"/>
                  <a:gd name="T39" fmla="*/ 49 h 86"/>
                  <a:gd name="T40" fmla="*/ 30 w 48"/>
                  <a:gd name="T41" fmla="*/ 43 h 86"/>
                  <a:gd name="T42" fmla="*/ 32 w 48"/>
                  <a:gd name="T43" fmla="*/ 41 h 86"/>
                  <a:gd name="T44" fmla="*/ 35 w 48"/>
                  <a:gd name="T45" fmla="*/ 38 h 86"/>
                  <a:gd name="T46" fmla="*/ 37 w 48"/>
                  <a:gd name="T47" fmla="*/ 35 h 86"/>
                  <a:gd name="T48" fmla="*/ 38 w 48"/>
                  <a:gd name="T49" fmla="*/ 30 h 86"/>
                  <a:gd name="T50" fmla="*/ 40 w 48"/>
                  <a:gd name="T51" fmla="*/ 25 h 86"/>
                  <a:gd name="T52" fmla="*/ 38 w 48"/>
                  <a:gd name="T53" fmla="*/ 20 h 86"/>
                  <a:gd name="T54" fmla="*/ 37 w 48"/>
                  <a:gd name="T55" fmla="*/ 16 h 86"/>
                  <a:gd name="T56" fmla="*/ 35 w 48"/>
                  <a:gd name="T57" fmla="*/ 13 h 86"/>
                  <a:gd name="T58" fmla="*/ 32 w 48"/>
                  <a:gd name="T59" fmla="*/ 11 h 86"/>
                  <a:gd name="T60" fmla="*/ 29 w 48"/>
                  <a:gd name="T61" fmla="*/ 9 h 86"/>
                  <a:gd name="T62" fmla="*/ 27 w 48"/>
                  <a:gd name="T63" fmla="*/ 9 h 86"/>
                  <a:gd name="T64" fmla="*/ 25 w 48"/>
                  <a:gd name="T65" fmla="*/ 9 h 86"/>
                  <a:gd name="T66" fmla="*/ 21 w 48"/>
                  <a:gd name="T67" fmla="*/ 11 h 86"/>
                  <a:gd name="T68" fmla="*/ 17 w 48"/>
                  <a:gd name="T69" fmla="*/ 13 h 86"/>
                  <a:gd name="T70" fmla="*/ 14 w 48"/>
                  <a:gd name="T71" fmla="*/ 16 h 86"/>
                  <a:gd name="T72" fmla="*/ 13 w 48"/>
                  <a:gd name="T73" fmla="*/ 19 h 86"/>
                  <a:gd name="T74" fmla="*/ 11 w 48"/>
                  <a:gd name="T75" fmla="*/ 24 h 86"/>
                  <a:gd name="T76" fmla="*/ 11 w 48"/>
                  <a:gd name="T77" fmla="*/ 30 h 86"/>
                  <a:gd name="T78" fmla="*/ 2 w 48"/>
                  <a:gd name="T79" fmla="*/ 30 h 86"/>
                  <a:gd name="T80" fmla="*/ 3 w 48"/>
                  <a:gd name="T81" fmla="*/ 22 h 86"/>
                  <a:gd name="T82" fmla="*/ 5 w 48"/>
                  <a:gd name="T83" fmla="*/ 14 h 86"/>
                  <a:gd name="T84" fmla="*/ 10 w 48"/>
                  <a:gd name="T85" fmla="*/ 6 h 86"/>
                  <a:gd name="T86" fmla="*/ 16 w 48"/>
                  <a:gd name="T87" fmla="*/ 1 h 86"/>
                  <a:gd name="T88" fmla="*/ 27 w 48"/>
                  <a:gd name="T8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8" h="86">
                    <a:moveTo>
                      <a:pt x="27" y="0"/>
                    </a:moveTo>
                    <a:lnTo>
                      <a:pt x="38" y="3"/>
                    </a:lnTo>
                    <a:lnTo>
                      <a:pt x="46" y="13"/>
                    </a:lnTo>
                    <a:lnTo>
                      <a:pt x="48" y="25"/>
                    </a:lnTo>
                    <a:lnTo>
                      <a:pt x="46" y="36"/>
                    </a:lnTo>
                    <a:lnTo>
                      <a:pt x="41" y="46"/>
                    </a:lnTo>
                    <a:lnTo>
                      <a:pt x="35" y="51"/>
                    </a:lnTo>
                    <a:lnTo>
                      <a:pt x="22" y="59"/>
                    </a:lnTo>
                    <a:lnTo>
                      <a:pt x="21" y="59"/>
                    </a:lnTo>
                    <a:lnTo>
                      <a:pt x="19" y="62"/>
                    </a:lnTo>
                    <a:lnTo>
                      <a:pt x="16" y="65"/>
                    </a:lnTo>
                    <a:lnTo>
                      <a:pt x="13" y="68"/>
                    </a:lnTo>
                    <a:lnTo>
                      <a:pt x="11" y="71"/>
                    </a:lnTo>
                    <a:lnTo>
                      <a:pt x="10" y="76"/>
                    </a:lnTo>
                    <a:lnTo>
                      <a:pt x="48" y="76"/>
                    </a:lnTo>
                    <a:lnTo>
                      <a:pt x="48" y="86"/>
                    </a:lnTo>
                    <a:lnTo>
                      <a:pt x="0" y="86"/>
                    </a:lnTo>
                    <a:lnTo>
                      <a:pt x="2" y="71"/>
                    </a:lnTo>
                    <a:lnTo>
                      <a:pt x="8" y="60"/>
                    </a:lnTo>
                    <a:lnTo>
                      <a:pt x="19" y="49"/>
                    </a:lnTo>
                    <a:lnTo>
                      <a:pt x="30" y="43"/>
                    </a:lnTo>
                    <a:lnTo>
                      <a:pt x="32" y="41"/>
                    </a:lnTo>
                    <a:lnTo>
                      <a:pt x="35" y="38"/>
                    </a:lnTo>
                    <a:lnTo>
                      <a:pt x="37" y="35"/>
                    </a:lnTo>
                    <a:lnTo>
                      <a:pt x="38" y="30"/>
                    </a:lnTo>
                    <a:lnTo>
                      <a:pt x="40" y="25"/>
                    </a:lnTo>
                    <a:lnTo>
                      <a:pt x="38" y="20"/>
                    </a:lnTo>
                    <a:lnTo>
                      <a:pt x="37" y="16"/>
                    </a:lnTo>
                    <a:lnTo>
                      <a:pt x="35" y="13"/>
                    </a:lnTo>
                    <a:lnTo>
                      <a:pt x="32" y="11"/>
                    </a:lnTo>
                    <a:lnTo>
                      <a:pt x="29" y="9"/>
                    </a:lnTo>
                    <a:lnTo>
                      <a:pt x="27" y="9"/>
                    </a:lnTo>
                    <a:lnTo>
                      <a:pt x="25" y="9"/>
                    </a:lnTo>
                    <a:lnTo>
                      <a:pt x="21" y="11"/>
                    </a:lnTo>
                    <a:lnTo>
                      <a:pt x="17" y="13"/>
                    </a:lnTo>
                    <a:lnTo>
                      <a:pt x="14" y="16"/>
                    </a:lnTo>
                    <a:lnTo>
                      <a:pt x="13" y="19"/>
                    </a:lnTo>
                    <a:lnTo>
                      <a:pt x="11" y="24"/>
                    </a:lnTo>
                    <a:lnTo>
                      <a:pt x="11" y="30"/>
                    </a:lnTo>
                    <a:lnTo>
                      <a:pt x="2" y="30"/>
                    </a:lnTo>
                    <a:lnTo>
                      <a:pt x="3" y="22"/>
                    </a:lnTo>
                    <a:lnTo>
                      <a:pt x="5" y="14"/>
                    </a:lnTo>
                    <a:lnTo>
                      <a:pt x="10" y="6"/>
                    </a:lnTo>
                    <a:lnTo>
                      <a:pt x="16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6" name="Freeform 769"/>
              <p:cNvSpPr>
                <a:spLocks/>
              </p:cNvSpPr>
              <p:nvPr/>
            </p:nvSpPr>
            <p:spPr bwMode="auto">
              <a:xfrm>
                <a:off x="1230" y="2171"/>
                <a:ext cx="49" cy="89"/>
              </a:xfrm>
              <a:custGeom>
                <a:avLst/>
                <a:gdLst>
                  <a:gd name="T0" fmla="*/ 8 w 49"/>
                  <a:gd name="T1" fmla="*/ 0 h 89"/>
                  <a:gd name="T2" fmla="*/ 44 w 49"/>
                  <a:gd name="T3" fmla="*/ 0 h 89"/>
                  <a:gd name="T4" fmla="*/ 44 w 49"/>
                  <a:gd name="T5" fmla="*/ 9 h 89"/>
                  <a:gd name="T6" fmla="*/ 16 w 49"/>
                  <a:gd name="T7" fmla="*/ 9 h 89"/>
                  <a:gd name="T8" fmla="*/ 12 w 49"/>
                  <a:gd name="T9" fmla="*/ 35 h 89"/>
                  <a:gd name="T10" fmla="*/ 12 w 49"/>
                  <a:gd name="T11" fmla="*/ 35 h 89"/>
                  <a:gd name="T12" fmla="*/ 16 w 49"/>
                  <a:gd name="T13" fmla="*/ 32 h 89"/>
                  <a:gd name="T14" fmla="*/ 19 w 49"/>
                  <a:gd name="T15" fmla="*/ 30 h 89"/>
                  <a:gd name="T16" fmla="*/ 22 w 49"/>
                  <a:gd name="T17" fmla="*/ 30 h 89"/>
                  <a:gd name="T18" fmla="*/ 25 w 49"/>
                  <a:gd name="T19" fmla="*/ 30 h 89"/>
                  <a:gd name="T20" fmla="*/ 30 w 49"/>
                  <a:gd name="T21" fmla="*/ 30 h 89"/>
                  <a:gd name="T22" fmla="*/ 36 w 49"/>
                  <a:gd name="T23" fmla="*/ 33 h 89"/>
                  <a:gd name="T24" fmla="*/ 43 w 49"/>
                  <a:gd name="T25" fmla="*/ 38 h 89"/>
                  <a:gd name="T26" fmla="*/ 47 w 49"/>
                  <a:gd name="T27" fmla="*/ 46 h 89"/>
                  <a:gd name="T28" fmla="*/ 49 w 49"/>
                  <a:gd name="T29" fmla="*/ 59 h 89"/>
                  <a:gd name="T30" fmla="*/ 46 w 49"/>
                  <a:gd name="T31" fmla="*/ 70 h 89"/>
                  <a:gd name="T32" fmla="*/ 41 w 49"/>
                  <a:gd name="T33" fmla="*/ 79 h 89"/>
                  <a:gd name="T34" fmla="*/ 35 w 49"/>
                  <a:gd name="T35" fmla="*/ 86 h 89"/>
                  <a:gd name="T36" fmla="*/ 23 w 49"/>
                  <a:gd name="T37" fmla="*/ 89 h 89"/>
                  <a:gd name="T38" fmla="*/ 17 w 49"/>
                  <a:gd name="T39" fmla="*/ 89 h 89"/>
                  <a:gd name="T40" fmla="*/ 12 w 49"/>
                  <a:gd name="T41" fmla="*/ 86 h 89"/>
                  <a:gd name="T42" fmla="*/ 9 w 49"/>
                  <a:gd name="T43" fmla="*/ 84 h 89"/>
                  <a:gd name="T44" fmla="*/ 6 w 49"/>
                  <a:gd name="T45" fmla="*/ 79 h 89"/>
                  <a:gd name="T46" fmla="*/ 3 w 49"/>
                  <a:gd name="T47" fmla="*/ 76 h 89"/>
                  <a:gd name="T48" fmla="*/ 1 w 49"/>
                  <a:gd name="T49" fmla="*/ 71 h 89"/>
                  <a:gd name="T50" fmla="*/ 1 w 49"/>
                  <a:gd name="T51" fmla="*/ 68 h 89"/>
                  <a:gd name="T52" fmla="*/ 0 w 49"/>
                  <a:gd name="T53" fmla="*/ 65 h 89"/>
                  <a:gd name="T54" fmla="*/ 9 w 49"/>
                  <a:gd name="T55" fmla="*/ 65 h 89"/>
                  <a:gd name="T56" fmla="*/ 9 w 49"/>
                  <a:gd name="T57" fmla="*/ 67 h 89"/>
                  <a:gd name="T58" fmla="*/ 11 w 49"/>
                  <a:gd name="T59" fmla="*/ 70 h 89"/>
                  <a:gd name="T60" fmla="*/ 12 w 49"/>
                  <a:gd name="T61" fmla="*/ 71 h 89"/>
                  <a:gd name="T62" fmla="*/ 14 w 49"/>
                  <a:gd name="T63" fmla="*/ 75 h 89"/>
                  <a:gd name="T64" fmla="*/ 16 w 49"/>
                  <a:gd name="T65" fmla="*/ 76 h 89"/>
                  <a:gd name="T66" fmla="*/ 19 w 49"/>
                  <a:gd name="T67" fmla="*/ 78 h 89"/>
                  <a:gd name="T68" fmla="*/ 22 w 49"/>
                  <a:gd name="T69" fmla="*/ 79 h 89"/>
                  <a:gd name="T70" fmla="*/ 27 w 49"/>
                  <a:gd name="T71" fmla="*/ 78 h 89"/>
                  <a:gd name="T72" fmla="*/ 31 w 49"/>
                  <a:gd name="T73" fmla="*/ 78 h 89"/>
                  <a:gd name="T74" fmla="*/ 35 w 49"/>
                  <a:gd name="T75" fmla="*/ 75 h 89"/>
                  <a:gd name="T76" fmla="*/ 36 w 49"/>
                  <a:gd name="T77" fmla="*/ 70 h 89"/>
                  <a:gd name="T78" fmla="*/ 38 w 49"/>
                  <a:gd name="T79" fmla="*/ 65 h 89"/>
                  <a:gd name="T80" fmla="*/ 38 w 49"/>
                  <a:gd name="T81" fmla="*/ 59 h 89"/>
                  <a:gd name="T82" fmla="*/ 38 w 49"/>
                  <a:gd name="T83" fmla="*/ 52 h 89"/>
                  <a:gd name="T84" fmla="*/ 36 w 49"/>
                  <a:gd name="T85" fmla="*/ 46 h 89"/>
                  <a:gd name="T86" fmla="*/ 33 w 49"/>
                  <a:gd name="T87" fmla="*/ 43 h 89"/>
                  <a:gd name="T88" fmla="*/ 28 w 49"/>
                  <a:gd name="T89" fmla="*/ 40 h 89"/>
                  <a:gd name="T90" fmla="*/ 23 w 49"/>
                  <a:gd name="T91" fmla="*/ 40 h 89"/>
                  <a:gd name="T92" fmla="*/ 20 w 49"/>
                  <a:gd name="T93" fmla="*/ 40 h 89"/>
                  <a:gd name="T94" fmla="*/ 16 w 49"/>
                  <a:gd name="T95" fmla="*/ 41 h 89"/>
                  <a:gd name="T96" fmla="*/ 14 w 49"/>
                  <a:gd name="T97" fmla="*/ 44 h 89"/>
                  <a:gd name="T98" fmla="*/ 11 w 49"/>
                  <a:gd name="T99" fmla="*/ 48 h 89"/>
                  <a:gd name="T100" fmla="*/ 3 w 49"/>
                  <a:gd name="T101" fmla="*/ 48 h 89"/>
                  <a:gd name="T102" fmla="*/ 8 w 49"/>
                  <a:gd name="T103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9" h="89">
                    <a:moveTo>
                      <a:pt x="8" y="0"/>
                    </a:moveTo>
                    <a:lnTo>
                      <a:pt x="44" y="0"/>
                    </a:lnTo>
                    <a:lnTo>
                      <a:pt x="44" y="9"/>
                    </a:lnTo>
                    <a:lnTo>
                      <a:pt x="16" y="9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6" y="32"/>
                    </a:lnTo>
                    <a:lnTo>
                      <a:pt x="19" y="30"/>
                    </a:lnTo>
                    <a:lnTo>
                      <a:pt x="22" y="30"/>
                    </a:lnTo>
                    <a:lnTo>
                      <a:pt x="25" y="30"/>
                    </a:lnTo>
                    <a:lnTo>
                      <a:pt x="30" y="30"/>
                    </a:lnTo>
                    <a:lnTo>
                      <a:pt x="36" y="33"/>
                    </a:lnTo>
                    <a:lnTo>
                      <a:pt x="43" y="38"/>
                    </a:lnTo>
                    <a:lnTo>
                      <a:pt x="47" y="46"/>
                    </a:lnTo>
                    <a:lnTo>
                      <a:pt x="49" y="59"/>
                    </a:lnTo>
                    <a:lnTo>
                      <a:pt x="46" y="70"/>
                    </a:lnTo>
                    <a:lnTo>
                      <a:pt x="41" y="79"/>
                    </a:lnTo>
                    <a:lnTo>
                      <a:pt x="35" y="86"/>
                    </a:lnTo>
                    <a:lnTo>
                      <a:pt x="23" y="89"/>
                    </a:lnTo>
                    <a:lnTo>
                      <a:pt x="17" y="89"/>
                    </a:lnTo>
                    <a:lnTo>
                      <a:pt x="12" y="86"/>
                    </a:lnTo>
                    <a:lnTo>
                      <a:pt x="9" y="84"/>
                    </a:lnTo>
                    <a:lnTo>
                      <a:pt x="6" y="79"/>
                    </a:lnTo>
                    <a:lnTo>
                      <a:pt x="3" y="76"/>
                    </a:lnTo>
                    <a:lnTo>
                      <a:pt x="1" y="71"/>
                    </a:lnTo>
                    <a:lnTo>
                      <a:pt x="1" y="68"/>
                    </a:lnTo>
                    <a:lnTo>
                      <a:pt x="0" y="65"/>
                    </a:lnTo>
                    <a:lnTo>
                      <a:pt x="9" y="65"/>
                    </a:lnTo>
                    <a:lnTo>
                      <a:pt x="9" y="67"/>
                    </a:lnTo>
                    <a:lnTo>
                      <a:pt x="11" y="70"/>
                    </a:lnTo>
                    <a:lnTo>
                      <a:pt x="12" y="71"/>
                    </a:lnTo>
                    <a:lnTo>
                      <a:pt x="14" y="75"/>
                    </a:lnTo>
                    <a:lnTo>
                      <a:pt x="16" y="76"/>
                    </a:lnTo>
                    <a:lnTo>
                      <a:pt x="19" y="78"/>
                    </a:lnTo>
                    <a:lnTo>
                      <a:pt x="22" y="79"/>
                    </a:lnTo>
                    <a:lnTo>
                      <a:pt x="27" y="78"/>
                    </a:lnTo>
                    <a:lnTo>
                      <a:pt x="31" y="78"/>
                    </a:lnTo>
                    <a:lnTo>
                      <a:pt x="35" y="75"/>
                    </a:lnTo>
                    <a:lnTo>
                      <a:pt x="36" y="70"/>
                    </a:lnTo>
                    <a:lnTo>
                      <a:pt x="38" y="65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36" y="46"/>
                    </a:lnTo>
                    <a:lnTo>
                      <a:pt x="33" y="43"/>
                    </a:lnTo>
                    <a:lnTo>
                      <a:pt x="28" y="40"/>
                    </a:lnTo>
                    <a:lnTo>
                      <a:pt x="23" y="40"/>
                    </a:lnTo>
                    <a:lnTo>
                      <a:pt x="20" y="40"/>
                    </a:lnTo>
                    <a:lnTo>
                      <a:pt x="16" y="41"/>
                    </a:lnTo>
                    <a:lnTo>
                      <a:pt x="14" y="44"/>
                    </a:lnTo>
                    <a:lnTo>
                      <a:pt x="11" y="48"/>
                    </a:lnTo>
                    <a:lnTo>
                      <a:pt x="3" y="4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7" name="Freeform 770"/>
              <p:cNvSpPr>
                <a:spLocks noEditPoints="1"/>
              </p:cNvSpPr>
              <p:nvPr/>
            </p:nvSpPr>
            <p:spPr bwMode="auto">
              <a:xfrm>
                <a:off x="1287" y="2171"/>
                <a:ext cx="46" cy="89"/>
              </a:xfrm>
              <a:custGeom>
                <a:avLst/>
                <a:gdLst>
                  <a:gd name="T0" fmla="*/ 24 w 46"/>
                  <a:gd name="T1" fmla="*/ 9 h 89"/>
                  <a:gd name="T2" fmla="*/ 21 w 46"/>
                  <a:gd name="T3" fmla="*/ 11 h 89"/>
                  <a:gd name="T4" fmla="*/ 17 w 46"/>
                  <a:gd name="T5" fmla="*/ 13 h 89"/>
                  <a:gd name="T6" fmla="*/ 14 w 46"/>
                  <a:gd name="T7" fmla="*/ 14 h 89"/>
                  <a:gd name="T8" fmla="*/ 11 w 46"/>
                  <a:gd name="T9" fmla="*/ 19 h 89"/>
                  <a:gd name="T10" fmla="*/ 9 w 46"/>
                  <a:gd name="T11" fmla="*/ 28 h 89"/>
                  <a:gd name="T12" fmla="*/ 8 w 46"/>
                  <a:gd name="T13" fmla="*/ 44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5 h 89"/>
                  <a:gd name="T20" fmla="*/ 17 w 46"/>
                  <a:gd name="T21" fmla="*/ 76 h 89"/>
                  <a:gd name="T22" fmla="*/ 21 w 46"/>
                  <a:gd name="T23" fmla="*/ 78 h 89"/>
                  <a:gd name="T24" fmla="*/ 24 w 46"/>
                  <a:gd name="T25" fmla="*/ 79 h 89"/>
                  <a:gd name="T26" fmla="*/ 25 w 46"/>
                  <a:gd name="T27" fmla="*/ 78 h 89"/>
                  <a:gd name="T28" fmla="*/ 28 w 46"/>
                  <a:gd name="T29" fmla="*/ 76 h 89"/>
                  <a:gd name="T30" fmla="*/ 32 w 46"/>
                  <a:gd name="T31" fmla="*/ 75 h 89"/>
                  <a:gd name="T32" fmla="*/ 35 w 46"/>
                  <a:gd name="T33" fmla="*/ 70 h 89"/>
                  <a:gd name="T34" fmla="*/ 36 w 46"/>
                  <a:gd name="T35" fmla="*/ 60 h 89"/>
                  <a:gd name="T36" fmla="*/ 38 w 46"/>
                  <a:gd name="T37" fmla="*/ 44 h 89"/>
                  <a:gd name="T38" fmla="*/ 36 w 46"/>
                  <a:gd name="T39" fmla="*/ 28 h 89"/>
                  <a:gd name="T40" fmla="*/ 35 w 46"/>
                  <a:gd name="T41" fmla="*/ 19 h 89"/>
                  <a:gd name="T42" fmla="*/ 32 w 46"/>
                  <a:gd name="T43" fmla="*/ 14 h 89"/>
                  <a:gd name="T44" fmla="*/ 28 w 46"/>
                  <a:gd name="T45" fmla="*/ 13 h 89"/>
                  <a:gd name="T46" fmla="*/ 25 w 46"/>
                  <a:gd name="T47" fmla="*/ 11 h 89"/>
                  <a:gd name="T48" fmla="*/ 24 w 46"/>
                  <a:gd name="T49" fmla="*/ 9 h 89"/>
                  <a:gd name="T50" fmla="*/ 24 w 46"/>
                  <a:gd name="T51" fmla="*/ 0 h 89"/>
                  <a:gd name="T52" fmla="*/ 28 w 46"/>
                  <a:gd name="T53" fmla="*/ 0 h 89"/>
                  <a:gd name="T54" fmla="*/ 33 w 46"/>
                  <a:gd name="T55" fmla="*/ 3 h 89"/>
                  <a:gd name="T56" fmla="*/ 38 w 46"/>
                  <a:gd name="T57" fmla="*/ 6 h 89"/>
                  <a:gd name="T58" fmla="*/ 41 w 46"/>
                  <a:gd name="T59" fmla="*/ 13 h 89"/>
                  <a:gd name="T60" fmla="*/ 44 w 46"/>
                  <a:gd name="T61" fmla="*/ 22 h 89"/>
                  <a:gd name="T62" fmla="*/ 46 w 46"/>
                  <a:gd name="T63" fmla="*/ 33 h 89"/>
                  <a:gd name="T64" fmla="*/ 46 w 46"/>
                  <a:gd name="T65" fmla="*/ 44 h 89"/>
                  <a:gd name="T66" fmla="*/ 46 w 46"/>
                  <a:gd name="T67" fmla="*/ 55 h 89"/>
                  <a:gd name="T68" fmla="*/ 44 w 46"/>
                  <a:gd name="T69" fmla="*/ 67 h 89"/>
                  <a:gd name="T70" fmla="*/ 41 w 46"/>
                  <a:gd name="T71" fmla="*/ 76 h 89"/>
                  <a:gd name="T72" fmla="*/ 38 w 46"/>
                  <a:gd name="T73" fmla="*/ 83 h 89"/>
                  <a:gd name="T74" fmla="*/ 33 w 46"/>
                  <a:gd name="T75" fmla="*/ 86 h 89"/>
                  <a:gd name="T76" fmla="*/ 28 w 46"/>
                  <a:gd name="T77" fmla="*/ 89 h 89"/>
                  <a:gd name="T78" fmla="*/ 24 w 46"/>
                  <a:gd name="T79" fmla="*/ 89 h 89"/>
                  <a:gd name="T80" fmla="*/ 17 w 46"/>
                  <a:gd name="T81" fmla="*/ 89 h 89"/>
                  <a:gd name="T82" fmla="*/ 13 w 46"/>
                  <a:gd name="T83" fmla="*/ 86 h 89"/>
                  <a:gd name="T84" fmla="*/ 8 w 46"/>
                  <a:gd name="T85" fmla="*/ 83 h 89"/>
                  <a:gd name="T86" fmla="*/ 5 w 46"/>
                  <a:gd name="T87" fmla="*/ 76 h 89"/>
                  <a:gd name="T88" fmla="*/ 1 w 46"/>
                  <a:gd name="T89" fmla="*/ 67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3 h 89"/>
                  <a:gd name="T96" fmla="*/ 1 w 46"/>
                  <a:gd name="T97" fmla="*/ 22 h 89"/>
                  <a:gd name="T98" fmla="*/ 5 w 46"/>
                  <a:gd name="T99" fmla="*/ 13 h 89"/>
                  <a:gd name="T100" fmla="*/ 8 w 46"/>
                  <a:gd name="T101" fmla="*/ 6 h 89"/>
                  <a:gd name="T102" fmla="*/ 13 w 46"/>
                  <a:gd name="T103" fmla="*/ 3 h 89"/>
                  <a:gd name="T104" fmla="*/ 17 w 46"/>
                  <a:gd name="T105" fmla="*/ 0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9"/>
                    </a:moveTo>
                    <a:lnTo>
                      <a:pt x="21" y="11"/>
                    </a:lnTo>
                    <a:lnTo>
                      <a:pt x="17" y="13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9" y="28"/>
                    </a:lnTo>
                    <a:lnTo>
                      <a:pt x="8" y="44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5"/>
                    </a:lnTo>
                    <a:lnTo>
                      <a:pt x="17" y="76"/>
                    </a:lnTo>
                    <a:lnTo>
                      <a:pt x="21" y="78"/>
                    </a:lnTo>
                    <a:lnTo>
                      <a:pt x="24" y="79"/>
                    </a:lnTo>
                    <a:lnTo>
                      <a:pt x="25" y="78"/>
                    </a:lnTo>
                    <a:lnTo>
                      <a:pt x="28" y="76"/>
                    </a:lnTo>
                    <a:lnTo>
                      <a:pt x="32" y="75"/>
                    </a:lnTo>
                    <a:lnTo>
                      <a:pt x="35" y="70"/>
                    </a:lnTo>
                    <a:lnTo>
                      <a:pt x="36" y="60"/>
                    </a:lnTo>
                    <a:lnTo>
                      <a:pt x="38" y="44"/>
                    </a:lnTo>
                    <a:lnTo>
                      <a:pt x="36" y="28"/>
                    </a:lnTo>
                    <a:lnTo>
                      <a:pt x="35" y="19"/>
                    </a:lnTo>
                    <a:lnTo>
                      <a:pt x="32" y="14"/>
                    </a:lnTo>
                    <a:lnTo>
                      <a:pt x="28" y="13"/>
                    </a:lnTo>
                    <a:lnTo>
                      <a:pt x="25" y="11"/>
                    </a:lnTo>
                    <a:lnTo>
                      <a:pt x="24" y="9"/>
                    </a:lnTo>
                    <a:close/>
                    <a:moveTo>
                      <a:pt x="24" y="0"/>
                    </a:moveTo>
                    <a:lnTo>
                      <a:pt x="28" y="0"/>
                    </a:lnTo>
                    <a:lnTo>
                      <a:pt x="33" y="3"/>
                    </a:lnTo>
                    <a:lnTo>
                      <a:pt x="38" y="6"/>
                    </a:lnTo>
                    <a:lnTo>
                      <a:pt x="41" y="13"/>
                    </a:lnTo>
                    <a:lnTo>
                      <a:pt x="44" y="22"/>
                    </a:lnTo>
                    <a:lnTo>
                      <a:pt x="46" y="33"/>
                    </a:lnTo>
                    <a:lnTo>
                      <a:pt x="46" y="44"/>
                    </a:lnTo>
                    <a:lnTo>
                      <a:pt x="46" y="55"/>
                    </a:lnTo>
                    <a:lnTo>
                      <a:pt x="44" y="67"/>
                    </a:lnTo>
                    <a:lnTo>
                      <a:pt x="41" y="76"/>
                    </a:lnTo>
                    <a:lnTo>
                      <a:pt x="38" y="83"/>
                    </a:lnTo>
                    <a:lnTo>
                      <a:pt x="33" y="86"/>
                    </a:lnTo>
                    <a:lnTo>
                      <a:pt x="28" y="89"/>
                    </a:lnTo>
                    <a:lnTo>
                      <a:pt x="24" y="89"/>
                    </a:lnTo>
                    <a:lnTo>
                      <a:pt x="17" y="89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6"/>
                    </a:lnTo>
                    <a:lnTo>
                      <a:pt x="1" y="67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7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8" name="Freeform 771"/>
              <p:cNvSpPr>
                <a:spLocks/>
              </p:cNvSpPr>
              <p:nvPr/>
            </p:nvSpPr>
            <p:spPr bwMode="auto">
              <a:xfrm>
                <a:off x="1174" y="1880"/>
                <a:ext cx="48" cy="89"/>
              </a:xfrm>
              <a:custGeom>
                <a:avLst/>
                <a:gdLst>
                  <a:gd name="T0" fmla="*/ 29 w 48"/>
                  <a:gd name="T1" fmla="*/ 1 h 89"/>
                  <a:gd name="T2" fmla="*/ 37 w 48"/>
                  <a:gd name="T3" fmla="*/ 4 h 89"/>
                  <a:gd name="T4" fmla="*/ 43 w 48"/>
                  <a:gd name="T5" fmla="*/ 12 h 89"/>
                  <a:gd name="T6" fmla="*/ 46 w 48"/>
                  <a:gd name="T7" fmla="*/ 25 h 89"/>
                  <a:gd name="T8" fmla="*/ 43 w 48"/>
                  <a:gd name="T9" fmla="*/ 35 h 89"/>
                  <a:gd name="T10" fmla="*/ 40 w 48"/>
                  <a:gd name="T11" fmla="*/ 39 h 89"/>
                  <a:gd name="T12" fmla="*/ 41 w 48"/>
                  <a:gd name="T13" fmla="*/ 46 h 89"/>
                  <a:gd name="T14" fmla="*/ 46 w 48"/>
                  <a:gd name="T15" fmla="*/ 54 h 89"/>
                  <a:gd name="T16" fmla="*/ 48 w 48"/>
                  <a:gd name="T17" fmla="*/ 63 h 89"/>
                  <a:gd name="T18" fmla="*/ 37 w 48"/>
                  <a:gd name="T19" fmla="*/ 86 h 89"/>
                  <a:gd name="T20" fmla="*/ 13 w 48"/>
                  <a:gd name="T21" fmla="*/ 87 h 89"/>
                  <a:gd name="T22" fmla="*/ 2 w 48"/>
                  <a:gd name="T23" fmla="*/ 71 h 89"/>
                  <a:gd name="T24" fmla="*/ 10 w 48"/>
                  <a:gd name="T25" fmla="*/ 62 h 89"/>
                  <a:gd name="T26" fmla="*/ 10 w 48"/>
                  <a:gd name="T27" fmla="*/ 70 h 89"/>
                  <a:gd name="T28" fmla="*/ 14 w 48"/>
                  <a:gd name="T29" fmla="*/ 76 h 89"/>
                  <a:gd name="T30" fmla="*/ 22 w 48"/>
                  <a:gd name="T31" fmla="*/ 79 h 89"/>
                  <a:gd name="T32" fmla="*/ 32 w 48"/>
                  <a:gd name="T33" fmla="*/ 78 h 89"/>
                  <a:gd name="T34" fmla="*/ 38 w 48"/>
                  <a:gd name="T35" fmla="*/ 71 h 89"/>
                  <a:gd name="T36" fmla="*/ 38 w 48"/>
                  <a:gd name="T37" fmla="*/ 62 h 89"/>
                  <a:gd name="T38" fmla="*/ 37 w 48"/>
                  <a:gd name="T39" fmla="*/ 52 h 89"/>
                  <a:gd name="T40" fmla="*/ 30 w 48"/>
                  <a:gd name="T41" fmla="*/ 47 h 89"/>
                  <a:gd name="T42" fmla="*/ 19 w 48"/>
                  <a:gd name="T43" fmla="*/ 47 h 89"/>
                  <a:gd name="T44" fmla="*/ 24 w 48"/>
                  <a:gd name="T45" fmla="*/ 38 h 89"/>
                  <a:gd name="T46" fmla="*/ 32 w 48"/>
                  <a:gd name="T47" fmla="*/ 36 h 89"/>
                  <a:gd name="T48" fmla="*/ 37 w 48"/>
                  <a:gd name="T49" fmla="*/ 28 h 89"/>
                  <a:gd name="T50" fmla="*/ 37 w 48"/>
                  <a:gd name="T51" fmla="*/ 19 h 89"/>
                  <a:gd name="T52" fmla="*/ 32 w 48"/>
                  <a:gd name="T53" fmla="*/ 12 h 89"/>
                  <a:gd name="T54" fmla="*/ 27 w 48"/>
                  <a:gd name="T55" fmla="*/ 11 h 89"/>
                  <a:gd name="T56" fmla="*/ 19 w 48"/>
                  <a:gd name="T57" fmla="*/ 11 h 89"/>
                  <a:gd name="T58" fmla="*/ 13 w 48"/>
                  <a:gd name="T59" fmla="*/ 16 h 89"/>
                  <a:gd name="T60" fmla="*/ 11 w 48"/>
                  <a:gd name="T61" fmla="*/ 28 h 89"/>
                  <a:gd name="T62" fmla="*/ 5 w 48"/>
                  <a:gd name="T63" fmla="*/ 12 h 89"/>
                  <a:gd name="T64" fmla="*/ 24 w 48"/>
                  <a:gd name="T65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8" h="89">
                    <a:moveTo>
                      <a:pt x="24" y="0"/>
                    </a:moveTo>
                    <a:lnTo>
                      <a:pt x="29" y="1"/>
                    </a:lnTo>
                    <a:lnTo>
                      <a:pt x="33" y="1"/>
                    </a:lnTo>
                    <a:lnTo>
                      <a:pt x="37" y="4"/>
                    </a:lnTo>
                    <a:lnTo>
                      <a:pt x="41" y="8"/>
                    </a:lnTo>
                    <a:lnTo>
                      <a:pt x="43" y="12"/>
                    </a:lnTo>
                    <a:lnTo>
                      <a:pt x="45" y="17"/>
                    </a:lnTo>
                    <a:lnTo>
                      <a:pt x="46" y="25"/>
                    </a:lnTo>
                    <a:lnTo>
                      <a:pt x="45" y="30"/>
                    </a:lnTo>
                    <a:lnTo>
                      <a:pt x="43" y="35"/>
                    </a:lnTo>
                    <a:lnTo>
                      <a:pt x="41" y="38"/>
                    </a:lnTo>
                    <a:lnTo>
                      <a:pt x="40" y="39"/>
                    </a:lnTo>
                    <a:lnTo>
                      <a:pt x="37" y="43"/>
                    </a:lnTo>
                    <a:lnTo>
                      <a:pt x="41" y="46"/>
                    </a:lnTo>
                    <a:lnTo>
                      <a:pt x="45" y="49"/>
                    </a:lnTo>
                    <a:lnTo>
                      <a:pt x="46" y="54"/>
                    </a:lnTo>
                    <a:lnTo>
                      <a:pt x="48" y="58"/>
                    </a:lnTo>
                    <a:lnTo>
                      <a:pt x="48" y="63"/>
                    </a:lnTo>
                    <a:lnTo>
                      <a:pt x="45" y="78"/>
                    </a:lnTo>
                    <a:lnTo>
                      <a:pt x="37" y="86"/>
                    </a:lnTo>
                    <a:lnTo>
                      <a:pt x="24" y="89"/>
                    </a:lnTo>
                    <a:lnTo>
                      <a:pt x="13" y="87"/>
                    </a:lnTo>
                    <a:lnTo>
                      <a:pt x="5" y="79"/>
                    </a:lnTo>
                    <a:lnTo>
                      <a:pt x="2" y="71"/>
                    </a:lnTo>
                    <a:lnTo>
                      <a:pt x="0" y="62"/>
                    </a:lnTo>
                    <a:lnTo>
                      <a:pt x="10" y="62"/>
                    </a:lnTo>
                    <a:lnTo>
                      <a:pt x="10" y="65"/>
                    </a:lnTo>
                    <a:lnTo>
                      <a:pt x="10" y="70"/>
                    </a:lnTo>
                    <a:lnTo>
                      <a:pt x="11" y="73"/>
                    </a:lnTo>
                    <a:lnTo>
                      <a:pt x="14" y="76"/>
                    </a:lnTo>
                    <a:lnTo>
                      <a:pt x="17" y="79"/>
                    </a:lnTo>
                    <a:lnTo>
                      <a:pt x="22" y="79"/>
                    </a:lnTo>
                    <a:lnTo>
                      <a:pt x="27" y="79"/>
                    </a:lnTo>
                    <a:lnTo>
                      <a:pt x="32" y="78"/>
                    </a:lnTo>
                    <a:lnTo>
                      <a:pt x="35" y="74"/>
                    </a:lnTo>
                    <a:lnTo>
                      <a:pt x="38" y="71"/>
                    </a:lnTo>
                    <a:lnTo>
                      <a:pt x="38" y="66"/>
                    </a:lnTo>
                    <a:lnTo>
                      <a:pt x="38" y="62"/>
                    </a:lnTo>
                    <a:lnTo>
                      <a:pt x="38" y="55"/>
                    </a:lnTo>
                    <a:lnTo>
                      <a:pt x="37" y="52"/>
                    </a:lnTo>
                    <a:lnTo>
                      <a:pt x="33" y="49"/>
                    </a:lnTo>
                    <a:lnTo>
                      <a:pt x="30" y="47"/>
                    </a:lnTo>
                    <a:lnTo>
                      <a:pt x="25" y="47"/>
                    </a:lnTo>
                    <a:lnTo>
                      <a:pt x="19" y="47"/>
                    </a:lnTo>
                    <a:lnTo>
                      <a:pt x="19" y="38"/>
                    </a:lnTo>
                    <a:lnTo>
                      <a:pt x="24" y="38"/>
                    </a:lnTo>
                    <a:lnTo>
                      <a:pt x="29" y="36"/>
                    </a:lnTo>
                    <a:lnTo>
                      <a:pt x="32" y="36"/>
                    </a:lnTo>
                    <a:lnTo>
                      <a:pt x="35" y="33"/>
                    </a:lnTo>
                    <a:lnTo>
                      <a:pt x="37" y="28"/>
                    </a:lnTo>
                    <a:lnTo>
                      <a:pt x="37" y="23"/>
                    </a:lnTo>
                    <a:lnTo>
                      <a:pt x="37" y="19"/>
                    </a:lnTo>
                    <a:lnTo>
                      <a:pt x="35" y="16"/>
                    </a:lnTo>
                    <a:lnTo>
                      <a:pt x="32" y="12"/>
                    </a:lnTo>
                    <a:lnTo>
                      <a:pt x="30" y="11"/>
                    </a:lnTo>
                    <a:lnTo>
                      <a:pt x="27" y="11"/>
                    </a:lnTo>
                    <a:lnTo>
                      <a:pt x="24" y="9"/>
                    </a:lnTo>
                    <a:lnTo>
                      <a:pt x="19" y="11"/>
                    </a:lnTo>
                    <a:lnTo>
                      <a:pt x="16" y="12"/>
                    </a:lnTo>
                    <a:lnTo>
                      <a:pt x="13" y="16"/>
                    </a:lnTo>
                    <a:lnTo>
                      <a:pt x="11" y="22"/>
                    </a:lnTo>
                    <a:lnTo>
                      <a:pt x="11" y="28"/>
                    </a:lnTo>
                    <a:lnTo>
                      <a:pt x="2" y="28"/>
                    </a:lnTo>
                    <a:lnTo>
                      <a:pt x="5" y="12"/>
                    </a:lnTo>
                    <a:lnTo>
                      <a:pt x="11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89" name="Freeform 772"/>
              <p:cNvSpPr>
                <a:spLocks noEditPoints="1"/>
              </p:cNvSpPr>
              <p:nvPr/>
            </p:nvSpPr>
            <p:spPr bwMode="auto">
              <a:xfrm>
                <a:off x="1231" y="1880"/>
                <a:ext cx="46" cy="89"/>
              </a:xfrm>
              <a:custGeom>
                <a:avLst/>
                <a:gdLst>
                  <a:gd name="T0" fmla="*/ 24 w 46"/>
                  <a:gd name="T1" fmla="*/ 11 h 89"/>
                  <a:gd name="T2" fmla="*/ 21 w 46"/>
                  <a:gd name="T3" fmla="*/ 11 h 89"/>
                  <a:gd name="T4" fmla="*/ 18 w 46"/>
                  <a:gd name="T5" fmla="*/ 12 h 89"/>
                  <a:gd name="T6" fmla="*/ 15 w 46"/>
                  <a:gd name="T7" fmla="*/ 16 h 89"/>
                  <a:gd name="T8" fmla="*/ 11 w 46"/>
                  <a:gd name="T9" fmla="*/ 19 h 89"/>
                  <a:gd name="T10" fmla="*/ 10 w 46"/>
                  <a:gd name="T11" fmla="*/ 30 h 89"/>
                  <a:gd name="T12" fmla="*/ 8 w 46"/>
                  <a:gd name="T13" fmla="*/ 44 h 89"/>
                  <a:gd name="T14" fmla="*/ 10 w 46"/>
                  <a:gd name="T15" fmla="*/ 60 h 89"/>
                  <a:gd name="T16" fmla="*/ 11 w 46"/>
                  <a:gd name="T17" fmla="*/ 70 h 89"/>
                  <a:gd name="T18" fmla="*/ 15 w 46"/>
                  <a:gd name="T19" fmla="*/ 74 h 89"/>
                  <a:gd name="T20" fmla="*/ 18 w 46"/>
                  <a:gd name="T21" fmla="*/ 78 h 89"/>
                  <a:gd name="T22" fmla="*/ 21 w 46"/>
                  <a:gd name="T23" fmla="*/ 79 h 89"/>
                  <a:gd name="T24" fmla="*/ 24 w 46"/>
                  <a:gd name="T25" fmla="*/ 79 h 89"/>
                  <a:gd name="T26" fmla="*/ 26 w 46"/>
                  <a:gd name="T27" fmla="*/ 79 h 89"/>
                  <a:gd name="T28" fmla="*/ 29 w 46"/>
                  <a:gd name="T29" fmla="*/ 78 h 89"/>
                  <a:gd name="T30" fmla="*/ 32 w 46"/>
                  <a:gd name="T31" fmla="*/ 74 h 89"/>
                  <a:gd name="T32" fmla="*/ 35 w 46"/>
                  <a:gd name="T33" fmla="*/ 70 h 89"/>
                  <a:gd name="T34" fmla="*/ 37 w 46"/>
                  <a:gd name="T35" fmla="*/ 60 h 89"/>
                  <a:gd name="T36" fmla="*/ 38 w 46"/>
                  <a:gd name="T37" fmla="*/ 44 h 89"/>
                  <a:gd name="T38" fmla="*/ 37 w 46"/>
                  <a:gd name="T39" fmla="*/ 30 h 89"/>
                  <a:gd name="T40" fmla="*/ 35 w 46"/>
                  <a:gd name="T41" fmla="*/ 19 h 89"/>
                  <a:gd name="T42" fmla="*/ 32 w 46"/>
                  <a:gd name="T43" fmla="*/ 16 h 89"/>
                  <a:gd name="T44" fmla="*/ 29 w 46"/>
                  <a:gd name="T45" fmla="*/ 12 h 89"/>
                  <a:gd name="T46" fmla="*/ 26 w 46"/>
                  <a:gd name="T47" fmla="*/ 11 h 89"/>
                  <a:gd name="T48" fmla="*/ 24 w 46"/>
                  <a:gd name="T49" fmla="*/ 11 h 89"/>
                  <a:gd name="T50" fmla="*/ 24 w 46"/>
                  <a:gd name="T51" fmla="*/ 0 h 89"/>
                  <a:gd name="T52" fmla="*/ 29 w 46"/>
                  <a:gd name="T53" fmla="*/ 1 h 89"/>
                  <a:gd name="T54" fmla="*/ 34 w 46"/>
                  <a:gd name="T55" fmla="*/ 3 h 89"/>
                  <a:gd name="T56" fmla="*/ 38 w 46"/>
                  <a:gd name="T57" fmla="*/ 8 h 89"/>
                  <a:gd name="T58" fmla="*/ 42 w 46"/>
                  <a:gd name="T59" fmla="*/ 12 h 89"/>
                  <a:gd name="T60" fmla="*/ 45 w 46"/>
                  <a:gd name="T61" fmla="*/ 22 h 89"/>
                  <a:gd name="T62" fmla="*/ 46 w 46"/>
                  <a:gd name="T63" fmla="*/ 35 h 89"/>
                  <a:gd name="T64" fmla="*/ 46 w 46"/>
                  <a:gd name="T65" fmla="*/ 44 h 89"/>
                  <a:gd name="T66" fmla="*/ 46 w 46"/>
                  <a:gd name="T67" fmla="*/ 55 h 89"/>
                  <a:gd name="T68" fmla="*/ 45 w 46"/>
                  <a:gd name="T69" fmla="*/ 66 h 89"/>
                  <a:gd name="T70" fmla="*/ 42 w 46"/>
                  <a:gd name="T71" fmla="*/ 76 h 89"/>
                  <a:gd name="T72" fmla="*/ 38 w 46"/>
                  <a:gd name="T73" fmla="*/ 82 h 89"/>
                  <a:gd name="T74" fmla="*/ 34 w 46"/>
                  <a:gd name="T75" fmla="*/ 86 h 89"/>
                  <a:gd name="T76" fmla="*/ 29 w 46"/>
                  <a:gd name="T77" fmla="*/ 89 h 89"/>
                  <a:gd name="T78" fmla="*/ 24 w 46"/>
                  <a:gd name="T79" fmla="*/ 89 h 89"/>
                  <a:gd name="T80" fmla="*/ 18 w 46"/>
                  <a:gd name="T81" fmla="*/ 89 h 89"/>
                  <a:gd name="T82" fmla="*/ 13 w 46"/>
                  <a:gd name="T83" fmla="*/ 86 h 89"/>
                  <a:gd name="T84" fmla="*/ 8 w 46"/>
                  <a:gd name="T85" fmla="*/ 82 h 89"/>
                  <a:gd name="T86" fmla="*/ 5 w 46"/>
                  <a:gd name="T87" fmla="*/ 76 h 89"/>
                  <a:gd name="T88" fmla="*/ 2 w 46"/>
                  <a:gd name="T89" fmla="*/ 66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5 h 89"/>
                  <a:gd name="T96" fmla="*/ 2 w 46"/>
                  <a:gd name="T97" fmla="*/ 22 h 89"/>
                  <a:gd name="T98" fmla="*/ 5 w 46"/>
                  <a:gd name="T99" fmla="*/ 12 h 89"/>
                  <a:gd name="T100" fmla="*/ 8 w 46"/>
                  <a:gd name="T101" fmla="*/ 8 h 89"/>
                  <a:gd name="T102" fmla="*/ 13 w 46"/>
                  <a:gd name="T103" fmla="*/ 3 h 89"/>
                  <a:gd name="T104" fmla="*/ 18 w 46"/>
                  <a:gd name="T105" fmla="*/ 1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11"/>
                    </a:moveTo>
                    <a:lnTo>
                      <a:pt x="21" y="11"/>
                    </a:lnTo>
                    <a:lnTo>
                      <a:pt x="18" y="12"/>
                    </a:lnTo>
                    <a:lnTo>
                      <a:pt x="15" y="16"/>
                    </a:lnTo>
                    <a:lnTo>
                      <a:pt x="11" y="19"/>
                    </a:lnTo>
                    <a:lnTo>
                      <a:pt x="10" y="30"/>
                    </a:lnTo>
                    <a:lnTo>
                      <a:pt x="8" y="44"/>
                    </a:lnTo>
                    <a:lnTo>
                      <a:pt x="10" y="60"/>
                    </a:lnTo>
                    <a:lnTo>
                      <a:pt x="11" y="70"/>
                    </a:lnTo>
                    <a:lnTo>
                      <a:pt x="15" y="74"/>
                    </a:lnTo>
                    <a:lnTo>
                      <a:pt x="18" y="78"/>
                    </a:lnTo>
                    <a:lnTo>
                      <a:pt x="21" y="79"/>
                    </a:lnTo>
                    <a:lnTo>
                      <a:pt x="24" y="79"/>
                    </a:lnTo>
                    <a:lnTo>
                      <a:pt x="26" y="79"/>
                    </a:lnTo>
                    <a:lnTo>
                      <a:pt x="29" y="78"/>
                    </a:lnTo>
                    <a:lnTo>
                      <a:pt x="32" y="74"/>
                    </a:lnTo>
                    <a:lnTo>
                      <a:pt x="35" y="70"/>
                    </a:lnTo>
                    <a:lnTo>
                      <a:pt x="37" y="60"/>
                    </a:lnTo>
                    <a:lnTo>
                      <a:pt x="38" y="44"/>
                    </a:lnTo>
                    <a:lnTo>
                      <a:pt x="37" y="30"/>
                    </a:lnTo>
                    <a:lnTo>
                      <a:pt x="35" y="19"/>
                    </a:lnTo>
                    <a:lnTo>
                      <a:pt x="32" y="16"/>
                    </a:lnTo>
                    <a:lnTo>
                      <a:pt x="29" y="12"/>
                    </a:lnTo>
                    <a:lnTo>
                      <a:pt x="26" y="11"/>
                    </a:lnTo>
                    <a:lnTo>
                      <a:pt x="24" y="11"/>
                    </a:lnTo>
                    <a:close/>
                    <a:moveTo>
                      <a:pt x="24" y="0"/>
                    </a:moveTo>
                    <a:lnTo>
                      <a:pt x="29" y="1"/>
                    </a:lnTo>
                    <a:lnTo>
                      <a:pt x="34" y="3"/>
                    </a:lnTo>
                    <a:lnTo>
                      <a:pt x="38" y="8"/>
                    </a:lnTo>
                    <a:lnTo>
                      <a:pt x="42" y="12"/>
                    </a:lnTo>
                    <a:lnTo>
                      <a:pt x="45" y="22"/>
                    </a:lnTo>
                    <a:lnTo>
                      <a:pt x="46" y="35"/>
                    </a:lnTo>
                    <a:lnTo>
                      <a:pt x="46" y="44"/>
                    </a:lnTo>
                    <a:lnTo>
                      <a:pt x="46" y="55"/>
                    </a:lnTo>
                    <a:lnTo>
                      <a:pt x="45" y="66"/>
                    </a:lnTo>
                    <a:lnTo>
                      <a:pt x="42" y="76"/>
                    </a:lnTo>
                    <a:lnTo>
                      <a:pt x="38" y="82"/>
                    </a:lnTo>
                    <a:lnTo>
                      <a:pt x="34" y="86"/>
                    </a:lnTo>
                    <a:lnTo>
                      <a:pt x="29" y="89"/>
                    </a:lnTo>
                    <a:lnTo>
                      <a:pt x="24" y="89"/>
                    </a:lnTo>
                    <a:lnTo>
                      <a:pt x="18" y="89"/>
                    </a:lnTo>
                    <a:lnTo>
                      <a:pt x="13" y="86"/>
                    </a:lnTo>
                    <a:lnTo>
                      <a:pt x="8" y="82"/>
                    </a:lnTo>
                    <a:lnTo>
                      <a:pt x="5" y="76"/>
                    </a:lnTo>
                    <a:lnTo>
                      <a:pt x="2" y="66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5"/>
                    </a:lnTo>
                    <a:lnTo>
                      <a:pt x="2" y="22"/>
                    </a:lnTo>
                    <a:lnTo>
                      <a:pt x="5" y="12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8" y="1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0" name="Freeform 773"/>
              <p:cNvSpPr>
                <a:spLocks noEditPoints="1"/>
              </p:cNvSpPr>
              <p:nvPr/>
            </p:nvSpPr>
            <p:spPr bwMode="auto">
              <a:xfrm>
                <a:off x="1287" y="1880"/>
                <a:ext cx="46" cy="89"/>
              </a:xfrm>
              <a:custGeom>
                <a:avLst/>
                <a:gdLst>
                  <a:gd name="T0" fmla="*/ 24 w 46"/>
                  <a:gd name="T1" fmla="*/ 11 h 89"/>
                  <a:gd name="T2" fmla="*/ 21 w 46"/>
                  <a:gd name="T3" fmla="*/ 11 h 89"/>
                  <a:gd name="T4" fmla="*/ 17 w 46"/>
                  <a:gd name="T5" fmla="*/ 12 h 89"/>
                  <a:gd name="T6" fmla="*/ 14 w 46"/>
                  <a:gd name="T7" fmla="*/ 16 h 89"/>
                  <a:gd name="T8" fmla="*/ 11 w 46"/>
                  <a:gd name="T9" fmla="*/ 19 h 89"/>
                  <a:gd name="T10" fmla="*/ 9 w 46"/>
                  <a:gd name="T11" fmla="*/ 30 h 89"/>
                  <a:gd name="T12" fmla="*/ 8 w 46"/>
                  <a:gd name="T13" fmla="*/ 44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4 h 89"/>
                  <a:gd name="T20" fmla="*/ 17 w 46"/>
                  <a:gd name="T21" fmla="*/ 78 h 89"/>
                  <a:gd name="T22" fmla="*/ 21 w 46"/>
                  <a:gd name="T23" fmla="*/ 79 h 89"/>
                  <a:gd name="T24" fmla="*/ 24 w 46"/>
                  <a:gd name="T25" fmla="*/ 79 h 89"/>
                  <a:gd name="T26" fmla="*/ 25 w 46"/>
                  <a:gd name="T27" fmla="*/ 79 h 89"/>
                  <a:gd name="T28" fmla="*/ 28 w 46"/>
                  <a:gd name="T29" fmla="*/ 78 h 89"/>
                  <a:gd name="T30" fmla="*/ 32 w 46"/>
                  <a:gd name="T31" fmla="*/ 74 h 89"/>
                  <a:gd name="T32" fmla="*/ 35 w 46"/>
                  <a:gd name="T33" fmla="*/ 70 h 89"/>
                  <a:gd name="T34" fmla="*/ 36 w 46"/>
                  <a:gd name="T35" fmla="*/ 60 h 89"/>
                  <a:gd name="T36" fmla="*/ 38 w 46"/>
                  <a:gd name="T37" fmla="*/ 44 h 89"/>
                  <a:gd name="T38" fmla="*/ 36 w 46"/>
                  <a:gd name="T39" fmla="*/ 30 h 89"/>
                  <a:gd name="T40" fmla="*/ 35 w 46"/>
                  <a:gd name="T41" fmla="*/ 19 h 89"/>
                  <a:gd name="T42" fmla="*/ 32 w 46"/>
                  <a:gd name="T43" fmla="*/ 16 h 89"/>
                  <a:gd name="T44" fmla="*/ 28 w 46"/>
                  <a:gd name="T45" fmla="*/ 12 h 89"/>
                  <a:gd name="T46" fmla="*/ 25 w 46"/>
                  <a:gd name="T47" fmla="*/ 11 h 89"/>
                  <a:gd name="T48" fmla="*/ 24 w 46"/>
                  <a:gd name="T49" fmla="*/ 11 h 89"/>
                  <a:gd name="T50" fmla="*/ 24 w 46"/>
                  <a:gd name="T51" fmla="*/ 0 h 89"/>
                  <a:gd name="T52" fmla="*/ 28 w 46"/>
                  <a:gd name="T53" fmla="*/ 1 h 89"/>
                  <a:gd name="T54" fmla="*/ 33 w 46"/>
                  <a:gd name="T55" fmla="*/ 3 h 89"/>
                  <a:gd name="T56" fmla="*/ 38 w 46"/>
                  <a:gd name="T57" fmla="*/ 8 h 89"/>
                  <a:gd name="T58" fmla="*/ 41 w 46"/>
                  <a:gd name="T59" fmla="*/ 12 h 89"/>
                  <a:gd name="T60" fmla="*/ 44 w 46"/>
                  <a:gd name="T61" fmla="*/ 22 h 89"/>
                  <a:gd name="T62" fmla="*/ 46 w 46"/>
                  <a:gd name="T63" fmla="*/ 35 h 89"/>
                  <a:gd name="T64" fmla="*/ 46 w 46"/>
                  <a:gd name="T65" fmla="*/ 44 h 89"/>
                  <a:gd name="T66" fmla="*/ 46 w 46"/>
                  <a:gd name="T67" fmla="*/ 55 h 89"/>
                  <a:gd name="T68" fmla="*/ 44 w 46"/>
                  <a:gd name="T69" fmla="*/ 66 h 89"/>
                  <a:gd name="T70" fmla="*/ 41 w 46"/>
                  <a:gd name="T71" fmla="*/ 76 h 89"/>
                  <a:gd name="T72" fmla="*/ 38 w 46"/>
                  <a:gd name="T73" fmla="*/ 82 h 89"/>
                  <a:gd name="T74" fmla="*/ 33 w 46"/>
                  <a:gd name="T75" fmla="*/ 86 h 89"/>
                  <a:gd name="T76" fmla="*/ 28 w 46"/>
                  <a:gd name="T77" fmla="*/ 89 h 89"/>
                  <a:gd name="T78" fmla="*/ 24 w 46"/>
                  <a:gd name="T79" fmla="*/ 89 h 89"/>
                  <a:gd name="T80" fmla="*/ 17 w 46"/>
                  <a:gd name="T81" fmla="*/ 89 h 89"/>
                  <a:gd name="T82" fmla="*/ 13 w 46"/>
                  <a:gd name="T83" fmla="*/ 86 h 89"/>
                  <a:gd name="T84" fmla="*/ 8 w 46"/>
                  <a:gd name="T85" fmla="*/ 82 h 89"/>
                  <a:gd name="T86" fmla="*/ 5 w 46"/>
                  <a:gd name="T87" fmla="*/ 76 h 89"/>
                  <a:gd name="T88" fmla="*/ 1 w 46"/>
                  <a:gd name="T89" fmla="*/ 66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5 h 89"/>
                  <a:gd name="T96" fmla="*/ 1 w 46"/>
                  <a:gd name="T97" fmla="*/ 22 h 89"/>
                  <a:gd name="T98" fmla="*/ 5 w 46"/>
                  <a:gd name="T99" fmla="*/ 12 h 89"/>
                  <a:gd name="T100" fmla="*/ 8 w 46"/>
                  <a:gd name="T101" fmla="*/ 8 h 89"/>
                  <a:gd name="T102" fmla="*/ 13 w 46"/>
                  <a:gd name="T103" fmla="*/ 3 h 89"/>
                  <a:gd name="T104" fmla="*/ 17 w 46"/>
                  <a:gd name="T105" fmla="*/ 1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11"/>
                    </a:moveTo>
                    <a:lnTo>
                      <a:pt x="21" y="11"/>
                    </a:lnTo>
                    <a:lnTo>
                      <a:pt x="17" y="12"/>
                    </a:lnTo>
                    <a:lnTo>
                      <a:pt x="14" y="16"/>
                    </a:lnTo>
                    <a:lnTo>
                      <a:pt x="11" y="19"/>
                    </a:lnTo>
                    <a:lnTo>
                      <a:pt x="9" y="30"/>
                    </a:lnTo>
                    <a:lnTo>
                      <a:pt x="8" y="44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4"/>
                    </a:lnTo>
                    <a:lnTo>
                      <a:pt x="17" y="78"/>
                    </a:lnTo>
                    <a:lnTo>
                      <a:pt x="21" y="79"/>
                    </a:lnTo>
                    <a:lnTo>
                      <a:pt x="24" y="79"/>
                    </a:lnTo>
                    <a:lnTo>
                      <a:pt x="25" y="79"/>
                    </a:lnTo>
                    <a:lnTo>
                      <a:pt x="28" y="78"/>
                    </a:lnTo>
                    <a:lnTo>
                      <a:pt x="32" y="74"/>
                    </a:lnTo>
                    <a:lnTo>
                      <a:pt x="35" y="70"/>
                    </a:lnTo>
                    <a:lnTo>
                      <a:pt x="36" y="60"/>
                    </a:lnTo>
                    <a:lnTo>
                      <a:pt x="38" y="44"/>
                    </a:lnTo>
                    <a:lnTo>
                      <a:pt x="36" y="30"/>
                    </a:lnTo>
                    <a:lnTo>
                      <a:pt x="35" y="19"/>
                    </a:lnTo>
                    <a:lnTo>
                      <a:pt x="32" y="16"/>
                    </a:lnTo>
                    <a:lnTo>
                      <a:pt x="28" y="12"/>
                    </a:lnTo>
                    <a:lnTo>
                      <a:pt x="25" y="11"/>
                    </a:lnTo>
                    <a:lnTo>
                      <a:pt x="24" y="11"/>
                    </a:lnTo>
                    <a:close/>
                    <a:moveTo>
                      <a:pt x="24" y="0"/>
                    </a:moveTo>
                    <a:lnTo>
                      <a:pt x="28" y="1"/>
                    </a:lnTo>
                    <a:lnTo>
                      <a:pt x="33" y="3"/>
                    </a:lnTo>
                    <a:lnTo>
                      <a:pt x="38" y="8"/>
                    </a:lnTo>
                    <a:lnTo>
                      <a:pt x="41" y="12"/>
                    </a:lnTo>
                    <a:lnTo>
                      <a:pt x="44" y="22"/>
                    </a:lnTo>
                    <a:lnTo>
                      <a:pt x="46" y="35"/>
                    </a:lnTo>
                    <a:lnTo>
                      <a:pt x="46" y="44"/>
                    </a:lnTo>
                    <a:lnTo>
                      <a:pt x="46" y="55"/>
                    </a:lnTo>
                    <a:lnTo>
                      <a:pt x="44" y="66"/>
                    </a:lnTo>
                    <a:lnTo>
                      <a:pt x="41" y="76"/>
                    </a:lnTo>
                    <a:lnTo>
                      <a:pt x="38" y="82"/>
                    </a:lnTo>
                    <a:lnTo>
                      <a:pt x="33" y="86"/>
                    </a:lnTo>
                    <a:lnTo>
                      <a:pt x="28" y="89"/>
                    </a:lnTo>
                    <a:lnTo>
                      <a:pt x="24" y="89"/>
                    </a:lnTo>
                    <a:lnTo>
                      <a:pt x="17" y="89"/>
                    </a:lnTo>
                    <a:lnTo>
                      <a:pt x="13" y="86"/>
                    </a:lnTo>
                    <a:lnTo>
                      <a:pt x="8" y="82"/>
                    </a:lnTo>
                    <a:lnTo>
                      <a:pt x="5" y="76"/>
                    </a:lnTo>
                    <a:lnTo>
                      <a:pt x="1" y="66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5"/>
                    </a:lnTo>
                    <a:lnTo>
                      <a:pt x="1" y="22"/>
                    </a:lnTo>
                    <a:lnTo>
                      <a:pt x="5" y="12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7" y="1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1" name="Freeform 774"/>
              <p:cNvSpPr>
                <a:spLocks/>
              </p:cNvSpPr>
              <p:nvPr/>
            </p:nvSpPr>
            <p:spPr bwMode="auto">
              <a:xfrm>
                <a:off x="1174" y="1588"/>
                <a:ext cx="48" cy="91"/>
              </a:xfrm>
              <a:custGeom>
                <a:avLst/>
                <a:gdLst>
                  <a:gd name="T0" fmla="*/ 29 w 48"/>
                  <a:gd name="T1" fmla="*/ 2 h 91"/>
                  <a:gd name="T2" fmla="*/ 37 w 48"/>
                  <a:gd name="T3" fmla="*/ 5 h 91"/>
                  <a:gd name="T4" fmla="*/ 43 w 48"/>
                  <a:gd name="T5" fmla="*/ 13 h 91"/>
                  <a:gd name="T6" fmla="*/ 46 w 48"/>
                  <a:gd name="T7" fmla="*/ 26 h 91"/>
                  <a:gd name="T8" fmla="*/ 43 w 48"/>
                  <a:gd name="T9" fmla="*/ 35 h 91"/>
                  <a:gd name="T10" fmla="*/ 40 w 48"/>
                  <a:gd name="T11" fmla="*/ 42 h 91"/>
                  <a:gd name="T12" fmla="*/ 41 w 48"/>
                  <a:gd name="T13" fmla="*/ 47 h 91"/>
                  <a:gd name="T14" fmla="*/ 46 w 48"/>
                  <a:gd name="T15" fmla="*/ 55 h 91"/>
                  <a:gd name="T16" fmla="*/ 48 w 48"/>
                  <a:gd name="T17" fmla="*/ 64 h 91"/>
                  <a:gd name="T18" fmla="*/ 37 w 48"/>
                  <a:gd name="T19" fmla="*/ 88 h 91"/>
                  <a:gd name="T20" fmla="*/ 13 w 48"/>
                  <a:gd name="T21" fmla="*/ 88 h 91"/>
                  <a:gd name="T22" fmla="*/ 2 w 48"/>
                  <a:gd name="T23" fmla="*/ 72 h 91"/>
                  <a:gd name="T24" fmla="*/ 10 w 48"/>
                  <a:gd name="T25" fmla="*/ 62 h 91"/>
                  <a:gd name="T26" fmla="*/ 10 w 48"/>
                  <a:gd name="T27" fmla="*/ 70 h 91"/>
                  <a:gd name="T28" fmla="*/ 14 w 48"/>
                  <a:gd name="T29" fmla="*/ 78 h 91"/>
                  <a:gd name="T30" fmla="*/ 22 w 48"/>
                  <a:gd name="T31" fmla="*/ 82 h 91"/>
                  <a:gd name="T32" fmla="*/ 32 w 48"/>
                  <a:gd name="T33" fmla="*/ 78 h 91"/>
                  <a:gd name="T34" fmla="*/ 38 w 48"/>
                  <a:gd name="T35" fmla="*/ 72 h 91"/>
                  <a:gd name="T36" fmla="*/ 38 w 48"/>
                  <a:gd name="T37" fmla="*/ 62 h 91"/>
                  <a:gd name="T38" fmla="*/ 37 w 48"/>
                  <a:gd name="T39" fmla="*/ 53 h 91"/>
                  <a:gd name="T40" fmla="*/ 30 w 48"/>
                  <a:gd name="T41" fmla="*/ 50 h 91"/>
                  <a:gd name="T42" fmla="*/ 19 w 48"/>
                  <a:gd name="T43" fmla="*/ 48 h 91"/>
                  <a:gd name="T44" fmla="*/ 24 w 48"/>
                  <a:gd name="T45" fmla="*/ 39 h 91"/>
                  <a:gd name="T46" fmla="*/ 32 w 48"/>
                  <a:gd name="T47" fmla="*/ 37 h 91"/>
                  <a:gd name="T48" fmla="*/ 37 w 48"/>
                  <a:gd name="T49" fmla="*/ 31 h 91"/>
                  <a:gd name="T50" fmla="*/ 37 w 48"/>
                  <a:gd name="T51" fmla="*/ 20 h 91"/>
                  <a:gd name="T52" fmla="*/ 32 w 48"/>
                  <a:gd name="T53" fmla="*/ 13 h 91"/>
                  <a:gd name="T54" fmla="*/ 27 w 48"/>
                  <a:gd name="T55" fmla="*/ 12 h 91"/>
                  <a:gd name="T56" fmla="*/ 19 w 48"/>
                  <a:gd name="T57" fmla="*/ 12 h 91"/>
                  <a:gd name="T58" fmla="*/ 13 w 48"/>
                  <a:gd name="T59" fmla="*/ 18 h 91"/>
                  <a:gd name="T60" fmla="*/ 11 w 48"/>
                  <a:gd name="T61" fmla="*/ 29 h 91"/>
                  <a:gd name="T62" fmla="*/ 5 w 48"/>
                  <a:gd name="T63" fmla="*/ 15 h 91"/>
                  <a:gd name="T64" fmla="*/ 24 w 48"/>
                  <a:gd name="T65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8" h="91">
                    <a:moveTo>
                      <a:pt x="24" y="0"/>
                    </a:moveTo>
                    <a:lnTo>
                      <a:pt x="29" y="2"/>
                    </a:lnTo>
                    <a:lnTo>
                      <a:pt x="33" y="4"/>
                    </a:lnTo>
                    <a:lnTo>
                      <a:pt x="37" y="5"/>
                    </a:lnTo>
                    <a:lnTo>
                      <a:pt x="41" y="8"/>
                    </a:lnTo>
                    <a:lnTo>
                      <a:pt x="43" y="13"/>
                    </a:lnTo>
                    <a:lnTo>
                      <a:pt x="45" y="20"/>
                    </a:lnTo>
                    <a:lnTo>
                      <a:pt x="46" y="26"/>
                    </a:lnTo>
                    <a:lnTo>
                      <a:pt x="45" y="31"/>
                    </a:lnTo>
                    <a:lnTo>
                      <a:pt x="43" y="35"/>
                    </a:lnTo>
                    <a:lnTo>
                      <a:pt x="41" y="39"/>
                    </a:lnTo>
                    <a:lnTo>
                      <a:pt x="40" y="42"/>
                    </a:lnTo>
                    <a:lnTo>
                      <a:pt x="37" y="43"/>
                    </a:lnTo>
                    <a:lnTo>
                      <a:pt x="41" y="47"/>
                    </a:lnTo>
                    <a:lnTo>
                      <a:pt x="45" y="50"/>
                    </a:lnTo>
                    <a:lnTo>
                      <a:pt x="46" y="55"/>
                    </a:lnTo>
                    <a:lnTo>
                      <a:pt x="48" y="59"/>
                    </a:lnTo>
                    <a:lnTo>
                      <a:pt x="48" y="64"/>
                    </a:lnTo>
                    <a:lnTo>
                      <a:pt x="45" y="78"/>
                    </a:lnTo>
                    <a:lnTo>
                      <a:pt x="37" y="88"/>
                    </a:lnTo>
                    <a:lnTo>
                      <a:pt x="24" y="91"/>
                    </a:lnTo>
                    <a:lnTo>
                      <a:pt x="13" y="88"/>
                    </a:lnTo>
                    <a:lnTo>
                      <a:pt x="5" y="82"/>
                    </a:lnTo>
                    <a:lnTo>
                      <a:pt x="2" y="72"/>
                    </a:lnTo>
                    <a:lnTo>
                      <a:pt x="0" y="62"/>
                    </a:lnTo>
                    <a:lnTo>
                      <a:pt x="10" y="62"/>
                    </a:lnTo>
                    <a:lnTo>
                      <a:pt x="10" y="67"/>
                    </a:lnTo>
                    <a:lnTo>
                      <a:pt x="10" y="70"/>
                    </a:lnTo>
                    <a:lnTo>
                      <a:pt x="11" y="75"/>
                    </a:lnTo>
                    <a:lnTo>
                      <a:pt x="14" y="78"/>
                    </a:lnTo>
                    <a:lnTo>
                      <a:pt x="17" y="80"/>
                    </a:lnTo>
                    <a:lnTo>
                      <a:pt x="22" y="82"/>
                    </a:lnTo>
                    <a:lnTo>
                      <a:pt x="27" y="80"/>
                    </a:lnTo>
                    <a:lnTo>
                      <a:pt x="32" y="78"/>
                    </a:lnTo>
                    <a:lnTo>
                      <a:pt x="35" y="75"/>
                    </a:lnTo>
                    <a:lnTo>
                      <a:pt x="38" y="72"/>
                    </a:lnTo>
                    <a:lnTo>
                      <a:pt x="38" y="67"/>
                    </a:lnTo>
                    <a:lnTo>
                      <a:pt x="38" y="62"/>
                    </a:lnTo>
                    <a:lnTo>
                      <a:pt x="38" y="58"/>
                    </a:lnTo>
                    <a:lnTo>
                      <a:pt x="37" y="53"/>
                    </a:lnTo>
                    <a:lnTo>
                      <a:pt x="33" y="50"/>
                    </a:lnTo>
                    <a:lnTo>
                      <a:pt x="30" y="50"/>
                    </a:lnTo>
                    <a:lnTo>
                      <a:pt x="25" y="48"/>
                    </a:lnTo>
                    <a:lnTo>
                      <a:pt x="19" y="48"/>
                    </a:lnTo>
                    <a:lnTo>
                      <a:pt x="19" y="39"/>
                    </a:lnTo>
                    <a:lnTo>
                      <a:pt x="24" y="39"/>
                    </a:lnTo>
                    <a:lnTo>
                      <a:pt x="29" y="39"/>
                    </a:lnTo>
                    <a:lnTo>
                      <a:pt x="32" y="37"/>
                    </a:lnTo>
                    <a:lnTo>
                      <a:pt x="35" y="34"/>
                    </a:lnTo>
                    <a:lnTo>
                      <a:pt x="37" y="31"/>
                    </a:lnTo>
                    <a:lnTo>
                      <a:pt x="37" y="24"/>
                    </a:lnTo>
                    <a:lnTo>
                      <a:pt x="37" y="20"/>
                    </a:lnTo>
                    <a:lnTo>
                      <a:pt x="35" y="16"/>
                    </a:lnTo>
                    <a:lnTo>
                      <a:pt x="32" y="13"/>
                    </a:lnTo>
                    <a:lnTo>
                      <a:pt x="30" y="12"/>
                    </a:lnTo>
                    <a:lnTo>
                      <a:pt x="27" y="12"/>
                    </a:lnTo>
                    <a:lnTo>
                      <a:pt x="24" y="12"/>
                    </a:lnTo>
                    <a:lnTo>
                      <a:pt x="19" y="12"/>
                    </a:lnTo>
                    <a:lnTo>
                      <a:pt x="16" y="13"/>
                    </a:lnTo>
                    <a:lnTo>
                      <a:pt x="13" y="18"/>
                    </a:lnTo>
                    <a:lnTo>
                      <a:pt x="11" y="23"/>
                    </a:lnTo>
                    <a:lnTo>
                      <a:pt x="11" y="29"/>
                    </a:lnTo>
                    <a:lnTo>
                      <a:pt x="2" y="29"/>
                    </a:lnTo>
                    <a:lnTo>
                      <a:pt x="5" y="15"/>
                    </a:lnTo>
                    <a:lnTo>
                      <a:pt x="11" y="5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2" name="Freeform 775"/>
              <p:cNvSpPr>
                <a:spLocks/>
              </p:cNvSpPr>
              <p:nvPr/>
            </p:nvSpPr>
            <p:spPr bwMode="auto">
              <a:xfrm>
                <a:off x="1230" y="1588"/>
                <a:ext cx="49" cy="91"/>
              </a:xfrm>
              <a:custGeom>
                <a:avLst/>
                <a:gdLst>
                  <a:gd name="T0" fmla="*/ 8 w 49"/>
                  <a:gd name="T1" fmla="*/ 0 h 91"/>
                  <a:gd name="T2" fmla="*/ 44 w 49"/>
                  <a:gd name="T3" fmla="*/ 0 h 91"/>
                  <a:gd name="T4" fmla="*/ 44 w 49"/>
                  <a:gd name="T5" fmla="*/ 12 h 91"/>
                  <a:gd name="T6" fmla="*/ 16 w 49"/>
                  <a:gd name="T7" fmla="*/ 12 h 91"/>
                  <a:gd name="T8" fmla="*/ 12 w 49"/>
                  <a:gd name="T9" fmla="*/ 35 h 91"/>
                  <a:gd name="T10" fmla="*/ 12 w 49"/>
                  <a:gd name="T11" fmla="*/ 35 h 91"/>
                  <a:gd name="T12" fmla="*/ 16 w 49"/>
                  <a:gd name="T13" fmla="*/ 32 h 91"/>
                  <a:gd name="T14" fmla="*/ 19 w 49"/>
                  <a:gd name="T15" fmla="*/ 32 h 91"/>
                  <a:gd name="T16" fmla="*/ 22 w 49"/>
                  <a:gd name="T17" fmla="*/ 31 h 91"/>
                  <a:gd name="T18" fmla="*/ 25 w 49"/>
                  <a:gd name="T19" fmla="*/ 31 h 91"/>
                  <a:gd name="T20" fmla="*/ 30 w 49"/>
                  <a:gd name="T21" fmla="*/ 31 h 91"/>
                  <a:gd name="T22" fmla="*/ 36 w 49"/>
                  <a:gd name="T23" fmla="*/ 34 h 91"/>
                  <a:gd name="T24" fmla="*/ 43 w 49"/>
                  <a:gd name="T25" fmla="*/ 39 h 91"/>
                  <a:gd name="T26" fmla="*/ 47 w 49"/>
                  <a:gd name="T27" fmla="*/ 48 h 91"/>
                  <a:gd name="T28" fmla="*/ 49 w 49"/>
                  <a:gd name="T29" fmla="*/ 61 h 91"/>
                  <a:gd name="T30" fmla="*/ 46 w 49"/>
                  <a:gd name="T31" fmla="*/ 72 h 91"/>
                  <a:gd name="T32" fmla="*/ 41 w 49"/>
                  <a:gd name="T33" fmla="*/ 82 h 91"/>
                  <a:gd name="T34" fmla="*/ 35 w 49"/>
                  <a:gd name="T35" fmla="*/ 88 h 91"/>
                  <a:gd name="T36" fmla="*/ 23 w 49"/>
                  <a:gd name="T37" fmla="*/ 91 h 91"/>
                  <a:gd name="T38" fmla="*/ 17 w 49"/>
                  <a:gd name="T39" fmla="*/ 90 h 91"/>
                  <a:gd name="T40" fmla="*/ 12 w 49"/>
                  <a:gd name="T41" fmla="*/ 88 h 91"/>
                  <a:gd name="T42" fmla="*/ 9 w 49"/>
                  <a:gd name="T43" fmla="*/ 85 h 91"/>
                  <a:gd name="T44" fmla="*/ 6 w 49"/>
                  <a:gd name="T45" fmla="*/ 82 h 91"/>
                  <a:gd name="T46" fmla="*/ 3 w 49"/>
                  <a:gd name="T47" fmla="*/ 77 h 91"/>
                  <a:gd name="T48" fmla="*/ 1 w 49"/>
                  <a:gd name="T49" fmla="*/ 74 h 91"/>
                  <a:gd name="T50" fmla="*/ 1 w 49"/>
                  <a:gd name="T51" fmla="*/ 69 h 91"/>
                  <a:gd name="T52" fmla="*/ 0 w 49"/>
                  <a:gd name="T53" fmla="*/ 67 h 91"/>
                  <a:gd name="T54" fmla="*/ 9 w 49"/>
                  <a:gd name="T55" fmla="*/ 67 h 91"/>
                  <a:gd name="T56" fmla="*/ 9 w 49"/>
                  <a:gd name="T57" fmla="*/ 69 h 91"/>
                  <a:gd name="T58" fmla="*/ 11 w 49"/>
                  <a:gd name="T59" fmla="*/ 70 h 91"/>
                  <a:gd name="T60" fmla="*/ 12 w 49"/>
                  <a:gd name="T61" fmla="*/ 74 h 91"/>
                  <a:gd name="T62" fmla="*/ 14 w 49"/>
                  <a:gd name="T63" fmla="*/ 75 h 91"/>
                  <a:gd name="T64" fmla="*/ 16 w 49"/>
                  <a:gd name="T65" fmla="*/ 78 h 91"/>
                  <a:gd name="T66" fmla="*/ 19 w 49"/>
                  <a:gd name="T67" fmla="*/ 80 h 91"/>
                  <a:gd name="T68" fmla="*/ 22 w 49"/>
                  <a:gd name="T69" fmla="*/ 80 h 91"/>
                  <a:gd name="T70" fmla="*/ 27 w 49"/>
                  <a:gd name="T71" fmla="*/ 80 h 91"/>
                  <a:gd name="T72" fmla="*/ 31 w 49"/>
                  <a:gd name="T73" fmla="*/ 78 h 91"/>
                  <a:gd name="T74" fmla="*/ 35 w 49"/>
                  <a:gd name="T75" fmla="*/ 75 h 91"/>
                  <a:gd name="T76" fmla="*/ 36 w 49"/>
                  <a:gd name="T77" fmla="*/ 72 h 91"/>
                  <a:gd name="T78" fmla="*/ 38 w 49"/>
                  <a:gd name="T79" fmla="*/ 67 h 91"/>
                  <a:gd name="T80" fmla="*/ 38 w 49"/>
                  <a:gd name="T81" fmla="*/ 61 h 91"/>
                  <a:gd name="T82" fmla="*/ 38 w 49"/>
                  <a:gd name="T83" fmla="*/ 53 h 91"/>
                  <a:gd name="T84" fmla="*/ 36 w 49"/>
                  <a:gd name="T85" fmla="*/ 48 h 91"/>
                  <a:gd name="T86" fmla="*/ 33 w 49"/>
                  <a:gd name="T87" fmla="*/ 43 h 91"/>
                  <a:gd name="T88" fmla="*/ 28 w 49"/>
                  <a:gd name="T89" fmla="*/ 42 h 91"/>
                  <a:gd name="T90" fmla="*/ 23 w 49"/>
                  <a:gd name="T91" fmla="*/ 40 h 91"/>
                  <a:gd name="T92" fmla="*/ 20 w 49"/>
                  <a:gd name="T93" fmla="*/ 42 h 91"/>
                  <a:gd name="T94" fmla="*/ 16 w 49"/>
                  <a:gd name="T95" fmla="*/ 43 h 91"/>
                  <a:gd name="T96" fmla="*/ 14 w 49"/>
                  <a:gd name="T97" fmla="*/ 45 h 91"/>
                  <a:gd name="T98" fmla="*/ 11 w 49"/>
                  <a:gd name="T99" fmla="*/ 48 h 91"/>
                  <a:gd name="T100" fmla="*/ 3 w 49"/>
                  <a:gd name="T101" fmla="*/ 48 h 91"/>
                  <a:gd name="T102" fmla="*/ 8 w 49"/>
                  <a:gd name="T103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9" h="91">
                    <a:moveTo>
                      <a:pt x="8" y="0"/>
                    </a:moveTo>
                    <a:lnTo>
                      <a:pt x="44" y="0"/>
                    </a:lnTo>
                    <a:lnTo>
                      <a:pt x="44" y="12"/>
                    </a:lnTo>
                    <a:lnTo>
                      <a:pt x="16" y="12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6" y="32"/>
                    </a:lnTo>
                    <a:lnTo>
                      <a:pt x="19" y="32"/>
                    </a:lnTo>
                    <a:lnTo>
                      <a:pt x="22" y="31"/>
                    </a:lnTo>
                    <a:lnTo>
                      <a:pt x="25" y="31"/>
                    </a:lnTo>
                    <a:lnTo>
                      <a:pt x="30" y="31"/>
                    </a:lnTo>
                    <a:lnTo>
                      <a:pt x="36" y="34"/>
                    </a:lnTo>
                    <a:lnTo>
                      <a:pt x="43" y="39"/>
                    </a:lnTo>
                    <a:lnTo>
                      <a:pt x="47" y="48"/>
                    </a:lnTo>
                    <a:lnTo>
                      <a:pt x="49" y="61"/>
                    </a:lnTo>
                    <a:lnTo>
                      <a:pt x="46" y="72"/>
                    </a:lnTo>
                    <a:lnTo>
                      <a:pt x="41" y="82"/>
                    </a:lnTo>
                    <a:lnTo>
                      <a:pt x="35" y="88"/>
                    </a:lnTo>
                    <a:lnTo>
                      <a:pt x="23" y="91"/>
                    </a:lnTo>
                    <a:lnTo>
                      <a:pt x="17" y="90"/>
                    </a:lnTo>
                    <a:lnTo>
                      <a:pt x="12" y="88"/>
                    </a:lnTo>
                    <a:lnTo>
                      <a:pt x="9" y="85"/>
                    </a:lnTo>
                    <a:lnTo>
                      <a:pt x="6" y="82"/>
                    </a:lnTo>
                    <a:lnTo>
                      <a:pt x="3" y="77"/>
                    </a:lnTo>
                    <a:lnTo>
                      <a:pt x="1" y="74"/>
                    </a:lnTo>
                    <a:lnTo>
                      <a:pt x="1" y="69"/>
                    </a:lnTo>
                    <a:lnTo>
                      <a:pt x="0" y="67"/>
                    </a:lnTo>
                    <a:lnTo>
                      <a:pt x="9" y="67"/>
                    </a:lnTo>
                    <a:lnTo>
                      <a:pt x="9" y="69"/>
                    </a:lnTo>
                    <a:lnTo>
                      <a:pt x="11" y="70"/>
                    </a:lnTo>
                    <a:lnTo>
                      <a:pt x="12" y="74"/>
                    </a:lnTo>
                    <a:lnTo>
                      <a:pt x="14" y="75"/>
                    </a:lnTo>
                    <a:lnTo>
                      <a:pt x="16" y="78"/>
                    </a:lnTo>
                    <a:lnTo>
                      <a:pt x="19" y="80"/>
                    </a:lnTo>
                    <a:lnTo>
                      <a:pt x="22" y="80"/>
                    </a:lnTo>
                    <a:lnTo>
                      <a:pt x="27" y="80"/>
                    </a:lnTo>
                    <a:lnTo>
                      <a:pt x="31" y="78"/>
                    </a:lnTo>
                    <a:lnTo>
                      <a:pt x="35" y="75"/>
                    </a:lnTo>
                    <a:lnTo>
                      <a:pt x="36" y="72"/>
                    </a:lnTo>
                    <a:lnTo>
                      <a:pt x="38" y="67"/>
                    </a:lnTo>
                    <a:lnTo>
                      <a:pt x="38" y="61"/>
                    </a:lnTo>
                    <a:lnTo>
                      <a:pt x="38" y="53"/>
                    </a:lnTo>
                    <a:lnTo>
                      <a:pt x="36" y="48"/>
                    </a:lnTo>
                    <a:lnTo>
                      <a:pt x="33" y="43"/>
                    </a:lnTo>
                    <a:lnTo>
                      <a:pt x="28" y="42"/>
                    </a:lnTo>
                    <a:lnTo>
                      <a:pt x="23" y="40"/>
                    </a:lnTo>
                    <a:lnTo>
                      <a:pt x="20" y="42"/>
                    </a:lnTo>
                    <a:lnTo>
                      <a:pt x="16" y="43"/>
                    </a:lnTo>
                    <a:lnTo>
                      <a:pt x="14" y="45"/>
                    </a:lnTo>
                    <a:lnTo>
                      <a:pt x="11" y="48"/>
                    </a:lnTo>
                    <a:lnTo>
                      <a:pt x="3" y="4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3" name="Freeform 776"/>
              <p:cNvSpPr>
                <a:spLocks noEditPoints="1"/>
              </p:cNvSpPr>
              <p:nvPr/>
            </p:nvSpPr>
            <p:spPr bwMode="auto">
              <a:xfrm>
                <a:off x="1287" y="1588"/>
                <a:ext cx="46" cy="91"/>
              </a:xfrm>
              <a:custGeom>
                <a:avLst/>
                <a:gdLst>
                  <a:gd name="T0" fmla="*/ 24 w 46"/>
                  <a:gd name="T1" fmla="*/ 12 h 91"/>
                  <a:gd name="T2" fmla="*/ 21 w 46"/>
                  <a:gd name="T3" fmla="*/ 12 h 91"/>
                  <a:gd name="T4" fmla="*/ 17 w 46"/>
                  <a:gd name="T5" fmla="*/ 13 h 91"/>
                  <a:gd name="T6" fmla="*/ 14 w 46"/>
                  <a:gd name="T7" fmla="*/ 16 h 91"/>
                  <a:gd name="T8" fmla="*/ 11 w 46"/>
                  <a:gd name="T9" fmla="*/ 20 h 91"/>
                  <a:gd name="T10" fmla="*/ 9 w 46"/>
                  <a:gd name="T11" fmla="*/ 31 h 91"/>
                  <a:gd name="T12" fmla="*/ 8 w 46"/>
                  <a:gd name="T13" fmla="*/ 47 h 91"/>
                  <a:gd name="T14" fmla="*/ 9 w 46"/>
                  <a:gd name="T15" fmla="*/ 61 h 91"/>
                  <a:gd name="T16" fmla="*/ 11 w 46"/>
                  <a:gd name="T17" fmla="*/ 72 h 91"/>
                  <a:gd name="T18" fmla="*/ 14 w 46"/>
                  <a:gd name="T19" fmla="*/ 75 h 91"/>
                  <a:gd name="T20" fmla="*/ 17 w 46"/>
                  <a:gd name="T21" fmla="*/ 78 h 91"/>
                  <a:gd name="T22" fmla="*/ 21 w 46"/>
                  <a:gd name="T23" fmla="*/ 80 h 91"/>
                  <a:gd name="T24" fmla="*/ 24 w 46"/>
                  <a:gd name="T25" fmla="*/ 80 h 91"/>
                  <a:gd name="T26" fmla="*/ 25 w 46"/>
                  <a:gd name="T27" fmla="*/ 80 h 91"/>
                  <a:gd name="T28" fmla="*/ 28 w 46"/>
                  <a:gd name="T29" fmla="*/ 78 h 91"/>
                  <a:gd name="T30" fmla="*/ 32 w 46"/>
                  <a:gd name="T31" fmla="*/ 75 h 91"/>
                  <a:gd name="T32" fmla="*/ 35 w 46"/>
                  <a:gd name="T33" fmla="*/ 72 h 91"/>
                  <a:gd name="T34" fmla="*/ 36 w 46"/>
                  <a:gd name="T35" fmla="*/ 61 h 91"/>
                  <a:gd name="T36" fmla="*/ 38 w 46"/>
                  <a:gd name="T37" fmla="*/ 47 h 91"/>
                  <a:gd name="T38" fmla="*/ 36 w 46"/>
                  <a:gd name="T39" fmla="*/ 31 h 91"/>
                  <a:gd name="T40" fmla="*/ 35 w 46"/>
                  <a:gd name="T41" fmla="*/ 20 h 91"/>
                  <a:gd name="T42" fmla="*/ 32 w 46"/>
                  <a:gd name="T43" fmla="*/ 16 h 91"/>
                  <a:gd name="T44" fmla="*/ 28 w 46"/>
                  <a:gd name="T45" fmla="*/ 13 h 91"/>
                  <a:gd name="T46" fmla="*/ 25 w 46"/>
                  <a:gd name="T47" fmla="*/ 12 h 91"/>
                  <a:gd name="T48" fmla="*/ 24 w 46"/>
                  <a:gd name="T49" fmla="*/ 12 h 91"/>
                  <a:gd name="T50" fmla="*/ 24 w 46"/>
                  <a:gd name="T51" fmla="*/ 0 h 91"/>
                  <a:gd name="T52" fmla="*/ 28 w 46"/>
                  <a:gd name="T53" fmla="*/ 2 h 91"/>
                  <a:gd name="T54" fmla="*/ 33 w 46"/>
                  <a:gd name="T55" fmla="*/ 4 h 91"/>
                  <a:gd name="T56" fmla="*/ 38 w 46"/>
                  <a:gd name="T57" fmla="*/ 8 h 91"/>
                  <a:gd name="T58" fmla="*/ 41 w 46"/>
                  <a:gd name="T59" fmla="*/ 13 h 91"/>
                  <a:gd name="T60" fmla="*/ 44 w 46"/>
                  <a:gd name="T61" fmla="*/ 24 h 91"/>
                  <a:gd name="T62" fmla="*/ 46 w 46"/>
                  <a:gd name="T63" fmla="*/ 35 h 91"/>
                  <a:gd name="T64" fmla="*/ 46 w 46"/>
                  <a:gd name="T65" fmla="*/ 47 h 91"/>
                  <a:gd name="T66" fmla="*/ 46 w 46"/>
                  <a:gd name="T67" fmla="*/ 56 h 91"/>
                  <a:gd name="T68" fmla="*/ 44 w 46"/>
                  <a:gd name="T69" fmla="*/ 69 h 91"/>
                  <a:gd name="T70" fmla="*/ 41 w 46"/>
                  <a:gd name="T71" fmla="*/ 78 h 91"/>
                  <a:gd name="T72" fmla="*/ 38 w 46"/>
                  <a:gd name="T73" fmla="*/ 83 h 91"/>
                  <a:gd name="T74" fmla="*/ 33 w 46"/>
                  <a:gd name="T75" fmla="*/ 88 h 91"/>
                  <a:gd name="T76" fmla="*/ 28 w 46"/>
                  <a:gd name="T77" fmla="*/ 90 h 91"/>
                  <a:gd name="T78" fmla="*/ 24 w 46"/>
                  <a:gd name="T79" fmla="*/ 91 h 91"/>
                  <a:gd name="T80" fmla="*/ 17 w 46"/>
                  <a:gd name="T81" fmla="*/ 90 h 91"/>
                  <a:gd name="T82" fmla="*/ 13 w 46"/>
                  <a:gd name="T83" fmla="*/ 88 h 91"/>
                  <a:gd name="T84" fmla="*/ 8 w 46"/>
                  <a:gd name="T85" fmla="*/ 83 h 91"/>
                  <a:gd name="T86" fmla="*/ 5 w 46"/>
                  <a:gd name="T87" fmla="*/ 78 h 91"/>
                  <a:gd name="T88" fmla="*/ 1 w 46"/>
                  <a:gd name="T89" fmla="*/ 69 h 91"/>
                  <a:gd name="T90" fmla="*/ 0 w 46"/>
                  <a:gd name="T91" fmla="*/ 56 h 91"/>
                  <a:gd name="T92" fmla="*/ 0 w 46"/>
                  <a:gd name="T93" fmla="*/ 47 h 91"/>
                  <a:gd name="T94" fmla="*/ 0 w 46"/>
                  <a:gd name="T95" fmla="*/ 35 h 91"/>
                  <a:gd name="T96" fmla="*/ 1 w 46"/>
                  <a:gd name="T97" fmla="*/ 24 h 91"/>
                  <a:gd name="T98" fmla="*/ 5 w 46"/>
                  <a:gd name="T99" fmla="*/ 13 h 91"/>
                  <a:gd name="T100" fmla="*/ 8 w 46"/>
                  <a:gd name="T101" fmla="*/ 8 h 91"/>
                  <a:gd name="T102" fmla="*/ 13 w 46"/>
                  <a:gd name="T103" fmla="*/ 4 h 91"/>
                  <a:gd name="T104" fmla="*/ 17 w 46"/>
                  <a:gd name="T105" fmla="*/ 2 h 91"/>
                  <a:gd name="T106" fmla="*/ 24 w 46"/>
                  <a:gd name="T10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91">
                    <a:moveTo>
                      <a:pt x="24" y="12"/>
                    </a:moveTo>
                    <a:lnTo>
                      <a:pt x="21" y="12"/>
                    </a:lnTo>
                    <a:lnTo>
                      <a:pt x="17" y="13"/>
                    </a:lnTo>
                    <a:lnTo>
                      <a:pt x="14" y="16"/>
                    </a:lnTo>
                    <a:lnTo>
                      <a:pt x="11" y="20"/>
                    </a:lnTo>
                    <a:lnTo>
                      <a:pt x="9" y="31"/>
                    </a:lnTo>
                    <a:lnTo>
                      <a:pt x="8" y="47"/>
                    </a:lnTo>
                    <a:lnTo>
                      <a:pt x="9" y="61"/>
                    </a:lnTo>
                    <a:lnTo>
                      <a:pt x="11" y="72"/>
                    </a:lnTo>
                    <a:lnTo>
                      <a:pt x="14" y="75"/>
                    </a:lnTo>
                    <a:lnTo>
                      <a:pt x="17" y="78"/>
                    </a:lnTo>
                    <a:lnTo>
                      <a:pt x="21" y="80"/>
                    </a:lnTo>
                    <a:lnTo>
                      <a:pt x="24" y="80"/>
                    </a:lnTo>
                    <a:lnTo>
                      <a:pt x="25" y="80"/>
                    </a:lnTo>
                    <a:lnTo>
                      <a:pt x="28" y="78"/>
                    </a:lnTo>
                    <a:lnTo>
                      <a:pt x="32" y="75"/>
                    </a:lnTo>
                    <a:lnTo>
                      <a:pt x="35" y="72"/>
                    </a:lnTo>
                    <a:lnTo>
                      <a:pt x="36" y="61"/>
                    </a:lnTo>
                    <a:lnTo>
                      <a:pt x="38" y="47"/>
                    </a:lnTo>
                    <a:lnTo>
                      <a:pt x="36" y="31"/>
                    </a:lnTo>
                    <a:lnTo>
                      <a:pt x="35" y="20"/>
                    </a:lnTo>
                    <a:lnTo>
                      <a:pt x="32" y="16"/>
                    </a:lnTo>
                    <a:lnTo>
                      <a:pt x="28" y="13"/>
                    </a:lnTo>
                    <a:lnTo>
                      <a:pt x="25" y="12"/>
                    </a:lnTo>
                    <a:lnTo>
                      <a:pt x="24" y="12"/>
                    </a:lnTo>
                    <a:close/>
                    <a:moveTo>
                      <a:pt x="24" y="0"/>
                    </a:moveTo>
                    <a:lnTo>
                      <a:pt x="28" y="2"/>
                    </a:lnTo>
                    <a:lnTo>
                      <a:pt x="33" y="4"/>
                    </a:lnTo>
                    <a:lnTo>
                      <a:pt x="38" y="8"/>
                    </a:lnTo>
                    <a:lnTo>
                      <a:pt x="41" y="13"/>
                    </a:lnTo>
                    <a:lnTo>
                      <a:pt x="44" y="24"/>
                    </a:lnTo>
                    <a:lnTo>
                      <a:pt x="46" y="35"/>
                    </a:lnTo>
                    <a:lnTo>
                      <a:pt x="46" y="47"/>
                    </a:lnTo>
                    <a:lnTo>
                      <a:pt x="46" y="56"/>
                    </a:lnTo>
                    <a:lnTo>
                      <a:pt x="44" y="69"/>
                    </a:lnTo>
                    <a:lnTo>
                      <a:pt x="41" y="78"/>
                    </a:lnTo>
                    <a:lnTo>
                      <a:pt x="38" y="83"/>
                    </a:lnTo>
                    <a:lnTo>
                      <a:pt x="33" y="88"/>
                    </a:lnTo>
                    <a:lnTo>
                      <a:pt x="28" y="90"/>
                    </a:lnTo>
                    <a:lnTo>
                      <a:pt x="24" y="91"/>
                    </a:lnTo>
                    <a:lnTo>
                      <a:pt x="17" y="90"/>
                    </a:lnTo>
                    <a:lnTo>
                      <a:pt x="13" y="88"/>
                    </a:lnTo>
                    <a:lnTo>
                      <a:pt x="8" y="83"/>
                    </a:lnTo>
                    <a:lnTo>
                      <a:pt x="5" y="78"/>
                    </a:lnTo>
                    <a:lnTo>
                      <a:pt x="1" y="69"/>
                    </a:lnTo>
                    <a:lnTo>
                      <a:pt x="0" y="56"/>
                    </a:lnTo>
                    <a:lnTo>
                      <a:pt x="0" y="47"/>
                    </a:lnTo>
                    <a:lnTo>
                      <a:pt x="0" y="35"/>
                    </a:lnTo>
                    <a:lnTo>
                      <a:pt x="1" y="24"/>
                    </a:lnTo>
                    <a:lnTo>
                      <a:pt x="5" y="13"/>
                    </a:lnTo>
                    <a:lnTo>
                      <a:pt x="8" y="8"/>
                    </a:lnTo>
                    <a:lnTo>
                      <a:pt x="13" y="4"/>
                    </a:lnTo>
                    <a:lnTo>
                      <a:pt x="17" y="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4" name="Freeform 777"/>
              <p:cNvSpPr>
                <a:spLocks noEditPoints="1"/>
              </p:cNvSpPr>
              <p:nvPr/>
            </p:nvSpPr>
            <p:spPr bwMode="auto">
              <a:xfrm>
                <a:off x="1174" y="1299"/>
                <a:ext cx="49" cy="86"/>
              </a:xfrm>
              <a:custGeom>
                <a:avLst/>
                <a:gdLst>
                  <a:gd name="T0" fmla="*/ 30 w 49"/>
                  <a:gd name="T1" fmla="*/ 17 h 86"/>
                  <a:gd name="T2" fmla="*/ 8 w 49"/>
                  <a:gd name="T3" fmla="*/ 56 h 86"/>
                  <a:gd name="T4" fmla="*/ 30 w 49"/>
                  <a:gd name="T5" fmla="*/ 56 h 86"/>
                  <a:gd name="T6" fmla="*/ 30 w 49"/>
                  <a:gd name="T7" fmla="*/ 17 h 86"/>
                  <a:gd name="T8" fmla="*/ 30 w 49"/>
                  <a:gd name="T9" fmla="*/ 17 h 86"/>
                  <a:gd name="T10" fmla="*/ 32 w 49"/>
                  <a:gd name="T11" fmla="*/ 0 h 86"/>
                  <a:gd name="T12" fmla="*/ 38 w 49"/>
                  <a:gd name="T13" fmla="*/ 0 h 86"/>
                  <a:gd name="T14" fmla="*/ 38 w 49"/>
                  <a:gd name="T15" fmla="*/ 56 h 86"/>
                  <a:gd name="T16" fmla="*/ 49 w 49"/>
                  <a:gd name="T17" fmla="*/ 56 h 86"/>
                  <a:gd name="T18" fmla="*/ 49 w 49"/>
                  <a:gd name="T19" fmla="*/ 65 h 86"/>
                  <a:gd name="T20" fmla="*/ 38 w 49"/>
                  <a:gd name="T21" fmla="*/ 65 h 86"/>
                  <a:gd name="T22" fmla="*/ 38 w 49"/>
                  <a:gd name="T23" fmla="*/ 86 h 86"/>
                  <a:gd name="T24" fmla="*/ 30 w 49"/>
                  <a:gd name="T25" fmla="*/ 86 h 86"/>
                  <a:gd name="T26" fmla="*/ 30 w 49"/>
                  <a:gd name="T27" fmla="*/ 65 h 86"/>
                  <a:gd name="T28" fmla="*/ 0 w 49"/>
                  <a:gd name="T29" fmla="*/ 65 h 86"/>
                  <a:gd name="T30" fmla="*/ 0 w 49"/>
                  <a:gd name="T31" fmla="*/ 54 h 86"/>
                  <a:gd name="T32" fmla="*/ 32 w 49"/>
                  <a:gd name="T33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9" h="86">
                    <a:moveTo>
                      <a:pt x="30" y="17"/>
                    </a:moveTo>
                    <a:lnTo>
                      <a:pt x="8" y="56"/>
                    </a:lnTo>
                    <a:lnTo>
                      <a:pt x="30" y="56"/>
                    </a:lnTo>
                    <a:lnTo>
                      <a:pt x="30" y="17"/>
                    </a:lnTo>
                    <a:lnTo>
                      <a:pt x="30" y="17"/>
                    </a:lnTo>
                    <a:close/>
                    <a:moveTo>
                      <a:pt x="32" y="0"/>
                    </a:moveTo>
                    <a:lnTo>
                      <a:pt x="38" y="0"/>
                    </a:lnTo>
                    <a:lnTo>
                      <a:pt x="38" y="56"/>
                    </a:lnTo>
                    <a:lnTo>
                      <a:pt x="49" y="56"/>
                    </a:lnTo>
                    <a:lnTo>
                      <a:pt x="49" y="65"/>
                    </a:lnTo>
                    <a:lnTo>
                      <a:pt x="38" y="65"/>
                    </a:lnTo>
                    <a:lnTo>
                      <a:pt x="38" y="86"/>
                    </a:lnTo>
                    <a:lnTo>
                      <a:pt x="30" y="86"/>
                    </a:lnTo>
                    <a:lnTo>
                      <a:pt x="30" y="65"/>
                    </a:lnTo>
                    <a:lnTo>
                      <a:pt x="0" y="65"/>
                    </a:lnTo>
                    <a:lnTo>
                      <a:pt x="0" y="5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5" name="Freeform 778"/>
              <p:cNvSpPr>
                <a:spLocks noEditPoints="1"/>
              </p:cNvSpPr>
              <p:nvPr/>
            </p:nvSpPr>
            <p:spPr bwMode="auto">
              <a:xfrm>
                <a:off x="1231" y="1299"/>
                <a:ext cx="46" cy="89"/>
              </a:xfrm>
              <a:custGeom>
                <a:avLst/>
                <a:gdLst>
                  <a:gd name="T0" fmla="*/ 24 w 46"/>
                  <a:gd name="T1" fmla="*/ 9 h 89"/>
                  <a:gd name="T2" fmla="*/ 21 w 46"/>
                  <a:gd name="T3" fmla="*/ 9 h 89"/>
                  <a:gd name="T4" fmla="*/ 18 w 46"/>
                  <a:gd name="T5" fmla="*/ 11 h 89"/>
                  <a:gd name="T6" fmla="*/ 15 w 46"/>
                  <a:gd name="T7" fmla="*/ 14 h 89"/>
                  <a:gd name="T8" fmla="*/ 11 w 46"/>
                  <a:gd name="T9" fmla="*/ 19 h 89"/>
                  <a:gd name="T10" fmla="*/ 10 w 46"/>
                  <a:gd name="T11" fmla="*/ 28 h 89"/>
                  <a:gd name="T12" fmla="*/ 8 w 46"/>
                  <a:gd name="T13" fmla="*/ 44 h 89"/>
                  <a:gd name="T14" fmla="*/ 10 w 46"/>
                  <a:gd name="T15" fmla="*/ 60 h 89"/>
                  <a:gd name="T16" fmla="*/ 11 w 46"/>
                  <a:gd name="T17" fmla="*/ 70 h 89"/>
                  <a:gd name="T18" fmla="*/ 15 w 46"/>
                  <a:gd name="T19" fmla="*/ 73 h 89"/>
                  <a:gd name="T20" fmla="*/ 18 w 46"/>
                  <a:gd name="T21" fmla="*/ 76 h 89"/>
                  <a:gd name="T22" fmla="*/ 21 w 46"/>
                  <a:gd name="T23" fmla="*/ 78 h 89"/>
                  <a:gd name="T24" fmla="*/ 24 w 46"/>
                  <a:gd name="T25" fmla="*/ 78 h 89"/>
                  <a:gd name="T26" fmla="*/ 26 w 46"/>
                  <a:gd name="T27" fmla="*/ 78 h 89"/>
                  <a:gd name="T28" fmla="*/ 29 w 46"/>
                  <a:gd name="T29" fmla="*/ 76 h 89"/>
                  <a:gd name="T30" fmla="*/ 32 w 46"/>
                  <a:gd name="T31" fmla="*/ 73 h 89"/>
                  <a:gd name="T32" fmla="*/ 35 w 46"/>
                  <a:gd name="T33" fmla="*/ 70 h 89"/>
                  <a:gd name="T34" fmla="*/ 37 w 46"/>
                  <a:gd name="T35" fmla="*/ 60 h 89"/>
                  <a:gd name="T36" fmla="*/ 38 w 46"/>
                  <a:gd name="T37" fmla="*/ 44 h 89"/>
                  <a:gd name="T38" fmla="*/ 37 w 46"/>
                  <a:gd name="T39" fmla="*/ 28 h 89"/>
                  <a:gd name="T40" fmla="*/ 35 w 46"/>
                  <a:gd name="T41" fmla="*/ 19 h 89"/>
                  <a:gd name="T42" fmla="*/ 32 w 46"/>
                  <a:gd name="T43" fmla="*/ 14 h 89"/>
                  <a:gd name="T44" fmla="*/ 29 w 46"/>
                  <a:gd name="T45" fmla="*/ 11 h 89"/>
                  <a:gd name="T46" fmla="*/ 26 w 46"/>
                  <a:gd name="T47" fmla="*/ 9 h 89"/>
                  <a:gd name="T48" fmla="*/ 24 w 46"/>
                  <a:gd name="T49" fmla="*/ 9 h 89"/>
                  <a:gd name="T50" fmla="*/ 24 w 46"/>
                  <a:gd name="T51" fmla="*/ 0 h 89"/>
                  <a:gd name="T52" fmla="*/ 29 w 46"/>
                  <a:gd name="T53" fmla="*/ 0 h 89"/>
                  <a:gd name="T54" fmla="*/ 34 w 46"/>
                  <a:gd name="T55" fmla="*/ 3 h 89"/>
                  <a:gd name="T56" fmla="*/ 38 w 46"/>
                  <a:gd name="T57" fmla="*/ 6 h 89"/>
                  <a:gd name="T58" fmla="*/ 42 w 46"/>
                  <a:gd name="T59" fmla="*/ 13 h 89"/>
                  <a:gd name="T60" fmla="*/ 45 w 46"/>
                  <a:gd name="T61" fmla="*/ 22 h 89"/>
                  <a:gd name="T62" fmla="*/ 46 w 46"/>
                  <a:gd name="T63" fmla="*/ 33 h 89"/>
                  <a:gd name="T64" fmla="*/ 46 w 46"/>
                  <a:gd name="T65" fmla="*/ 44 h 89"/>
                  <a:gd name="T66" fmla="*/ 46 w 46"/>
                  <a:gd name="T67" fmla="*/ 56 h 89"/>
                  <a:gd name="T68" fmla="*/ 45 w 46"/>
                  <a:gd name="T69" fmla="*/ 67 h 89"/>
                  <a:gd name="T70" fmla="*/ 42 w 46"/>
                  <a:gd name="T71" fmla="*/ 76 h 89"/>
                  <a:gd name="T72" fmla="*/ 38 w 46"/>
                  <a:gd name="T73" fmla="*/ 81 h 89"/>
                  <a:gd name="T74" fmla="*/ 34 w 46"/>
                  <a:gd name="T75" fmla="*/ 86 h 89"/>
                  <a:gd name="T76" fmla="*/ 29 w 46"/>
                  <a:gd name="T77" fmla="*/ 87 h 89"/>
                  <a:gd name="T78" fmla="*/ 24 w 46"/>
                  <a:gd name="T79" fmla="*/ 89 h 89"/>
                  <a:gd name="T80" fmla="*/ 18 w 46"/>
                  <a:gd name="T81" fmla="*/ 87 h 89"/>
                  <a:gd name="T82" fmla="*/ 13 w 46"/>
                  <a:gd name="T83" fmla="*/ 86 h 89"/>
                  <a:gd name="T84" fmla="*/ 8 w 46"/>
                  <a:gd name="T85" fmla="*/ 81 h 89"/>
                  <a:gd name="T86" fmla="*/ 5 w 46"/>
                  <a:gd name="T87" fmla="*/ 76 h 89"/>
                  <a:gd name="T88" fmla="*/ 2 w 46"/>
                  <a:gd name="T89" fmla="*/ 67 h 89"/>
                  <a:gd name="T90" fmla="*/ 0 w 46"/>
                  <a:gd name="T91" fmla="*/ 56 h 89"/>
                  <a:gd name="T92" fmla="*/ 0 w 46"/>
                  <a:gd name="T93" fmla="*/ 44 h 89"/>
                  <a:gd name="T94" fmla="*/ 0 w 46"/>
                  <a:gd name="T95" fmla="*/ 33 h 89"/>
                  <a:gd name="T96" fmla="*/ 2 w 46"/>
                  <a:gd name="T97" fmla="*/ 22 h 89"/>
                  <a:gd name="T98" fmla="*/ 5 w 46"/>
                  <a:gd name="T99" fmla="*/ 13 h 89"/>
                  <a:gd name="T100" fmla="*/ 8 w 46"/>
                  <a:gd name="T101" fmla="*/ 6 h 89"/>
                  <a:gd name="T102" fmla="*/ 13 w 46"/>
                  <a:gd name="T103" fmla="*/ 3 h 89"/>
                  <a:gd name="T104" fmla="*/ 18 w 46"/>
                  <a:gd name="T105" fmla="*/ 0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9"/>
                    </a:moveTo>
                    <a:lnTo>
                      <a:pt x="21" y="9"/>
                    </a:lnTo>
                    <a:lnTo>
                      <a:pt x="18" y="11"/>
                    </a:lnTo>
                    <a:lnTo>
                      <a:pt x="15" y="14"/>
                    </a:lnTo>
                    <a:lnTo>
                      <a:pt x="11" y="19"/>
                    </a:lnTo>
                    <a:lnTo>
                      <a:pt x="10" y="28"/>
                    </a:lnTo>
                    <a:lnTo>
                      <a:pt x="8" y="44"/>
                    </a:lnTo>
                    <a:lnTo>
                      <a:pt x="10" y="60"/>
                    </a:lnTo>
                    <a:lnTo>
                      <a:pt x="11" y="70"/>
                    </a:lnTo>
                    <a:lnTo>
                      <a:pt x="15" y="73"/>
                    </a:lnTo>
                    <a:lnTo>
                      <a:pt x="18" y="76"/>
                    </a:lnTo>
                    <a:lnTo>
                      <a:pt x="21" y="78"/>
                    </a:lnTo>
                    <a:lnTo>
                      <a:pt x="24" y="78"/>
                    </a:lnTo>
                    <a:lnTo>
                      <a:pt x="26" y="78"/>
                    </a:lnTo>
                    <a:lnTo>
                      <a:pt x="29" y="76"/>
                    </a:lnTo>
                    <a:lnTo>
                      <a:pt x="32" y="73"/>
                    </a:lnTo>
                    <a:lnTo>
                      <a:pt x="35" y="70"/>
                    </a:lnTo>
                    <a:lnTo>
                      <a:pt x="37" y="60"/>
                    </a:lnTo>
                    <a:lnTo>
                      <a:pt x="38" y="44"/>
                    </a:lnTo>
                    <a:lnTo>
                      <a:pt x="37" y="28"/>
                    </a:lnTo>
                    <a:lnTo>
                      <a:pt x="35" y="19"/>
                    </a:lnTo>
                    <a:lnTo>
                      <a:pt x="32" y="14"/>
                    </a:lnTo>
                    <a:lnTo>
                      <a:pt x="29" y="11"/>
                    </a:lnTo>
                    <a:lnTo>
                      <a:pt x="26" y="9"/>
                    </a:lnTo>
                    <a:lnTo>
                      <a:pt x="24" y="9"/>
                    </a:lnTo>
                    <a:close/>
                    <a:moveTo>
                      <a:pt x="24" y="0"/>
                    </a:moveTo>
                    <a:lnTo>
                      <a:pt x="29" y="0"/>
                    </a:lnTo>
                    <a:lnTo>
                      <a:pt x="34" y="3"/>
                    </a:lnTo>
                    <a:lnTo>
                      <a:pt x="38" y="6"/>
                    </a:lnTo>
                    <a:lnTo>
                      <a:pt x="42" y="13"/>
                    </a:lnTo>
                    <a:lnTo>
                      <a:pt x="45" y="22"/>
                    </a:lnTo>
                    <a:lnTo>
                      <a:pt x="46" y="33"/>
                    </a:lnTo>
                    <a:lnTo>
                      <a:pt x="46" y="44"/>
                    </a:lnTo>
                    <a:lnTo>
                      <a:pt x="46" y="56"/>
                    </a:lnTo>
                    <a:lnTo>
                      <a:pt x="45" y="67"/>
                    </a:lnTo>
                    <a:lnTo>
                      <a:pt x="42" y="76"/>
                    </a:lnTo>
                    <a:lnTo>
                      <a:pt x="38" y="81"/>
                    </a:lnTo>
                    <a:lnTo>
                      <a:pt x="34" y="86"/>
                    </a:lnTo>
                    <a:lnTo>
                      <a:pt x="29" y="87"/>
                    </a:lnTo>
                    <a:lnTo>
                      <a:pt x="24" y="89"/>
                    </a:lnTo>
                    <a:lnTo>
                      <a:pt x="18" y="87"/>
                    </a:lnTo>
                    <a:lnTo>
                      <a:pt x="13" y="86"/>
                    </a:lnTo>
                    <a:lnTo>
                      <a:pt x="8" y="81"/>
                    </a:lnTo>
                    <a:lnTo>
                      <a:pt x="5" y="76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6" name="Freeform 779"/>
              <p:cNvSpPr>
                <a:spLocks noEditPoints="1"/>
              </p:cNvSpPr>
              <p:nvPr/>
            </p:nvSpPr>
            <p:spPr bwMode="auto">
              <a:xfrm>
                <a:off x="1287" y="1299"/>
                <a:ext cx="46" cy="89"/>
              </a:xfrm>
              <a:custGeom>
                <a:avLst/>
                <a:gdLst>
                  <a:gd name="T0" fmla="*/ 24 w 46"/>
                  <a:gd name="T1" fmla="*/ 9 h 89"/>
                  <a:gd name="T2" fmla="*/ 21 w 46"/>
                  <a:gd name="T3" fmla="*/ 9 h 89"/>
                  <a:gd name="T4" fmla="*/ 17 w 46"/>
                  <a:gd name="T5" fmla="*/ 11 h 89"/>
                  <a:gd name="T6" fmla="*/ 14 w 46"/>
                  <a:gd name="T7" fmla="*/ 14 h 89"/>
                  <a:gd name="T8" fmla="*/ 11 w 46"/>
                  <a:gd name="T9" fmla="*/ 19 h 89"/>
                  <a:gd name="T10" fmla="*/ 9 w 46"/>
                  <a:gd name="T11" fmla="*/ 28 h 89"/>
                  <a:gd name="T12" fmla="*/ 8 w 46"/>
                  <a:gd name="T13" fmla="*/ 44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3 h 89"/>
                  <a:gd name="T20" fmla="*/ 17 w 46"/>
                  <a:gd name="T21" fmla="*/ 76 h 89"/>
                  <a:gd name="T22" fmla="*/ 21 w 46"/>
                  <a:gd name="T23" fmla="*/ 78 h 89"/>
                  <a:gd name="T24" fmla="*/ 24 w 46"/>
                  <a:gd name="T25" fmla="*/ 78 h 89"/>
                  <a:gd name="T26" fmla="*/ 25 w 46"/>
                  <a:gd name="T27" fmla="*/ 78 h 89"/>
                  <a:gd name="T28" fmla="*/ 28 w 46"/>
                  <a:gd name="T29" fmla="*/ 76 h 89"/>
                  <a:gd name="T30" fmla="*/ 32 w 46"/>
                  <a:gd name="T31" fmla="*/ 73 h 89"/>
                  <a:gd name="T32" fmla="*/ 35 w 46"/>
                  <a:gd name="T33" fmla="*/ 70 h 89"/>
                  <a:gd name="T34" fmla="*/ 36 w 46"/>
                  <a:gd name="T35" fmla="*/ 60 h 89"/>
                  <a:gd name="T36" fmla="*/ 38 w 46"/>
                  <a:gd name="T37" fmla="*/ 44 h 89"/>
                  <a:gd name="T38" fmla="*/ 36 w 46"/>
                  <a:gd name="T39" fmla="*/ 28 h 89"/>
                  <a:gd name="T40" fmla="*/ 35 w 46"/>
                  <a:gd name="T41" fmla="*/ 19 h 89"/>
                  <a:gd name="T42" fmla="*/ 32 w 46"/>
                  <a:gd name="T43" fmla="*/ 14 h 89"/>
                  <a:gd name="T44" fmla="*/ 28 w 46"/>
                  <a:gd name="T45" fmla="*/ 11 h 89"/>
                  <a:gd name="T46" fmla="*/ 25 w 46"/>
                  <a:gd name="T47" fmla="*/ 9 h 89"/>
                  <a:gd name="T48" fmla="*/ 24 w 46"/>
                  <a:gd name="T49" fmla="*/ 9 h 89"/>
                  <a:gd name="T50" fmla="*/ 24 w 46"/>
                  <a:gd name="T51" fmla="*/ 0 h 89"/>
                  <a:gd name="T52" fmla="*/ 28 w 46"/>
                  <a:gd name="T53" fmla="*/ 0 h 89"/>
                  <a:gd name="T54" fmla="*/ 33 w 46"/>
                  <a:gd name="T55" fmla="*/ 3 h 89"/>
                  <a:gd name="T56" fmla="*/ 38 w 46"/>
                  <a:gd name="T57" fmla="*/ 6 h 89"/>
                  <a:gd name="T58" fmla="*/ 41 w 46"/>
                  <a:gd name="T59" fmla="*/ 13 h 89"/>
                  <a:gd name="T60" fmla="*/ 44 w 46"/>
                  <a:gd name="T61" fmla="*/ 22 h 89"/>
                  <a:gd name="T62" fmla="*/ 46 w 46"/>
                  <a:gd name="T63" fmla="*/ 33 h 89"/>
                  <a:gd name="T64" fmla="*/ 46 w 46"/>
                  <a:gd name="T65" fmla="*/ 44 h 89"/>
                  <a:gd name="T66" fmla="*/ 46 w 46"/>
                  <a:gd name="T67" fmla="*/ 56 h 89"/>
                  <a:gd name="T68" fmla="*/ 44 w 46"/>
                  <a:gd name="T69" fmla="*/ 67 h 89"/>
                  <a:gd name="T70" fmla="*/ 41 w 46"/>
                  <a:gd name="T71" fmla="*/ 76 h 89"/>
                  <a:gd name="T72" fmla="*/ 38 w 46"/>
                  <a:gd name="T73" fmla="*/ 81 h 89"/>
                  <a:gd name="T74" fmla="*/ 33 w 46"/>
                  <a:gd name="T75" fmla="*/ 86 h 89"/>
                  <a:gd name="T76" fmla="*/ 28 w 46"/>
                  <a:gd name="T77" fmla="*/ 87 h 89"/>
                  <a:gd name="T78" fmla="*/ 24 w 46"/>
                  <a:gd name="T79" fmla="*/ 89 h 89"/>
                  <a:gd name="T80" fmla="*/ 17 w 46"/>
                  <a:gd name="T81" fmla="*/ 87 h 89"/>
                  <a:gd name="T82" fmla="*/ 13 w 46"/>
                  <a:gd name="T83" fmla="*/ 86 h 89"/>
                  <a:gd name="T84" fmla="*/ 8 w 46"/>
                  <a:gd name="T85" fmla="*/ 81 h 89"/>
                  <a:gd name="T86" fmla="*/ 5 w 46"/>
                  <a:gd name="T87" fmla="*/ 76 h 89"/>
                  <a:gd name="T88" fmla="*/ 1 w 46"/>
                  <a:gd name="T89" fmla="*/ 67 h 89"/>
                  <a:gd name="T90" fmla="*/ 0 w 46"/>
                  <a:gd name="T91" fmla="*/ 56 h 89"/>
                  <a:gd name="T92" fmla="*/ 0 w 46"/>
                  <a:gd name="T93" fmla="*/ 44 h 89"/>
                  <a:gd name="T94" fmla="*/ 0 w 46"/>
                  <a:gd name="T95" fmla="*/ 33 h 89"/>
                  <a:gd name="T96" fmla="*/ 1 w 46"/>
                  <a:gd name="T97" fmla="*/ 22 h 89"/>
                  <a:gd name="T98" fmla="*/ 5 w 46"/>
                  <a:gd name="T99" fmla="*/ 13 h 89"/>
                  <a:gd name="T100" fmla="*/ 8 w 46"/>
                  <a:gd name="T101" fmla="*/ 6 h 89"/>
                  <a:gd name="T102" fmla="*/ 13 w 46"/>
                  <a:gd name="T103" fmla="*/ 3 h 89"/>
                  <a:gd name="T104" fmla="*/ 17 w 46"/>
                  <a:gd name="T105" fmla="*/ 0 h 89"/>
                  <a:gd name="T106" fmla="*/ 24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4" y="9"/>
                    </a:moveTo>
                    <a:lnTo>
                      <a:pt x="21" y="9"/>
                    </a:lnTo>
                    <a:lnTo>
                      <a:pt x="17" y="11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9" y="28"/>
                    </a:lnTo>
                    <a:lnTo>
                      <a:pt x="8" y="44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3"/>
                    </a:lnTo>
                    <a:lnTo>
                      <a:pt x="17" y="76"/>
                    </a:lnTo>
                    <a:lnTo>
                      <a:pt x="21" y="78"/>
                    </a:lnTo>
                    <a:lnTo>
                      <a:pt x="24" y="78"/>
                    </a:lnTo>
                    <a:lnTo>
                      <a:pt x="25" y="78"/>
                    </a:lnTo>
                    <a:lnTo>
                      <a:pt x="28" y="76"/>
                    </a:lnTo>
                    <a:lnTo>
                      <a:pt x="32" y="73"/>
                    </a:lnTo>
                    <a:lnTo>
                      <a:pt x="35" y="70"/>
                    </a:lnTo>
                    <a:lnTo>
                      <a:pt x="36" y="60"/>
                    </a:lnTo>
                    <a:lnTo>
                      <a:pt x="38" y="44"/>
                    </a:lnTo>
                    <a:lnTo>
                      <a:pt x="36" y="28"/>
                    </a:lnTo>
                    <a:lnTo>
                      <a:pt x="35" y="19"/>
                    </a:lnTo>
                    <a:lnTo>
                      <a:pt x="32" y="14"/>
                    </a:lnTo>
                    <a:lnTo>
                      <a:pt x="28" y="11"/>
                    </a:lnTo>
                    <a:lnTo>
                      <a:pt x="25" y="9"/>
                    </a:lnTo>
                    <a:lnTo>
                      <a:pt x="24" y="9"/>
                    </a:lnTo>
                    <a:close/>
                    <a:moveTo>
                      <a:pt x="24" y="0"/>
                    </a:moveTo>
                    <a:lnTo>
                      <a:pt x="28" y="0"/>
                    </a:lnTo>
                    <a:lnTo>
                      <a:pt x="33" y="3"/>
                    </a:lnTo>
                    <a:lnTo>
                      <a:pt x="38" y="6"/>
                    </a:lnTo>
                    <a:lnTo>
                      <a:pt x="41" y="13"/>
                    </a:lnTo>
                    <a:lnTo>
                      <a:pt x="44" y="22"/>
                    </a:lnTo>
                    <a:lnTo>
                      <a:pt x="46" y="33"/>
                    </a:lnTo>
                    <a:lnTo>
                      <a:pt x="46" y="44"/>
                    </a:lnTo>
                    <a:lnTo>
                      <a:pt x="46" y="56"/>
                    </a:lnTo>
                    <a:lnTo>
                      <a:pt x="44" y="67"/>
                    </a:lnTo>
                    <a:lnTo>
                      <a:pt x="41" y="76"/>
                    </a:lnTo>
                    <a:lnTo>
                      <a:pt x="38" y="81"/>
                    </a:lnTo>
                    <a:lnTo>
                      <a:pt x="33" y="86"/>
                    </a:lnTo>
                    <a:lnTo>
                      <a:pt x="28" y="87"/>
                    </a:lnTo>
                    <a:lnTo>
                      <a:pt x="24" y="89"/>
                    </a:lnTo>
                    <a:lnTo>
                      <a:pt x="17" y="87"/>
                    </a:lnTo>
                    <a:lnTo>
                      <a:pt x="13" y="86"/>
                    </a:lnTo>
                    <a:lnTo>
                      <a:pt x="8" y="81"/>
                    </a:lnTo>
                    <a:lnTo>
                      <a:pt x="5" y="76"/>
                    </a:lnTo>
                    <a:lnTo>
                      <a:pt x="1" y="67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7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7" name="Freeform 780"/>
              <p:cNvSpPr>
                <a:spLocks noEditPoints="1"/>
              </p:cNvSpPr>
              <p:nvPr/>
            </p:nvSpPr>
            <p:spPr bwMode="auto">
              <a:xfrm>
                <a:off x="6197" y="3587"/>
                <a:ext cx="47" cy="89"/>
              </a:xfrm>
              <a:custGeom>
                <a:avLst/>
                <a:gdLst>
                  <a:gd name="T0" fmla="*/ 23 w 47"/>
                  <a:gd name="T1" fmla="*/ 11 h 89"/>
                  <a:gd name="T2" fmla="*/ 21 w 47"/>
                  <a:gd name="T3" fmla="*/ 11 h 89"/>
                  <a:gd name="T4" fmla="*/ 18 w 47"/>
                  <a:gd name="T5" fmla="*/ 13 h 89"/>
                  <a:gd name="T6" fmla="*/ 15 w 47"/>
                  <a:gd name="T7" fmla="*/ 16 h 89"/>
                  <a:gd name="T8" fmla="*/ 12 w 47"/>
                  <a:gd name="T9" fmla="*/ 19 h 89"/>
                  <a:gd name="T10" fmla="*/ 10 w 47"/>
                  <a:gd name="T11" fmla="*/ 30 h 89"/>
                  <a:gd name="T12" fmla="*/ 8 w 47"/>
                  <a:gd name="T13" fmla="*/ 45 h 89"/>
                  <a:gd name="T14" fmla="*/ 10 w 47"/>
                  <a:gd name="T15" fmla="*/ 60 h 89"/>
                  <a:gd name="T16" fmla="*/ 12 w 47"/>
                  <a:gd name="T17" fmla="*/ 70 h 89"/>
                  <a:gd name="T18" fmla="*/ 15 w 47"/>
                  <a:gd name="T19" fmla="*/ 75 h 89"/>
                  <a:gd name="T20" fmla="*/ 18 w 47"/>
                  <a:gd name="T21" fmla="*/ 78 h 89"/>
                  <a:gd name="T22" fmla="*/ 21 w 47"/>
                  <a:gd name="T23" fmla="*/ 80 h 89"/>
                  <a:gd name="T24" fmla="*/ 23 w 47"/>
                  <a:gd name="T25" fmla="*/ 80 h 89"/>
                  <a:gd name="T26" fmla="*/ 26 w 47"/>
                  <a:gd name="T27" fmla="*/ 80 h 89"/>
                  <a:gd name="T28" fmla="*/ 29 w 47"/>
                  <a:gd name="T29" fmla="*/ 78 h 89"/>
                  <a:gd name="T30" fmla="*/ 32 w 47"/>
                  <a:gd name="T31" fmla="*/ 75 h 89"/>
                  <a:gd name="T32" fmla="*/ 35 w 47"/>
                  <a:gd name="T33" fmla="*/ 70 h 89"/>
                  <a:gd name="T34" fmla="*/ 37 w 47"/>
                  <a:gd name="T35" fmla="*/ 60 h 89"/>
                  <a:gd name="T36" fmla="*/ 39 w 47"/>
                  <a:gd name="T37" fmla="*/ 45 h 89"/>
                  <a:gd name="T38" fmla="*/ 37 w 47"/>
                  <a:gd name="T39" fmla="*/ 30 h 89"/>
                  <a:gd name="T40" fmla="*/ 35 w 47"/>
                  <a:gd name="T41" fmla="*/ 19 h 89"/>
                  <a:gd name="T42" fmla="*/ 32 w 47"/>
                  <a:gd name="T43" fmla="*/ 16 h 89"/>
                  <a:gd name="T44" fmla="*/ 29 w 47"/>
                  <a:gd name="T45" fmla="*/ 13 h 89"/>
                  <a:gd name="T46" fmla="*/ 26 w 47"/>
                  <a:gd name="T47" fmla="*/ 11 h 89"/>
                  <a:gd name="T48" fmla="*/ 23 w 47"/>
                  <a:gd name="T49" fmla="*/ 11 h 89"/>
                  <a:gd name="T50" fmla="*/ 23 w 47"/>
                  <a:gd name="T51" fmla="*/ 0 h 89"/>
                  <a:gd name="T52" fmla="*/ 29 w 47"/>
                  <a:gd name="T53" fmla="*/ 2 h 89"/>
                  <a:gd name="T54" fmla="*/ 34 w 47"/>
                  <a:gd name="T55" fmla="*/ 3 h 89"/>
                  <a:gd name="T56" fmla="*/ 39 w 47"/>
                  <a:gd name="T57" fmla="*/ 8 h 89"/>
                  <a:gd name="T58" fmla="*/ 42 w 47"/>
                  <a:gd name="T59" fmla="*/ 13 h 89"/>
                  <a:gd name="T60" fmla="*/ 45 w 47"/>
                  <a:gd name="T61" fmla="*/ 22 h 89"/>
                  <a:gd name="T62" fmla="*/ 47 w 47"/>
                  <a:gd name="T63" fmla="*/ 33 h 89"/>
                  <a:gd name="T64" fmla="*/ 47 w 47"/>
                  <a:gd name="T65" fmla="*/ 45 h 89"/>
                  <a:gd name="T66" fmla="*/ 47 w 47"/>
                  <a:gd name="T67" fmla="*/ 56 h 89"/>
                  <a:gd name="T68" fmla="*/ 45 w 47"/>
                  <a:gd name="T69" fmla="*/ 67 h 89"/>
                  <a:gd name="T70" fmla="*/ 42 w 47"/>
                  <a:gd name="T71" fmla="*/ 76 h 89"/>
                  <a:gd name="T72" fmla="*/ 39 w 47"/>
                  <a:gd name="T73" fmla="*/ 83 h 89"/>
                  <a:gd name="T74" fmla="*/ 34 w 47"/>
                  <a:gd name="T75" fmla="*/ 86 h 89"/>
                  <a:gd name="T76" fmla="*/ 29 w 47"/>
                  <a:gd name="T77" fmla="*/ 89 h 89"/>
                  <a:gd name="T78" fmla="*/ 23 w 47"/>
                  <a:gd name="T79" fmla="*/ 89 h 89"/>
                  <a:gd name="T80" fmla="*/ 18 w 47"/>
                  <a:gd name="T81" fmla="*/ 89 h 89"/>
                  <a:gd name="T82" fmla="*/ 13 w 47"/>
                  <a:gd name="T83" fmla="*/ 86 h 89"/>
                  <a:gd name="T84" fmla="*/ 8 w 47"/>
                  <a:gd name="T85" fmla="*/ 83 h 89"/>
                  <a:gd name="T86" fmla="*/ 5 w 47"/>
                  <a:gd name="T87" fmla="*/ 76 h 89"/>
                  <a:gd name="T88" fmla="*/ 2 w 47"/>
                  <a:gd name="T89" fmla="*/ 67 h 89"/>
                  <a:gd name="T90" fmla="*/ 0 w 47"/>
                  <a:gd name="T91" fmla="*/ 56 h 89"/>
                  <a:gd name="T92" fmla="*/ 0 w 47"/>
                  <a:gd name="T93" fmla="*/ 45 h 89"/>
                  <a:gd name="T94" fmla="*/ 0 w 47"/>
                  <a:gd name="T95" fmla="*/ 33 h 89"/>
                  <a:gd name="T96" fmla="*/ 2 w 47"/>
                  <a:gd name="T97" fmla="*/ 22 h 89"/>
                  <a:gd name="T98" fmla="*/ 5 w 47"/>
                  <a:gd name="T99" fmla="*/ 13 h 89"/>
                  <a:gd name="T100" fmla="*/ 8 w 47"/>
                  <a:gd name="T101" fmla="*/ 8 h 89"/>
                  <a:gd name="T102" fmla="*/ 13 w 47"/>
                  <a:gd name="T103" fmla="*/ 3 h 89"/>
                  <a:gd name="T104" fmla="*/ 18 w 47"/>
                  <a:gd name="T105" fmla="*/ 2 h 89"/>
                  <a:gd name="T106" fmla="*/ 23 w 47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" h="89">
                    <a:moveTo>
                      <a:pt x="23" y="11"/>
                    </a:moveTo>
                    <a:lnTo>
                      <a:pt x="21" y="11"/>
                    </a:lnTo>
                    <a:lnTo>
                      <a:pt x="18" y="13"/>
                    </a:lnTo>
                    <a:lnTo>
                      <a:pt x="15" y="16"/>
                    </a:lnTo>
                    <a:lnTo>
                      <a:pt x="12" y="19"/>
                    </a:lnTo>
                    <a:lnTo>
                      <a:pt x="10" y="30"/>
                    </a:lnTo>
                    <a:lnTo>
                      <a:pt x="8" y="45"/>
                    </a:lnTo>
                    <a:lnTo>
                      <a:pt x="10" y="60"/>
                    </a:lnTo>
                    <a:lnTo>
                      <a:pt x="12" y="70"/>
                    </a:lnTo>
                    <a:lnTo>
                      <a:pt x="15" y="75"/>
                    </a:lnTo>
                    <a:lnTo>
                      <a:pt x="18" y="78"/>
                    </a:lnTo>
                    <a:lnTo>
                      <a:pt x="21" y="80"/>
                    </a:lnTo>
                    <a:lnTo>
                      <a:pt x="23" y="80"/>
                    </a:lnTo>
                    <a:lnTo>
                      <a:pt x="26" y="80"/>
                    </a:lnTo>
                    <a:lnTo>
                      <a:pt x="29" y="78"/>
                    </a:lnTo>
                    <a:lnTo>
                      <a:pt x="32" y="75"/>
                    </a:lnTo>
                    <a:lnTo>
                      <a:pt x="35" y="70"/>
                    </a:lnTo>
                    <a:lnTo>
                      <a:pt x="37" y="60"/>
                    </a:lnTo>
                    <a:lnTo>
                      <a:pt x="39" y="45"/>
                    </a:lnTo>
                    <a:lnTo>
                      <a:pt x="37" y="30"/>
                    </a:lnTo>
                    <a:lnTo>
                      <a:pt x="35" y="19"/>
                    </a:lnTo>
                    <a:lnTo>
                      <a:pt x="32" y="16"/>
                    </a:lnTo>
                    <a:lnTo>
                      <a:pt x="29" y="13"/>
                    </a:lnTo>
                    <a:lnTo>
                      <a:pt x="26" y="11"/>
                    </a:lnTo>
                    <a:lnTo>
                      <a:pt x="23" y="11"/>
                    </a:lnTo>
                    <a:close/>
                    <a:moveTo>
                      <a:pt x="23" y="0"/>
                    </a:moveTo>
                    <a:lnTo>
                      <a:pt x="29" y="2"/>
                    </a:lnTo>
                    <a:lnTo>
                      <a:pt x="34" y="3"/>
                    </a:lnTo>
                    <a:lnTo>
                      <a:pt x="39" y="8"/>
                    </a:lnTo>
                    <a:lnTo>
                      <a:pt x="42" y="13"/>
                    </a:lnTo>
                    <a:lnTo>
                      <a:pt x="45" y="22"/>
                    </a:lnTo>
                    <a:lnTo>
                      <a:pt x="47" y="33"/>
                    </a:lnTo>
                    <a:lnTo>
                      <a:pt x="47" y="45"/>
                    </a:lnTo>
                    <a:lnTo>
                      <a:pt x="47" y="56"/>
                    </a:lnTo>
                    <a:lnTo>
                      <a:pt x="45" y="67"/>
                    </a:lnTo>
                    <a:lnTo>
                      <a:pt x="42" y="76"/>
                    </a:lnTo>
                    <a:lnTo>
                      <a:pt x="39" y="83"/>
                    </a:lnTo>
                    <a:lnTo>
                      <a:pt x="34" y="86"/>
                    </a:lnTo>
                    <a:lnTo>
                      <a:pt x="29" y="89"/>
                    </a:lnTo>
                    <a:lnTo>
                      <a:pt x="23" y="89"/>
                    </a:lnTo>
                    <a:lnTo>
                      <a:pt x="18" y="89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6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8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8" name="Freeform 781"/>
              <p:cNvSpPr>
                <a:spLocks/>
              </p:cNvSpPr>
              <p:nvPr/>
            </p:nvSpPr>
            <p:spPr bwMode="auto">
              <a:xfrm>
                <a:off x="6201" y="3393"/>
                <a:ext cx="47" cy="86"/>
              </a:xfrm>
              <a:custGeom>
                <a:avLst/>
                <a:gdLst>
                  <a:gd name="T0" fmla="*/ 27 w 47"/>
                  <a:gd name="T1" fmla="*/ 0 h 86"/>
                  <a:gd name="T2" fmla="*/ 38 w 47"/>
                  <a:gd name="T3" fmla="*/ 3 h 86"/>
                  <a:gd name="T4" fmla="*/ 44 w 47"/>
                  <a:gd name="T5" fmla="*/ 13 h 86"/>
                  <a:gd name="T6" fmla="*/ 47 w 47"/>
                  <a:gd name="T7" fmla="*/ 25 h 86"/>
                  <a:gd name="T8" fmla="*/ 46 w 47"/>
                  <a:gd name="T9" fmla="*/ 36 h 86"/>
                  <a:gd name="T10" fmla="*/ 39 w 47"/>
                  <a:gd name="T11" fmla="*/ 44 h 86"/>
                  <a:gd name="T12" fmla="*/ 33 w 47"/>
                  <a:gd name="T13" fmla="*/ 51 h 86"/>
                  <a:gd name="T14" fmla="*/ 22 w 47"/>
                  <a:gd name="T15" fmla="*/ 57 h 86"/>
                  <a:gd name="T16" fmla="*/ 20 w 47"/>
                  <a:gd name="T17" fmla="*/ 59 h 86"/>
                  <a:gd name="T18" fmla="*/ 17 w 47"/>
                  <a:gd name="T19" fmla="*/ 60 h 86"/>
                  <a:gd name="T20" fmla="*/ 16 w 47"/>
                  <a:gd name="T21" fmla="*/ 64 h 86"/>
                  <a:gd name="T22" fmla="*/ 12 w 47"/>
                  <a:gd name="T23" fmla="*/ 67 h 86"/>
                  <a:gd name="T24" fmla="*/ 9 w 47"/>
                  <a:gd name="T25" fmla="*/ 71 h 86"/>
                  <a:gd name="T26" fmla="*/ 9 w 47"/>
                  <a:gd name="T27" fmla="*/ 76 h 86"/>
                  <a:gd name="T28" fmla="*/ 47 w 47"/>
                  <a:gd name="T29" fmla="*/ 76 h 86"/>
                  <a:gd name="T30" fmla="*/ 47 w 47"/>
                  <a:gd name="T31" fmla="*/ 86 h 86"/>
                  <a:gd name="T32" fmla="*/ 0 w 47"/>
                  <a:gd name="T33" fmla="*/ 86 h 86"/>
                  <a:gd name="T34" fmla="*/ 1 w 47"/>
                  <a:gd name="T35" fmla="*/ 71 h 86"/>
                  <a:gd name="T36" fmla="*/ 6 w 47"/>
                  <a:gd name="T37" fmla="*/ 60 h 86"/>
                  <a:gd name="T38" fmla="*/ 19 w 47"/>
                  <a:gd name="T39" fmla="*/ 49 h 86"/>
                  <a:gd name="T40" fmla="*/ 28 w 47"/>
                  <a:gd name="T41" fmla="*/ 41 h 86"/>
                  <a:gd name="T42" fmla="*/ 31 w 47"/>
                  <a:gd name="T43" fmla="*/ 40 h 86"/>
                  <a:gd name="T44" fmla="*/ 35 w 47"/>
                  <a:gd name="T45" fmla="*/ 38 h 86"/>
                  <a:gd name="T46" fmla="*/ 36 w 47"/>
                  <a:gd name="T47" fmla="*/ 35 h 86"/>
                  <a:gd name="T48" fmla="*/ 38 w 47"/>
                  <a:gd name="T49" fmla="*/ 30 h 86"/>
                  <a:gd name="T50" fmla="*/ 38 w 47"/>
                  <a:gd name="T51" fmla="*/ 25 h 86"/>
                  <a:gd name="T52" fmla="*/ 38 w 47"/>
                  <a:gd name="T53" fmla="*/ 19 h 86"/>
                  <a:gd name="T54" fmla="*/ 36 w 47"/>
                  <a:gd name="T55" fmla="*/ 16 h 86"/>
                  <a:gd name="T56" fmla="*/ 33 w 47"/>
                  <a:gd name="T57" fmla="*/ 13 h 86"/>
                  <a:gd name="T58" fmla="*/ 31 w 47"/>
                  <a:gd name="T59" fmla="*/ 11 h 86"/>
                  <a:gd name="T60" fmla="*/ 28 w 47"/>
                  <a:gd name="T61" fmla="*/ 9 h 86"/>
                  <a:gd name="T62" fmla="*/ 25 w 47"/>
                  <a:gd name="T63" fmla="*/ 9 h 86"/>
                  <a:gd name="T64" fmla="*/ 23 w 47"/>
                  <a:gd name="T65" fmla="*/ 9 h 86"/>
                  <a:gd name="T66" fmla="*/ 19 w 47"/>
                  <a:gd name="T67" fmla="*/ 9 h 86"/>
                  <a:gd name="T68" fmla="*/ 16 w 47"/>
                  <a:gd name="T69" fmla="*/ 13 h 86"/>
                  <a:gd name="T70" fmla="*/ 12 w 47"/>
                  <a:gd name="T71" fmla="*/ 16 h 86"/>
                  <a:gd name="T72" fmla="*/ 11 w 47"/>
                  <a:gd name="T73" fmla="*/ 19 h 86"/>
                  <a:gd name="T74" fmla="*/ 11 w 47"/>
                  <a:gd name="T75" fmla="*/ 24 h 86"/>
                  <a:gd name="T76" fmla="*/ 9 w 47"/>
                  <a:gd name="T77" fmla="*/ 30 h 86"/>
                  <a:gd name="T78" fmla="*/ 1 w 47"/>
                  <a:gd name="T79" fmla="*/ 30 h 86"/>
                  <a:gd name="T80" fmla="*/ 1 w 47"/>
                  <a:gd name="T81" fmla="*/ 22 h 86"/>
                  <a:gd name="T82" fmla="*/ 4 w 47"/>
                  <a:gd name="T83" fmla="*/ 13 h 86"/>
                  <a:gd name="T84" fmla="*/ 8 w 47"/>
                  <a:gd name="T85" fmla="*/ 6 h 86"/>
                  <a:gd name="T86" fmla="*/ 16 w 47"/>
                  <a:gd name="T87" fmla="*/ 1 h 86"/>
                  <a:gd name="T88" fmla="*/ 27 w 47"/>
                  <a:gd name="T8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7" h="86">
                    <a:moveTo>
                      <a:pt x="27" y="0"/>
                    </a:moveTo>
                    <a:lnTo>
                      <a:pt x="38" y="3"/>
                    </a:lnTo>
                    <a:lnTo>
                      <a:pt x="44" y="13"/>
                    </a:lnTo>
                    <a:lnTo>
                      <a:pt x="47" y="25"/>
                    </a:lnTo>
                    <a:lnTo>
                      <a:pt x="46" y="36"/>
                    </a:lnTo>
                    <a:lnTo>
                      <a:pt x="39" y="44"/>
                    </a:lnTo>
                    <a:lnTo>
                      <a:pt x="33" y="51"/>
                    </a:lnTo>
                    <a:lnTo>
                      <a:pt x="22" y="57"/>
                    </a:lnTo>
                    <a:lnTo>
                      <a:pt x="20" y="59"/>
                    </a:lnTo>
                    <a:lnTo>
                      <a:pt x="17" y="60"/>
                    </a:lnTo>
                    <a:lnTo>
                      <a:pt x="16" y="64"/>
                    </a:lnTo>
                    <a:lnTo>
                      <a:pt x="12" y="67"/>
                    </a:lnTo>
                    <a:lnTo>
                      <a:pt x="9" y="71"/>
                    </a:lnTo>
                    <a:lnTo>
                      <a:pt x="9" y="76"/>
                    </a:lnTo>
                    <a:lnTo>
                      <a:pt x="47" y="76"/>
                    </a:lnTo>
                    <a:lnTo>
                      <a:pt x="47" y="86"/>
                    </a:lnTo>
                    <a:lnTo>
                      <a:pt x="0" y="86"/>
                    </a:lnTo>
                    <a:lnTo>
                      <a:pt x="1" y="71"/>
                    </a:lnTo>
                    <a:lnTo>
                      <a:pt x="6" y="60"/>
                    </a:lnTo>
                    <a:lnTo>
                      <a:pt x="19" y="49"/>
                    </a:lnTo>
                    <a:lnTo>
                      <a:pt x="28" y="41"/>
                    </a:lnTo>
                    <a:lnTo>
                      <a:pt x="31" y="40"/>
                    </a:lnTo>
                    <a:lnTo>
                      <a:pt x="35" y="38"/>
                    </a:lnTo>
                    <a:lnTo>
                      <a:pt x="36" y="35"/>
                    </a:lnTo>
                    <a:lnTo>
                      <a:pt x="38" y="30"/>
                    </a:lnTo>
                    <a:lnTo>
                      <a:pt x="38" y="25"/>
                    </a:lnTo>
                    <a:lnTo>
                      <a:pt x="38" y="19"/>
                    </a:lnTo>
                    <a:lnTo>
                      <a:pt x="36" y="16"/>
                    </a:lnTo>
                    <a:lnTo>
                      <a:pt x="33" y="13"/>
                    </a:lnTo>
                    <a:lnTo>
                      <a:pt x="31" y="11"/>
                    </a:lnTo>
                    <a:lnTo>
                      <a:pt x="28" y="9"/>
                    </a:lnTo>
                    <a:lnTo>
                      <a:pt x="25" y="9"/>
                    </a:lnTo>
                    <a:lnTo>
                      <a:pt x="23" y="9"/>
                    </a:lnTo>
                    <a:lnTo>
                      <a:pt x="19" y="9"/>
                    </a:lnTo>
                    <a:lnTo>
                      <a:pt x="16" y="13"/>
                    </a:lnTo>
                    <a:lnTo>
                      <a:pt x="12" y="16"/>
                    </a:lnTo>
                    <a:lnTo>
                      <a:pt x="11" y="19"/>
                    </a:lnTo>
                    <a:lnTo>
                      <a:pt x="11" y="24"/>
                    </a:lnTo>
                    <a:lnTo>
                      <a:pt x="9" y="30"/>
                    </a:lnTo>
                    <a:lnTo>
                      <a:pt x="1" y="30"/>
                    </a:lnTo>
                    <a:lnTo>
                      <a:pt x="1" y="22"/>
                    </a:lnTo>
                    <a:lnTo>
                      <a:pt x="4" y="13"/>
                    </a:lnTo>
                    <a:lnTo>
                      <a:pt x="8" y="6"/>
                    </a:lnTo>
                    <a:lnTo>
                      <a:pt x="16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99" name="Freeform 782"/>
              <p:cNvSpPr>
                <a:spLocks noEditPoints="1"/>
              </p:cNvSpPr>
              <p:nvPr/>
            </p:nvSpPr>
            <p:spPr bwMode="auto">
              <a:xfrm>
                <a:off x="6258" y="3393"/>
                <a:ext cx="46" cy="89"/>
              </a:xfrm>
              <a:custGeom>
                <a:avLst/>
                <a:gdLst>
                  <a:gd name="T0" fmla="*/ 22 w 46"/>
                  <a:gd name="T1" fmla="*/ 9 h 89"/>
                  <a:gd name="T2" fmla="*/ 19 w 46"/>
                  <a:gd name="T3" fmla="*/ 9 h 89"/>
                  <a:gd name="T4" fmla="*/ 16 w 46"/>
                  <a:gd name="T5" fmla="*/ 11 h 89"/>
                  <a:gd name="T6" fmla="*/ 14 w 46"/>
                  <a:gd name="T7" fmla="*/ 14 h 89"/>
                  <a:gd name="T8" fmla="*/ 11 w 46"/>
                  <a:gd name="T9" fmla="*/ 19 h 89"/>
                  <a:gd name="T10" fmla="*/ 9 w 46"/>
                  <a:gd name="T11" fmla="*/ 29 h 89"/>
                  <a:gd name="T12" fmla="*/ 8 w 46"/>
                  <a:gd name="T13" fmla="*/ 44 h 89"/>
                  <a:gd name="T14" fmla="*/ 9 w 46"/>
                  <a:gd name="T15" fmla="*/ 59 h 89"/>
                  <a:gd name="T16" fmla="*/ 11 w 46"/>
                  <a:gd name="T17" fmla="*/ 70 h 89"/>
                  <a:gd name="T18" fmla="*/ 14 w 46"/>
                  <a:gd name="T19" fmla="*/ 73 h 89"/>
                  <a:gd name="T20" fmla="*/ 16 w 46"/>
                  <a:gd name="T21" fmla="*/ 76 h 89"/>
                  <a:gd name="T22" fmla="*/ 19 w 46"/>
                  <a:gd name="T23" fmla="*/ 78 h 89"/>
                  <a:gd name="T24" fmla="*/ 22 w 46"/>
                  <a:gd name="T25" fmla="*/ 78 h 89"/>
                  <a:gd name="T26" fmla="*/ 25 w 46"/>
                  <a:gd name="T27" fmla="*/ 78 h 89"/>
                  <a:gd name="T28" fmla="*/ 28 w 46"/>
                  <a:gd name="T29" fmla="*/ 76 h 89"/>
                  <a:gd name="T30" fmla="*/ 32 w 46"/>
                  <a:gd name="T31" fmla="*/ 73 h 89"/>
                  <a:gd name="T32" fmla="*/ 33 w 46"/>
                  <a:gd name="T33" fmla="*/ 70 h 89"/>
                  <a:gd name="T34" fmla="*/ 36 w 46"/>
                  <a:gd name="T35" fmla="*/ 59 h 89"/>
                  <a:gd name="T36" fmla="*/ 36 w 46"/>
                  <a:gd name="T37" fmla="*/ 44 h 89"/>
                  <a:gd name="T38" fmla="*/ 36 w 46"/>
                  <a:gd name="T39" fmla="*/ 29 h 89"/>
                  <a:gd name="T40" fmla="*/ 33 w 46"/>
                  <a:gd name="T41" fmla="*/ 19 h 89"/>
                  <a:gd name="T42" fmla="*/ 32 w 46"/>
                  <a:gd name="T43" fmla="*/ 14 h 89"/>
                  <a:gd name="T44" fmla="*/ 28 w 46"/>
                  <a:gd name="T45" fmla="*/ 11 h 89"/>
                  <a:gd name="T46" fmla="*/ 25 w 46"/>
                  <a:gd name="T47" fmla="*/ 9 h 89"/>
                  <a:gd name="T48" fmla="*/ 22 w 46"/>
                  <a:gd name="T49" fmla="*/ 9 h 89"/>
                  <a:gd name="T50" fmla="*/ 22 w 46"/>
                  <a:gd name="T51" fmla="*/ 0 h 89"/>
                  <a:gd name="T52" fmla="*/ 27 w 46"/>
                  <a:gd name="T53" fmla="*/ 0 h 89"/>
                  <a:gd name="T54" fmla="*/ 32 w 46"/>
                  <a:gd name="T55" fmla="*/ 3 h 89"/>
                  <a:gd name="T56" fmla="*/ 36 w 46"/>
                  <a:gd name="T57" fmla="*/ 6 h 89"/>
                  <a:gd name="T58" fmla="*/ 40 w 46"/>
                  <a:gd name="T59" fmla="*/ 13 h 89"/>
                  <a:gd name="T60" fmla="*/ 43 w 46"/>
                  <a:gd name="T61" fmla="*/ 22 h 89"/>
                  <a:gd name="T62" fmla="*/ 44 w 46"/>
                  <a:gd name="T63" fmla="*/ 33 h 89"/>
                  <a:gd name="T64" fmla="*/ 46 w 46"/>
                  <a:gd name="T65" fmla="*/ 44 h 89"/>
                  <a:gd name="T66" fmla="*/ 44 w 46"/>
                  <a:gd name="T67" fmla="*/ 56 h 89"/>
                  <a:gd name="T68" fmla="*/ 43 w 46"/>
                  <a:gd name="T69" fmla="*/ 67 h 89"/>
                  <a:gd name="T70" fmla="*/ 40 w 46"/>
                  <a:gd name="T71" fmla="*/ 76 h 89"/>
                  <a:gd name="T72" fmla="*/ 36 w 46"/>
                  <a:gd name="T73" fmla="*/ 81 h 89"/>
                  <a:gd name="T74" fmla="*/ 32 w 46"/>
                  <a:gd name="T75" fmla="*/ 86 h 89"/>
                  <a:gd name="T76" fmla="*/ 27 w 46"/>
                  <a:gd name="T77" fmla="*/ 87 h 89"/>
                  <a:gd name="T78" fmla="*/ 22 w 46"/>
                  <a:gd name="T79" fmla="*/ 89 h 89"/>
                  <a:gd name="T80" fmla="*/ 17 w 46"/>
                  <a:gd name="T81" fmla="*/ 87 h 89"/>
                  <a:gd name="T82" fmla="*/ 13 w 46"/>
                  <a:gd name="T83" fmla="*/ 86 h 89"/>
                  <a:gd name="T84" fmla="*/ 8 w 46"/>
                  <a:gd name="T85" fmla="*/ 81 h 89"/>
                  <a:gd name="T86" fmla="*/ 5 w 46"/>
                  <a:gd name="T87" fmla="*/ 76 h 89"/>
                  <a:gd name="T88" fmla="*/ 1 w 46"/>
                  <a:gd name="T89" fmla="*/ 67 h 89"/>
                  <a:gd name="T90" fmla="*/ 0 w 46"/>
                  <a:gd name="T91" fmla="*/ 56 h 89"/>
                  <a:gd name="T92" fmla="*/ 0 w 46"/>
                  <a:gd name="T93" fmla="*/ 44 h 89"/>
                  <a:gd name="T94" fmla="*/ 0 w 46"/>
                  <a:gd name="T95" fmla="*/ 33 h 89"/>
                  <a:gd name="T96" fmla="*/ 1 w 46"/>
                  <a:gd name="T97" fmla="*/ 22 h 89"/>
                  <a:gd name="T98" fmla="*/ 5 w 46"/>
                  <a:gd name="T99" fmla="*/ 13 h 89"/>
                  <a:gd name="T100" fmla="*/ 8 w 46"/>
                  <a:gd name="T101" fmla="*/ 6 h 89"/>
                  <a:gd name="T102" fmla="*/ 13 w 46"/>
                  <a:gd name="T103" fmla="*/ 3 h 89"/>
                  <a:gd name="T104" fmla="*/ 17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9"/>
                    </a:moveTo>
                    <a:lnTo>
                      <a:pt x="19" y="9"/>
                    </a:lnTo>
                    <a:lnTo>
                      <a:pt x="16" y="11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9" y="29"/>
                    </a:lnTo>
                    <a:lnTo>
                      <a:pt x="8" y="44"/>
                    </a:lnTo>
                    <a:lnTo>
                      <a:pt x="9" y="59"/>
                    </a:lnTo>
                    <a:lnTo>
                      <a:pt x="11" y="70"/>
                    </a:lnTo>
                    <a:lnTo>
                      <a:pt x="14" y="73"/>
                    </a:lnTo>
                    <a:lnTo>
                      <a:pt x="16" y="76"/>
                    </a:lnTo>
                    <a:lnTo>
                      <a:pt x="19" y="78"/>
                    </a:lnTo>
                    <a:lnTo>
                      <a:pt x="22" y="78"/>
                    </a:lnTo>
                    <a:lnTo>
                      <a:pt x="25" y="78"/>
                    </a:lnTo>
                    <a:lnTo>
                      <a:pt x="28" y="76"/>
                    </a:lnTo>
                    <a:lnTo>
                      <a:pt x="32" y="73"/>
                    </a:lnTo>
                    <a:lnTo>
                      <a:pt x="33" y="70"/>
                    </a:lnTo>
                    <a:lnTo>
                      <a:pt x="36" y="59"/>
                    </a:lnTo>
                    <a:lnTo>
                      <a:pt x="36" y="44"/>
                    </a:lnTo>
                    <a:lnTo>
                      <a:pt x="36" y="29"/>
                    </a:lnTo>
                    <a:lnTo>
                      <a:pt x="33" y="19"/>
                    </a:lnTo>
                    <a:lnTo>
                      <a:pt x="32" y="14"/>
                    </a:lnTo>
                    <a:lnTo>
                      <a:pt x="28" y="11"/>
                    </a:lnTo>
                    <a:lnTo>
                      <a:pt x="25" y="9"/>
                    </a:lnTo>
                    <a:lnTo>
                      <a:pt x="22" y="9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32" y="3"/>
                    </a:lnTo>
                    <a:lnTo>
                      <a:pt x="36" y="6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4" y="33"/>
                    </a:lnTo>
                    <a:lnTo>
                      <a:pt x="46" y="44"/>
                    </a:lnTo>
                    <a:lnTo>
                      <a:pt x="44" y="56"/>
                    </a:lnTo>
                    <a:lnTo>
                      <a:pt x="43" y="67"/>
                    </a:lnTo>
                    <a:lnTo>
                      <a:pt x="40" y="76"/>
                    </a:lnTo>
                    <a:lnTo>
                      <a:pt x="36" y="81"/>
                    </a:lnTo>
                    <a:lnTo>
                      <a:pt x="32" y="86"/>
                    </a:lnTo>
                    <a:lnTo>
                      <a:pt x="27" y="87"/>
                    </a:lnTo>
                    <a:lnTo>
                      <a:pt x="22" y="89"/>
                    </a:lnTo>
                    <a:lnTo>
                      <a:pt x="17" y="87"/>
                    </a:lnTo>
                    <a:lnTo>
                      <a:pt x="13" y="86"/>
                    </a:lnTo>
                    <a:lnTo>
                      <a:pt x="8" y="81"/>
                    </a:lnTo>
                    <a:lnTo>
                      <a:pt x="5" y="76"/>
                    </a:lnTo>
                    <a:lnTo>
                      <a:pt x="1" y="67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7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0" name="Freeform 783"/>
              <p:cNvSpPr>
                <a:spLocks noEditPoints="1"/>
              </p:cNvSpPr>
              <p:nvPr/>
            </p:nvSpPr>
            <p:spPr bwMode="auto">
              <a:xfrm>
                <a:off x="6313" y="3393"/>
                <a:ext cx="47" cy="89"/>
              </a:xfrm>
              <a:custGeom>
                <a:avLst/>
                <a:gdLst>
                  <a:gd name="T0" fmla="*/ 23 w 47"/>
                  <a:gd name="T1" fmla="*/ 9 h 89"/>
                  <a:gd name="T2" fmla="*/ 20 w 47"/>
                  <a:gd name="T3" fmla="*/ 9 h 89"/>
                  <a:gd name="T4" fmla="*/ 16 w 47"/>
                  <a:gd name="T5" fmla="*/ 11 h 89"/>
                  <a:gd name="T6" fmla="*/ 15 w 47"/>
                  <a:gd name="T7" fmla="*/ 14 h 89"/>
                  <a:gd name="T8" fmla="*/ 12 w 47"/>
                  <a:gd name="T9" fmla="*/ 19 h 89"/>
                  <a:gd name="T10" fmla="*/ 10 w 47"/>
                  <a:gd name="T11" fmla="*/ 29 h 89"/>
                  <a:gd name="T12" fmla="*/ 8 w 47"/>
                  <a:gd name="T13" fmla="*/ 44 h 89"/>
                  <a:gd name="T14" fmla="*/ 10 w 47"/>
                  <a:gd name="T15" fmla="*/ 59 h 89"/>
                  <a:gd name="T16" fmla="*/ 12 w 47"/>
                  <a:gd name="T17" fmla="*/ 70 h 89"/>
                  <a:gd name="T18" fmla="*/ 15 w 47"/>
                  <a:gd name="T19" fmla="*/ 73 h 89"/>
                  <a:gd name="T20" fmla="*/ 16 w 47"/>
                  <a:gd name="T21" fmla="*/ 76 h 89"/>
                  <a:gd name="T22" fmla="*/ 20 w 47"/>
                  <a:gd name="T23" fmla="*/ 78 h 89"/>
                  <a:gd name="T24" fmla="*/ 23 w 47"/>
                  <a:gd name="T25" fmla="*/ 78 h 89"/>
                  <a:gd name="T26" fmla="*/ 26 w 47"/>
                  <a:gd name="T27" fmla="*/ 78 h 89"/>
                  <a:gd name="T28" fmla="*/ 29 w 47"/>
                  <a:gd name="T29" fmla="*/ 76 h 89"/>
                  <a:gd name="T30" fmla="*/ 32 w 47"/>
                  <a:gd name="T31" fmla="*/ 73 h 89"/>
                  <a:gd name="T32" fmla="*/ 34 w 47"/>
                  <a:gd name="T33" fmla="*/ 70 h 89"/>
                  <a:gd name="T34" fmla="*/ 37 w 47"/>
                  <a:gd name="T35" fmla="*/ 59 h 89"/>
                  <a:gd name="T36" fmla="*/ 37 w 47"/>
                  <a:gd name="T37" fmla="*/ 44 h 89"/>
                  <a:gd name="T38" fmla="*/ 37 w 47"/>
                  <a:gd name="T39" fmla="*/ 29 h 89"/>
                  <a:gd name="T40" fmla="*/ 34 w 47"/>
                  <a:gd name="T41" fmla="*/ 19 h 89"/>
                  <a:gd name="T42" fmla="*/ 32 w 47"/>
                  <a:gd name="T43" fmla="*/ 14 h 89"/>
                  <a:gd name="T44" fmla="*/ 29 w 47"/>
                  <a:gd name="T45" fmla="*/ 11 h 89"/>
                  <a:gd name="T46" fmla="*/ 26 w 47"/>
                  <a:gd name="T47" fmla="*/ 9 h 89"/>
                  <a:gd name="T48" fmla="*/ 23 w 47"/>
                  <a:gd name="T49" fmla="*/ 9 h 89"/>
                  <a:gd name="T50" fmla="*/ 23 w 47"/>
                  <a:gd name="T51" fmla="*/ 0 h 89"/>
                  <a:gd name="T52" fmla="*/ 28 w 47"/>
                  <a:gd name="T53" fmla="*/ 0 h 89"/>
                  <a:gd name="T54" fmla="*/ 32 w 47"/>
                  <a:gd name="T55" fmla="*/ 3 h 89"/>
                  <a:gd name="T56" fmla="*/ 37 w 47"/>
                  <a:gd name="T57" fmla="*/ 6 h 89"/>
                  <a:gd name="T58" fmla="*/ 40 w 47"/>
                  <a:gd name="T59" fmla="*/ 13 h 89"/>
                  <a:gd name="T60" fmla="*/ 43 w 47"/>
                  <a:gd name="T61" fmla="*/ 22 h 89"/>
                  <a:gd name="T62" fmla="*/ 45 w 47"/>
                  <a:gd name="T63" fmla="*/ 33 h 89"/>
                  <a:gd name="T64" fmla="*/ 47 w 47"/>
                  <a:gd name="T65" fmla="*/ 44 h 89"/>
                  <a:gd name="T66" fmla="*/ 45 w 47"/>
                  <a:gd name="T67" fmla="*/ 56 h 89"/>
                  <a:gd name="T68" fmla="*/ 43 w 47"/>
                  <a:gd name="T69" fmla="*/ 67 h 89"/>
                  <a:gd name="T70" fmla="*/ 40 w 47"/>
                  <a:gd name="T71" fmla="*/ 76 h 89"/>
                  <a:gd name="T72" fmla="*/ 37 w 47"/>
                  <a:gd name="T73" fmla="*/ 81 h 89"/>
                  <a:gd name="T74" fmla="*/ 32 w 47"/>
                  <a:gd name="T75" fmla="*/ 86 h 89"/>
                  <a:gd name="T76" fmla="*/ 28 w 47"/>
                  <a:gd name="T77" fmla="*/ 87 h 89"/>
                  <a:gd name="T78" fmla="*/ 23 w 47"/>
                  <a:gd name="T79" fmla="*/ 89 h 89"/>
                  <a:gd name="T80" fmla="*/ 18 w 47"/>
                  <a:gd name="T81" fmla="*/ 87 h 89"/>
                  <a:gd name="T82" fmla="*/ 13 w 47"/>
                  <a:gd name="T83" fmla="*/ 86 h 89"/>
                  <a:gd name="T84" fmla="*/ 8 w 47"/>
                  <a:gd name="T85" fmla="*/ 81 h 89"/>
                  <a:gd name="T86" fmla="*/ 5 w 47"/>
                  <a:gd name="T87" fmla="*/ 76 h 89"/>
                  <a:gd name="T88" fmla="*/ 2 w 47"/>
                  <a:gd name="T89" fmla="*/ 67 h 89"/>
                  <a:gd name="T90" fmla="*/ 0 w 47"/>
                  <a:gd name="T91" fmla="*/ 56 h 89"/>
                  <a:gd name="T92" fmla="*/ 0 w 47"/>
                  <a:gd name="T93" fmla="*/ 44 h 89"/>
                  <a:gd name="T94" fmla="*/ 0 w 47"/>
                  <a:gd name="T95" fmla="*/ 33 h 89"/>
                  <a:gd name="T96" fmla="*/ 2 w 47"/>
                  <a:gd name="T97" fmla="*/ 22 h 89"/>
                  <a:gd name="T98" fmla="*/ 5 w 47"/>
                  <a:gd name="T99" fmla="*/ 13 h 89"/>
                  <a:gd name="T100" fmla="*/ 8 w 47"/>
                  <a:gd name="T101" fmla="*/ 6 h 89"/>
                  <a:gd name="T102" fmla="*/ 13 w 47"/>
                  <a:gd name="T103" fmla="*/ 3 h 89"/>
                  <a:gd name="T104" fmla="*/ 18 w 47"/>
                  <a:gd name="T105" fmla="*/ 0 h 89"/>
                  <a:gd name="T106" fmla="*/ 23 w 47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" h="89">
                    <a:moveTo>
                      <a:pt x="23" y="9"/>
                    </a:moveTo>
                    <a:lnTo>
                      <a:pt x="20" y="9"/>
                    </a:lnTo>
                    <a:lnTo>
                      <a:pt x="16" y="11"/>
                    </a:lnTo>
                    <a:lnTo>
                      <a:pt x="15" y="14"/>
                    </a:lnTo>
                    <a:lnTo>
                      <a:pt x="12" y="19"/>
                    </a:lnTo>
                    <a:lnTo>
                      <a:pt x="10" y="29"/>
                    </a:lnTo>
                    <a:lnTo>
                      <a:pt x="8" y="44"/>
                    </a:lnTo>
                    <a:lnTo>
                      <a:pt x="10" y="59"/>
                    </a:lnTo>
                    <a:lnTo>
                      <a:pt x="12" y="70"/>
                    </a:lnTo>
                    <a:lnTo>
                      <a:pt x="15" y="73"/>
                    </a:lnTo>
                    <a:lnTo>
                      <a:pt x="16" y="76"/>
                    </a:lnTo>
                    <a:lnTo>
                      <a:pt x="20" y="78"/>
                    </a:lnTo>
                    <a:lnTo>
                      <a:pt x="23" y="78"/>
                    </a:lnTo>
                    <a:lnTo>
                      <a:pt x="26" y="78"/>
                    </a:lnTo>
                    <a:lnTo>
                      <a:pt x="29" y="76"/>
                    </a:lnTo>
                    <a:lnTo>
                      <a:pt x="32" y="73"/>
                    </a:lnTo>
                    <a:lnTo>
                      <a:pt x="34" y="70"/>
                    </a:lnTo>
                    <a:lnTo>
                      <a:pt x="37" y="59"/>
                    </a:lnTo>
                    <a:lnTo>
                      <a:pt x="37" y="44"/>
                    </a:lnTo>
                    <a:lnTo>
                      <a:pt x="37" y="29"/>
                    </a:lnTo>
                    <a:lnTo>
                      <a:pt x="34" y="19"/>
                    </a:lnTo>
                    <a:lnTo>
                      <a:pt x="32" y="14"/>
                    </a:lnTo>
                    <a:lnTo>
                      <a:pt x="29" y="11"/>
                    </a:lnTo>
                    <a:lnTo>
                      <a:pt x="26" y="9"/>
                    </a:lnTo>
                    <a:lnTo>
                      <a:pt x="23" y="9"/>
                    </a:lnTo>
                    <a:close/>
                    <a:moveTo>
                      <a:pt x="23" y="0"/>
                    </a:moveTo>
                    <a:lnTo>
                      <a:pt x="28" y="0"/>
                    </a:lnTo>
                    <a:lnTo>
                      <a:pt x="32" y="3"/>
                    </a:lnTo>
                    <a:lnTo>
                      <a:pt x="37" y="6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5" y="33"/>
                    </a:lnTo>
                    <a:lnTo>
                      <a:pt x="47" y="44"/>
                    </a:lnTo>
                    <a:lnTo>
                      <a:pt x="45" y="56"/>
                    </a:lnTo>
                    <a:lnTo>
                      <a:pt x="43" y="67"/>
                    </a:lnTo>
                    <a:lnTo>
                      <a:pt x="40" y="76"/>
                    </a:lnTo>
                    <a:lnTo>
                      <a:pt x="37" y="81"/>
                    </a:lnTo>
                    <a:lnTo>
                      <a:pt x="32" y="86"/>
                    </a:lnTo>
                    <a:lnTo>
                      <a:pt x="28" y="87"/>
                    </a:lnTo>
                    <a:lnTo>
                      <a:pt x="23" y="89"/>
                    </a:lnTo>
                    <a:lnTo>
                      <a:pt x="18" y="87"/>
                    </a:lnTo>
                    <a:lnTo>
                      <a:pt x="13" y="86"/>
                    </a:lnTo>
                    <a:lnTo>
                      <a:pt x="8" y="81"/>
                    </a:lnTo>
                    <a:lnTo>
                      <a:pt x="5" y="76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1" name="Freeform 784"/>
              <p:cNvSpPr>
                <a:spLocks noEditPoints="1"/>
              </p:cNvSpPr>
              <p:nvPr/>
            </p:nvSpPr>
            <p:spPr bwMode="auto">
              <a:xfrm>
                <a:off x="6201" y="3159"/>
                <a:ext cx="49" cy="87"/>
              </a:xfrm>
              <a:custGeom>
                <a:avLst/>
                <a:gdLst>
                  <a:gd name="T0" fmla="*/ 30 w 49"/>
                  <a:gd name="T1" fmla="*/ 17 h 87"/>
                  <a:gd name="T2" fmla="*/ 8 w 49"/>
                  <a:gd name="T3" fmla="*/ 57 h 87"/>
                  <a:gd name="T4" fmla="*/ 30 w 49"/>
                  <a:gd name="T5" fmla="*/ 57 h 87"/>
                  <a:gd name="T6" fmla="*/ 30 w 49"/>
                  <a:gd name="T7" fmla="*/ 17 h 87"/>
                  <a:gd name="T8" fmla="*/ 30 w 49"/>
                  <a:gd name="T9" fmla="*/ 17 h 87"/>
                  <a:gd name="T10" fmla="*/ 31 w 49"/>
                  <a:gd name="T11" fmla="*/ 0 h 87"/>
                  <a:gd name="T12" fmla="*/ 38 w 49"/>
                  <a:gd name="T13" fmla="*/ 0 h 87"/>
                  <a:gd name="T14" fmla="*/ 38 w 49"/>
                  <a:gd name="T15" fmla="*/ 57 h 87"/>
                  <a:gd name="T16" fmla="*/ 49 w 49"/>
                  <a:gd name="T17" fmla="*/ 57 h 87"/>
                  <a:gd name="T18" fmla="*/ 49 w 49"/>
                  <a:gd name="T19" fmla="*/ 67 h 87"/>
                  <a:gd name="T20" fmla="*/ 38 w 49"/>
                  <a:gd name="T21" fmla="*/ 67 h 87"/>
                  <a:gd name="T22" fmla="*/ 38 w 49"/>
                  <a:gd name="T23" fmla="*/ 87 h 87"/>
                  <a:gd name="T24" fmla="*/ 30 w 49"/>
                  <a:gd name="T25" fmla="*/ 87 h 87"/>
                  <a:gd name="T26" fmla="*/ 30 w 49"/>
                  <a:gd name="T27" fmla="*/ 67 h 87"/>
                  <a:gd name="T28" fmla="*/ 0 w 49"/>
                  <a:gd name="T29" fmla="*/ 67 h 87"/>
                  <a:gd name="T30" fmla="*/ 0 w 49"/>
                  <a:gd name="T31" fmla="*/ 56 h 87"/>
                  <a:gd name="T32" fmla="*/ 31 w 49"/>
                  <a:gd name="T33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9" h="87">
                    <a:moveTo>
                      <a:pt x="30" y="17"/>
                    </a:moveTo>
                    <a:lnTo>
                      <a:pt x="8" y="57"/>
                    </a:lnTo>
                    <a:lnTo>
                      <a:pt x="30" y="57"/>
                    </a:lnTo>
                    <a:lnTo>
                      <a:pt x="30" y="17"/>
                    </a:lnTo>
                    <a:lnTo>
                      <a:pt x="30" y="17"/>
                    </a:lnTo>
                    <a:close/>
                    <a:moveTo>
                      <a:pt x="31" y="0"/>
                    </a:moveTo>
                    <a:lnTo>
                      <a:pt x="38" y="0"/>
                    </a:lnTo>
                    <a:lnTo>
                      <a:pt x="38" y="57"/>
                    </a:lnTo>
                    <a:lnTo>
                      <a:pt x="49" y="57"/>
                    </a:lnTo>
                    <a:lnTo>
                      <a:pt x="49" y="67"/>
                    </a:lnTo>
                    <a:lnTo>
                      <a:pt x="38" y="67"/>
                    </a:lnTo>
                    <a:lnTo>
                      <a:pt x="38" y="87"/>
                    </a:lnTo>
                    <a:lnTo>
                      <a:pt x="30" y="87"/>
                    </a:lnTo>
                    <a:lnTo>
                      <a:pt x="30" y="67"/>
                    </a:lnTo>
                    <a:lnTo>
                      <a:pt x="0" y="67"/>
                    </a:lnTo>
                    <a:lnTo>
                      <a:pt x="0" y="56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2" name="Freeform 785"/>
              <p:cNvSpPr>
                <a:spLocks noEditPoints="1"/>
              </p:cNvSpPr>
              <p:nvPr/>
            </p:nvSpPr>
            <p:spPr bwMode="auto">
              <a:xfrm>
                <a:off x="6258" y="3159"/>
                <a:ext cx="46" cy="91"/>
              </a:xfrm>
              <a:custGeom>
                <a:avLst/>
                <a:gdLst>
                  <a:gd name="T0" fmla="*/ 22 w 46"/>
                  <a:gd name="T1" fmla="*/ 11 h 91"/>
                  <a:gd name="T2" fmla="*/ 19 w 46"/>
                  <a:gd name="T3" fmla="*/ 11 h 91"/>
                  <a:gd name="T4" fmla="*/ 16 w 46"/>
                  <a:gd name="T5" fmla="*/ 13 h 91"/>
                  <a:gd name="T6" fmla="*/ 14 w 46"/>
                  <a:gd name="T7" fmla="*/ 16 h 91"/>
                  <a:gd name="T8" fmla="*/ 11 w 46"/>
                  <a:gd name="T9" fmla="*/ 19 h 91"/>
                  <a:gd name="T10" fmla="*/ 9 w 46"/>
                  <a:gd name="T11" fmla="*/ 30 h 91"/>
                  <a:gd name="T12" fmla="*/ 8 w 46"/>
                  <a:gd name="T13" fmla="*/ 45 h 91"/>
                  <a:gd name="T14" fmla="*/ 9 w 46"/>
                  <a:gd name="T15" fmla="*/ 60 h 91"/>
                  <a:gd name="T16" fmla="*/ 11 w 46"/>
                  <a:gd name="T17" fmla="*/ 72 h 91"/>
                  <a:gd name="T18" fmla="*/ 14 w 46"/>
                  <a:gd name="T19" fmla="*/ 75 h 91"/>
                  <a:gd name="T20" fmla="*/ 16 w 46"/>
                  <a:gd name="T21" fmla="*/ 78 h 91"/>
                  <a:gd name="T22" fmla="*/ 19 w 46"/>
                  <a:gd name="T23" fmla="*/ 80 h 91"/>
                  <a:gd name="T24" fmla="*/ 22 w 46"/>
                  <a:gd name="T25" fmla="*/ 80 h 91"/>
                  <a:gd name="T26" fmla="*/ 25 w 46"/>
                  <a:gd name="T27" fmla="*/ 80 h 91"/>
                  <a:gd name="T28" fmla="*/ 28 w 46"/>
                  <a:gd name="T29" fmla="*/ 78 h 91"/>
                  <a:gd name="T30" fmla="*/ 32 w 46"/>
                  <a:gd name="T31" fmla="*/ 75 h 91"/>
                  <a:gd name="T32" fmla="*/ 33 w 46"/>
                  <a:gd name="T33" fmla="*/ 72 h 91"/>
                  <a:gd name="T34" fmla="*/ 36 w 46"/>
                  <a:gd name="T35" fmla="*/ 60 h 91"/>
                  <a:gd name="T36" fmla="*/ 36 w 46"/>
                  <a:gd name="T37" fmla="*/ 45 h 91"/>
                  <a:gd name="T38" fmla="*/ 36 w 46"/>
                  <a:gd name="T39" fmla="*/ 30 h 91"/>
                  <a:gd name="T40" fmla="*/ 33 w 46"/>
                  <a:gd name="T41" fmla="*/ 19 h 91"/>
                  <a:gd name="T42" fmla="*/ 32 w 46"/>
                  <a:gd name="T43" fmla="*/ 16 h 91"/>
                  <a:gd name="T44" fmla="*/ 28 w 46"/>
                  <a:gd name="T45" fmla="*/ 13 h 91"/>
                  <a:gd name="T46" fmla="*/ 25 w 46"/>
                  <a:gd name="T47" fmla="*/ 11 h 91"/>
                  <a:gd name="T48" fmla="*/ 22 w 46"/>
                  <a:gd name="T49" fmla="*/ 11 h 91"/>
                  <a:gd name="T50" fmla="*/ 22 w 46"/>
                  <a:gd name="T51" fmla="*/ 0 h 91"/>
                  <a:gd name="T52" fmla="*/ 27 w 46"/>
                  <a:gd name="T53" fmla="*/ 2 h 91"/>
                  <a:gd name="T54" fmla="*/ 32 w 46"/>
                  <a:gd name="T55" fmla="*/ 3 h 91"/>
                  <a:gd name="T56" fmla="*/ 36 w 46"/>
                  <a:gd name="T57" fmla="*/ 8 h 91"/>
                  <a:gd name="T58" fmla="*/ 40 w 46"/>
                  <a:gd name="T59" fmla="*/ 13 h 91"/>
                  <a:gd name="T60" fmla="*/ 43 w 46"/>
                  <a:gd name="T61" fmla="*/ 22 h 91"/>
                  <a:gd name="T62" fmla="*/ 44 w 46"/>
                  <a:gd name="T63" fmla="*/ 35 h 91"/>
                  <a:gd name="T64" fmla="*/ 46 w 46"/>
                  <a:gd name="T65" fmla="*/ 45 h 91"/>
                  <a:gd name="T66" fmla="*/ 44 w 46"/>
                  <a:gd name="T67" fmla="*/ 56 h 91"/>
                  <a:gd name="T68" fmla="*/ 43 w 46"/>
                  <a:gd name="T69" fmla="*/ 68 h 91"/>
                  <a:gd name="T70" fmla="*/ 40 w 46"/>
                  <a:gd name="T71" fmla="*/ 78 h 91"/>
                  <a:gd name="T72" fmla="*/ 36 w 46"/>
                  <a:gd name="T73" fmla="*/ 83 h 91"/>
                  <a:gd name="T74" fmla="*/ 32 w 46"/>
                  <a:gd name="T75" fmla="*/ 87 h 91"/>
                  <a:gd name="T76" fmla="*/ 27 w 46"/>
                  <a:gd name="T77" fmla="*/ 89 h 91"/>
                  <a:gd name="T78" fmla="*/ 22 w 46"/>
                  <a:gd name="T79" fmla="*/ 91 h 91"/>
                  <a:gd name="T80" fmla="*/ 17 w 46"/>
                  <a:gd name="T81" fmla="*/ 89 h 91"/>
                  <a:gd name="T82" fmla="*/ 13 w 46"/>
                  <a:gd name="T83" fmla="*/ 87 h 91"/>
                  <a:gd name="T84" fmla="*/ 8 w 46"/>
                  <a:gd name="T85" fmla="*/ 83 h 91"/>
                  <a:gd name="T86" fmla="*/ 5 w 46"/>
                  <a:gd name="T87" fmla="*/ 78 h 91"/>
                  <a:gd name="T88" fmla="*/ 1 w 46"/>
                  <a:gd name="T89" fmla="*/ 68 h 91"/>
                  <a:gd name="T90" fmla="*/ 0 w 46"/>
                  <a:gd name="T91" fmla="*/ 56 h 91"/>
                  <a:gd name="T92" fmla="*/ 0 w 46"/>
                  <a:gd name="T93" fmla="*/ 45 h 91"/>
                  <a:gd name="T94" fmla="*/ 0 w 46"/>
                  <a:gd name="T95" fmla="*/ 35 h 91"/>
                  <a:gd name="T96" fmla="*/ 1 w 46"/>
                  <a:gd name="T97" fmla="*/ 22 h 91"/>
                  <a:gd name="T98" fmla="*/ 5 w 46"/>
                  <a:gd name="T99" fmla="*/ 13 h 91"/>
                  <a:gd name="T100" fmla="*/ 8 w 46"/>
                  <a:gd name="T101" fmla="*/ 8 h 91"/>
                  <a:gd name="T102" fmla="*/ 13 w 46"/>
                  <a:gd name="T103" fmla="*/ 3 h 91"/>
                  <a:gd name="T104" fmla="*/ 17 w 46"/>
                  <a:gd name="T105" fmla="*/ 2 h 91"/>
                  <a:gd name="T106" fmla="*/ 22 w 46"/>
                  <a:gd name="T10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91">
                    <a:moveTo>
                      <a:pt x="22" y="11"/>
                    </a:moveTo>
                    <a:lnTo>
                      <a:pt x="19" y="11"/>
                    </a:lnTo>
                    <a:lnTo>
                      <a:pt x="16" y="13"/>
                    </a:lnTo>
                    <a:lnTo>
                      <a:pt x="14" y="16"/>
                    </a:lnTo>
                    <a:lnTo>
                      <a:pt x="11" y="19"/>
                    </a:lnTo>
                    <a:lnTo>
                      <a:pt x="9" y="30"/>
                    </a:lnTo>
                    <a:lnTo>
                      <a:pt x="8" y="45"/>
                    </a:lnTo>
                    <a:lnTo>
                      <a:pt x="9" y="60"/>
                    </a:lnTo>
                    <a:lnTo>
                      <a:pt x="11" y="72"/>
                    </a:lnTo>
                    <a:lnTo>
                      <a:pt x="14" y="75"/>
                    </a:lnTo>
                    <a:lnTo>
                      <a:pt x="16" y="78"/>
                    </a:lnTo>
                    <a:lnTo>
                      <a:pt x="19" y="80"/>
                    </a:lnTo>
                    <a:lnTo>
                      <a:pt x="22" y="80"/>
                    </a:lnTo>
                    <a:lnTo>
                      <a:pt x="25" y="80"/>
                    </a:lnTo>
                    <a:lnTo>
                      <a:pt x="28" y="78"/>
                    </a:lnTo>
                    <a:lnTo>
                      <a:pt x="32" y="75"/>
                    </a:lnTo>
                    <a:lnTo>
                      <a:pt x="33" y="72"/>
                    </a:lnTo>
                    <a:lnTo>
                      <a:pt x="36" y="60"/>
                    </a:lnTo>
                    <a:lnTo>
                      <a:pt x="36" y="45"/>
                    </a:lnTo>
                    <a:lnTo>
                      <a:pt x="36" y="30"/>
                    </a:lnTo>
                    <a:lnTo>
                      <a:pt x="33" y="19"/>
                    </a:lnTo>
                    <a:lnTo>
                      <a:pt x="32" y="16"/>
                    </a:lnTo>
                    <a:lnTo>
                      <a:pt x="28" y="13"/>
                    </a:lnTo>
                    <a:lnTo>
                      <a:pt x="25" y="11"/>
                    </a:lnTo>
                    <a:lnTo>
                      <a:pt x="22" y="11"/>
                    </a:lnTo>
                    <a:close/>
                    <a:moveTo>
                      <a:pt x="22" y="0"/>
                    </a:moveTo>
                    <a:lnTo>
                      <a:pt x="27" y="2"/>
                    </a:lnTo>
                    <a:lnTo>
                      <a:pt x="32" y="3"/>
                    </a:lnTo>
                    <a:lnTo>
                      <a:pt x="36" y="8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4" y="35"/>
                    </a:lnTo>
                    <a:lnTo>
                      <a:pt x="46" y="45"/>
                    </a:lnTo>
                    <a:lnTo>
                      <a:pt x="44" y="56"/>
                    </a:lnTo>
                    <a:lnTo>
                      <a:pt x="43" y="68"/>
                    </a:lnTo>
                    <a:lnTo>
                      <a:pt x="40" y="78"/>
                    </a:lnTo>
                    <a:lnTo>
                      <a:pt x="36" y="83"/>
                    </a:lnTo>
                    <a:lnTo>
                      <a:pt x="32" y="87"/>
                    </a:lnTo>
                    <a:lnTo>
                      <a:pt x="27" y="89"/>
                    </a:lnTo>
                    <a:lnTo>
                      <a:pt x="22" y="91"/>
                    </a:lnTo>
                    <a:lnTo>
                      <a:pt x="17" y="89"/>
                    </a:lnTo>
                    <a:lnTo>
                      <a:pt x="13" y="87"/>
                    </a:lnTo>
                    <a:lnTo>
                      <a:pt x="8" y="83"/>
                    </a:lnTo>
                    <a:lnTo>
                      <a:pt x="5" y="78"/>
                    </a:lnTo>
                    <a:lnTo>
                      <a:pt x="1" y="68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5"/>
                    </a:lnTo>
                    <a:lnTo>
                      <a:pt x="1" y="22"/>
                    </a:lnTo>
                    <a:lnTo>
                      <a:pt x="5" y="13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7" y="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3" name="Freeform 786"/>
              <p:cNvSpPr>
                <a:spLocks noEditPoints="1"/>
              </p:cNvSpPr>
              <p:nvPr/>
            </p:nvSpPr>
            <p:spPr bwMode="auto">
              <a:xfrm>
                <a:off x="6313" y="3159"/>
                <a:ext cx="47" cy="91"/>
              </a:xfrm>
              <a:custGeom>
                <a:avLst/>
                <a:gdLst>
                  <a:gd name="T0" fmla="*/ 23 w 47"/>
                  <a:gd name="T1" fmla="*/ 11 h 91"/>
                  <a:gd name="T2" fmla="*/ 20 w 47"/>
                  <a:gd name="T3" fmla="*/ 11 h 91"/>
                  <a:gd name="T4" fmla="*/ 16 w 47"/>
                  <a:gd name="T5" fmla="*/ 13 h 91"/>
                  <a:gd name="T6" fmla="*/ 15 w 47"/>
                  <a:gd name="T7" fmla="*/ 16 h 91"/>
                  <a:gd name="T8" fmla="*/ 12 w 47"/>
                  <a:gd name="T9" fmla="*/ 19 h 91"/>
                  <a:gd name="T10" fmla="*/ 10 w 47"/>
                  <a:gd name="T11" fmla="*/ 30 h 91"/>
                  <a:gd name="T12" fmla="*/ 8 w 47"/>
                  <a:gd name="T13" fmla="*/ 45 h 91"/>
                  <a:gd name="T14" fmla="*/ 10 w 47"/>
                  <a:gd name="T15" fmla="*/ 60 h 91"/>
                  <a:gd name="T16" fmla="*/ 12 w 47"/>
                  <a:gd name="T17" fmla="*/ 72 h 91"/>
                  <a:gd name="T18" fmla="*/ 15 w 47"/>
                  <a:gd name="T19" fmla="*/ 75 h 91"/>
                  <a:gd name="T20" fmla="*/ 16 w 47"/>
                  <a:gd name="T21" fmla="*/ 78 h 91"/>
                  <a:gd name="T22" fmla="*/ 20 w 47"/>
                  <a:gd name="T23" fmla="*/ 80 h 91"/>
                  <a:gd name="T24" fmla="*/ 23 w 47"/>
                  <a:gd name="T25" fmla="*/ 80 h 91"/>
                  <a:gd name="T26" fmla="*/ 26 w 47"/>
                  <a:gd name="T27" fmla="*/ 80 h 91"/>
                  <a:gd name="T28" fmla="*/ 29 w 47"/>
                  <a:gd name="T29" fmla="*/ 78 h 91"/>
                  <a:gd name="T30" fmla="*/ 32 w 47"/>
                  <a:gd name="T31" fmla="*/ 75 h 91"/>
                  <a:gd name="T32" fmla="*/ 34 w 47"/>
                  <a:gd name="T33" fmla="*/ 72 h 91"/>
                  <a:gd name="T34" fmla="*/ 37 w 47"/>
                  <a:gd name="T35" fmla="*/ 60 h 91"/>
                  <a:gd name="T36" fmla="*/ 37 w 47"/>
                  <a:gd name="T37" fmla="*/ 45 h 91"/>
                  <a:gd name="T38" fmla="*/ 37 w 47"/>
                  <a:gd name="T39" fmla="*/ 30 h 91"/>
                  <a:gd name="T40" fmla="*/ 34 w 47"/>
                  <a:gd name="T41" fmla="*/ 19 h 91"/>
                  <a:gd name="T42" fmla="*/ 32 w 47"/>
                  <a:gd name="T43" fmla="*/ 16 h 91"/>
                  <a:gd name="T44" fmla="*/ 29 w 47"/>
                  <a:gd name="T45" fmla="*/ 13 h 91"/>
                  <a:gd name="T46" fmla="*/ 26 w 47"/>
                  <a:gd name="T47" fmla="*/ 11 h 91"/>
                  <a:gd name="T48" fmla="*/ 23 w 47"/>
                  <a:gd name="T49" fmla="*/ 11 h 91"/>
                  <a:gd name="T50" fmla="*/ 23 w 47"/>
                  <a:gd name="T51" fmla="*/ 0 h 91"/>
                  <a:gd name="T52" fmla="*/ 28 w 47"/>
                  <a:gd name="T53" fmla="*/ 2 h 91"/>
                  <a:gd name="T54" fmla="*/ 32 w 47"/>
                  <a:gd name="T55" fmla="*/ 3 h 91"/>
                  <a:gd name="T56" fmla="*/ 37 w 47"/>
                  <a:gd name="T57" fmla="*/ 8 h 91"/>
                  <a:gd name="T58" fmla="*/ 40 w 47"/>
                  <a:gd name="T59" fmla="*/ 13 h 91"/>
                  <a:gd name="T60" fmla="*/ 43 w 47"/>
                  <a:gd name="T61" fmla="*/ 22 h 91"/>
                  <a:gd name="T62" fmla="*/ 45 w 47"/>
                  <a:gd name="T63" fmla="*/ 35 h 91"/>
                  <a:gd name="T64" fmla="*/ 47 w 47"/>
                  <a:gd name="T65" fmla="*/ 45 h 91"/>
                  <a:gd name="T66" fmla="*/ 45 w 47"/>
                  <a:gd name="T67" fmla="*/ 56 h 91"/>
                  <a:gd name="T68" fmla="*/ 43 w 47"/>
                  <a:gd name="T69" fmla="*/ 68 h 91"/>
                  <a:gd name="T70" fmla="*/ 40 w 47"/>
                  <a:gd name="T71" fmla="*/ 78 h 91"/>
                  <a:gd name="T72" fmla="*/ 37 w 47"/>
                  <a:gd name="T73" fmla="*/ 83 h 91"/>
                  <a:gd name="T74" fmla="*/ 32 w 47"/>
                  <a:gd name="T75" fmla="*/ 87 h 91"/>
                  <a:gd name="T76" fmla="*/ 28 w 47"/>
                  <a:gd name="T77" fmla="*/ 89 h 91"/>
                  <a:gd name="T78" fmla="*/ 23 w 47"/>
                  <a:gd name="T79" fmla="*/ 91 h 91"/>
                  <a:gd name="T80" fmla="*/ 18 w 47"/>
                  <a:gd name="T81" fmla="*/ 89 h 91"/>
                  <a:gd name="T82" fmla="*/ 13 w 47"/>
                  <a:gd name="T83" fmla="*/ 87 h 91"/>
                  <a:gd name="T84" fmla="*/ 8 w 47"/>
                  <a:gd name="T85" fmla="*/ 83 h 91"/>
                  <a:gd name="T86" fmla="*/ 5 w 47"/>
                  <a:gd name="T87" fmla="*/ 78 h 91"/>
                  <a:gd name="T88" fmla="*/ 2 w 47"/>
                  <a:gd name="T89" fmla="*/ 68 h 91"/>
                  <a:gd name="T90" fmla="*/ 0 w 47"/>
                  <a:gd name="T91" fmla="*/ 56 h 91"/>
                  <a:gd name="T92" fmla="*/ 0 w 47"/>
                  <a:gd name="T93" fmla="*/ 45 h 91"/>
                  <a:gd name="T94" fmla="*/ 0 w 47"/>
                  <a:gd name="T95" fmla="*/ 35 h 91"/>
                  <a:gd name="T96" fmla="*/ 2 w 47"/>
                  <a:gd name="T97" fmla="*/ 22 h 91"/>
                  <a:gd name="T98" fmla="*/ 5 w 47"/>
                  <a:gd name="T99" fmla="*/ 13 h 91"/>
                  <a:gd name="T100" fmla="*/ 8 w 47"/>
                  <a:gd name="T101" fmla="*/ 8 h 91"/>
                  <a:gd name="T102" fmla="*/ 13 w 47"/>
                  <a:gd name="T103" fmla="*/ 3 h 91"/>
                  <a:gd name="T104" fmla="*/ 18 w 47"/>
                  <a:gd name="T105" fmla="*/ 2 h 91"/>
                  <a:gd name="T106" fmla="*/ 23 w 47"/>
                  <a:gd name="T10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" h="91">
                    <a:moveTo>
                      <a:pt x="23" y="11"/>
                    </a:moveTo>
                    <a:lnTo>
                      <a:pt x="20" y="11"/>
                    </a:lnTo>
                    <a:lnTo>
                      <a:pt x="16" y="13"/>
                    </a:lnTo>
                    <a:lnTo>
                      <a:pt x="15" y="16"/>
                    </a:lnTo>
                    <a:lnTo>
                      <a:pt x="12" y="19"/>
                    </a:lnTo>
                    <a:lnTo>
                      <a:pt x="10" y="30"/>
                    </a:lnTo>
                    <a:lnTo>
                      <a:pt x="8" y="45"/>
                    </a:lnTo>
                    <a:lnTo>
                      <a:pt x="10" y="60"/>
                    </a:lnTo>
                    <a:lnTo>
                      <a:pt x="12" y="72"/>
                    </a:lnTo>
                    <a:lnTo>
                      <a:pt x="15" y="75"/>
                    </a:lnTo>
                    <a:lnTo>
                      <a:pt x="16" y="78"/>
                    </a:lnTo>
                    <a:lnTo>
                      <a:pt x="20" y="80"/>
                    </a:lnTo>
                    <a:lnTo>
                      <a:pt x="23" y="80"/>
                    </a:lnTo>
                    <a:lnTo>
                      <a:pt x="26" y="80"/>
                    </a:lnTo>
                    <a:lnTo>
                      <a:pt x="29" y="78"/>
                    </a:lnTo>
                    <a:lnTo>
                      <a:pt x="32" y="75"/>
                    </a:lnTo>
                    <a:lnTo>
                      <a:pt x="34" y="72"/>
                    </a:lnTo>
                    <a:lnTo>
                      <a:pt x="37" y="60"/>
                    </a:lnTo>
                    <a:lnTo>
                      <a:pt x="37" y="45"/>
                    </a:lnTo>
                    <a:lnTo>
                      <a:pt x="37" y="30"/>
                    </a:lnTo>
                    <a:lnTo>
                      <a:pt x="34" y="19"/>
                    </a:lnTo>
                    <a:lnTo>
                      <a:pt x="32" y="16"/>
                    </a:lnTo>
                    <a:lnTo>
                      <a:pt x="29" y="13"/>
                    </a:lnTo>
                    <a:lnTo>
                      <a:pt x="26" y="11"/>
                    </a:lnTo>
                    <a:lnTo>
                      <a:pt x="23" y="11"/>
                    </a:lnTo>
                    <a:close/>
                    <a:moveTo>
                      <a:pt x="23" y="0"/>
                    </a:moveTo>
                    <a:lnTo>
                      <a:pt x="28" y="2"/>
                    </a:lnTo>
                    <a:lnTo>
                      <a:pt x="32" y="3"/>
                    </a:lnTo>
                    <a:lnTo>
                      <a:pt x="37" y="8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5" y="35"/>
                    </a:lnTo>
                    <a:lnTo>
                      <a:pt x="47" y="45"/>
                    </a:lnTo>
                    <a:lnTo>
                      <a:pt x="45" y="56"/>
                    </a:lnTo>
                    <a:lnTo>
                      <a:pt x="43" y="68"/>
                    </a:lnTo>
                    <a:lnTo>
                      <a:pt x="40" y="78"/>
                    </a:lnTo>
                    <a:lnTo>
                      <a:pt x="37" y="83"/>
                    </a:lnTo>
                    <a:lnTo>
                      <a:pt x="32" y="87"/>
                    </a:lnTo>
                    <a:lnTo>
                      <a:pt x="28" y="89"/>
                    </a:lnTo>
                    <a:lnTo>
                      <a:pt x="23" y="91"/>
                    </a:lnTo>
                    <a:lnTo>
                      <a:pt x="18" y="89"/>
                    </a:lnTo>
                    <a:lnTo>
                      <a:pt x="13" y="87"/>
                    </a:lnTo>
                    <a:lnTo>
                      <a:pt x="8" y="83"/>
                    </a:lnTo>
                    <a:lnTo>
                      <a:pt x="5" y="78"/>
                    </a:lnTo>
                    <a:lnTo>
                      <a:pt x="2" y="68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5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8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4" name="Freeform 787"/>
              <p:cNvSpPr>
                <a:spLocks noEditPoints="1"/>
              </p:cNvSpPr>
              <p:nvPr/>
            </p:nvSpPr>
            <p:spPr bwMode="auto">
              <a:xfrm>
                <a:off x="6202" y="2927"/>
                <a:ext cx="46" cy="89"/>
              </a:xfrm>
              <a:custGeom>
                <a:avLst/>
                <a:gdLst>
                  <a:gd name="T0" fmla="*/ 21 w 46"/>
                  <a:gd name="T1" fmla="*/ 43 h 89"/>
                  <a:gd name="T2" fmla="*/ 15 w 46"/>
                  <a:gd name="T3" fmla="*/ 46 h 89"/>
                  <a:gd name="T4" fmla="*/ 10 w 46"/>
                  <a:gd name="T5" fmla="*/ 55 h 89"/>
                  <a:gd name="T6" fmla="*/ 10 w 46"/>
                  <a:gd name="T7" fmla="*/ 66 h 89"/>
                  <a:gd name="T8" fmla="*/ 13 w 46"/>
                  <a:gd name="T9" fmla="*/ 74 h 89"/>
                  <a:gd name="T10" fmla="*/ 19 w 46"/>
                  <a:gd name="T11" fmla="*/ 79 h 89"/>
                  <a:gd name="T12" fmla="*/ 29 w 46"/>
                  <a:gd name="T13" fmla="*/ 79 h 89"/>
                  <a:gd name="T14" fmla="*/ 35 w 46"/>
                  <a:gd name="T15" fmla="*/ 73 h 89"/>
                  <a:gd name="T16" fmla="*/ 38 w 46"/>
                  <a:gd name="T17" fmla="*/ 60 h 89"/>
                  <a:gd name="T18" fmla="*/ 37 w 46"/>
                  <a:gd name="T19" fmla="*/ 49 h 89"/>
                  <a:gd name="T20" fmla="*/ 32 w 46"/>
                  <a:gd name="T21" fmla="*/ 44 h 89"/>
                  <a:gd name="T22" fmla="*/ 26 w 46"/>
                  <a:gd name="T23" fmla="*/ 43 h 89"/>
                  <a:gd name="T24" fmla="*/ 26 w 46"/>
                  <a:gd name="T25" fmla="*/ 0 h 89"/>
                  <a:gd name="T26" fmla="*/ 30 w 46"/>
                  <a:gd name="T27" fmla="*/ 1 h 89"/>
                  <a:gd name="T28" fmla="*/ 37 w 46"/>
                  <a:gd name="T29" fmla="*/ 4 h 89"/>
                  <a:gd name="T30" fmla="*/ 42 w 46"/>
                  <a:gd name="T31" fmla="*/ 11 h 89"/>
                  <a:gd name="T32" fmla="*/ 45 w 46"/>
                  <a:gd name="T33" fmla="*/ 22 h 89"/>
                  <a:gd name="T34" fmla="*/ 35 w 46"/>
                  <a:gd name="T35" fmla="*/ 17 h 89"/>
                  <a:gd name="T36" fmla="*/ 29 w 46"/>
                  <a:gd name="T37" fmla="*/ 11 h 89"/>
                  <a:gd name="T38" fmla="*/ 16 w 46"/>
                  <a:gd name="T39" fmla="*/ 14 h 89"/>
                  <a:gd name="T40" fmla="*/ 8 w 46"/>
                  <a:gd name="T41" fmla="*/ 33 h 89"/>
                  <a:gd name="T42" fmla="*/ 11 w 46"/>
                  <a:gd name="T43" fmla="*/ 39 h 89"/>
                  <a:gd name="T44" fmla="*/ 16 w 46"/>
                  <a:gd name="T45" fmla="*/ 35 h 89"/>
                  <a:gd name="T46" fmla="*/ 24 w 46"/>
                  <a:gd name="T47" fmla="*/ 33 h 89"/>
                  <a:gd name="T48" fmla="*/ 43 w 46"/>
                  <a:gd name="T49" fmla="*/ 46 h 89"/>
                  <a:gd name="T50" fmla="*/ 45 w 46"/>
                  <a:gd name="T51" fmla="*/ 70 h 89"/>
                  <a:gd name="T52" fmla="*/ 34 w 46"/>
                  <a:gd name="T53" fmla="*/ 86 h 89"/>
                  <a:gd name="T54" fmla="*/ 13 w 46"/>
                  <a:gd name="T55" fmla="*/ 87 h 89"/>
                  <a:gd name="T56" fmla="*/ 2 w 46"/>
                  <a:gd name="T57" fmla="*/ 70 h 89"/>
                  <a:gd name="T58" fmla="*/ 0 w 46"/>
                  <a:gd name="T59" fmla="*/ 47 h 89"/>
                  <a:gd name="T60" fmla="*/ 2 w 46"/>
                  <a:gd name="T61" fmla="*/ 22 h 89"/>
                  <a:gd name="T62" fmla="*/ 15 w 46"/>
                  <a:gd name="T63" fmla="*/ 3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6" h="89">
                    <a:moveTo>
                      <a:pt x="24" y="43"/>
                    </a:moveTo>
                    <a:lnTo>
                      <a:pt x="21" y="43"/>
                    </a:lnTo>
                    <a:lnTo>
                      <a:pt x="18" y="44"/>
                    </a:lnTo>
                    <a:lnTo>
                      <a:pt x="15" y="46"/>
                    </a:lnTo>
                    <a:lnTo>
                      <a:pt x="11" y="51"/>
                    </a:lnTo>
                    <a:lnTo>
                      <a:pt x="10" y="55"/>
                    </a:lnTo>
                    <a:lnTo>
                      <a:pt x="8" y="60"/>
                    </a:lnTo>
                    <a:lnTo>
                      <a:pt x="10" y="66"/>
                    </a:lnTo>
                    <a:lnTo>
                      <a:pt x="11" y="71"/>
                    </a:lnTo>
                    <a:lnTo>
                      <a:pt x="13" y="74"/>
                    </a:lnTo>
                    <a:lnTo>
                      <a:pt x="16" y="78"/>
                    </a:lnTo>
                    <a:lnTo>
                      <a:pt x="19" y="79"/>
                    </a:lnTo>
                    <a:lnTo>
                      <a:pt x="24" y="79"/>
                    </a:lnTo>
                    <a:lnTo>
                      <a:pt x="29" y="79"/>
                    </a:lnTo>
                    <a:lnTo>
                      <a:pt x="32" y="76"/>
                    </a:lnTo>
                    <a:lnTo>
                      <a:pt x="35" y="73"/>
                    </a:lnTo>
                    <a:lnTo>
                      <a:pt x="37" y="68"/>
                    </a:lnTo>
                    <a:lnTo>
                      <a:pt x="38" y="60"/>
                    </a:lnTo>
                    <a:lnTo>
                      <a:pt x="37" y="54"/>
                    </a:lnTo>
                    <a:lnTo>
                      <a:pt x="37" y="49"/>
                    </a:lnTo>
                    <a:lnTo>
                      <a:pt x="34" y="46"/>
                    </a:lnTo>
                    <a:lnTo>
                      <a:pt x="32" y="44"/>
                    </a:lnTo>
                    <a:lnTo>
                      <a:pt x="29" y="43"/>
                    </a:lnTo>
                    <a:lnTo>
                      <a:pt x="26" y="43"/>
                    </a:lnTo>
                    <a:lnTo>
                      <a:pt x="24" y="43"/>
                    </a:lnTo>
                    <a:close/>
                    <a:moveTo>
                      <a:pt x="26" y="0"/>
                    </a:moveTo>
                    <a:lnTo>
                      <a:pt x="27" y="0"/>
                    </a:lnTo>
                    <a:lnTo>
                      <a:pt x="30" y="1"/>
                    </a:lnTo>
                    <a:lnTo>
                      <a:pt x="34" y="3"/>
                    </a:lnTo>
                    <a:lnTo>
                      <a:pt x="37" y="4"/>
                    </a:lnTo>
                    <a:lnTo>
                      <a:pt x="40" y="8"/>
                    </a:lnTo>
                    <a:lnTo>
                      <a:pt x="42" y="11"/>
                    </a:lnTo>
                    <a:lnTo>
                      <a:pt x="45" y="16"/>
                    </a:lnTo>
                    <a:lnTo>
                      <a:pt x="45" y="22"/>
                    </a:lnTo>
                    <a:lnTo>
                      <a:pt x="37" y="22"/>
                    </a:lnTo>
                    <a:lnTo>
                      <a:pt x="35" y="17"/>
                    </a:lnTo>
                    <a:lnTo>
                      <a:pt x="34" y="14"/>
                    </a:lnTo>
                    <a:lnTo>
                      <a:pt x="29" y="11"/>
                    </a:lnTo>
                    <a:lnTo>
                      <a:pt x="24" y="9"/>
                    </a:lnTo>
                    <a:lnTo>
                      <a:pt x="16" y="14"/>
                    </a:lnTo>
                    <a:lnTo>
                      <a:pt x="11" y="22"/>
                    </a:lnTo>
                    <a:lnTo>
                      <a:pt x="8" y="33"/>
                    </a:lnTo>
                    <a:lnTo>
                      <a:pt x="8" y="43"/>
                    </a:lnTo>
                    <a:lnTo>
                      <a:pt x="11" y="39"/>
                    </a:lnTo>
                    <a:lnTo>
                      <a:pt x="13" y="36"/>
                    </a:lnTo>
                    <a:lnTo>
                      <a:pt x="16" y="35"/>
                    </a:lnTo>
                    <a:lnTo>
                      <a:pt x="19" y="33"/>
                    </a:lnTo>
                    <a:lnTo>
                      <a:pt x="24" y="33"/>
                    </a:lnTo>
                    <a:lnTo>
                      <a:pt x="35" y="36"/>
                    </a:lnTo>
                    <a:lnTo>
                      <a:pt x="43" y="46"/>
                    </a:lnTo>
                    <a:lnTo>
                      <a:pt x="46" y="60"/>
                    </a:lnTo>
                    <a:lnTo>
                      <a:pt x="45" y="70"/>
                    </a:lnTo>
                    <a:lnTo>
                      <a:pt x="42" y="79"/>
                    </a:lnTo>
                    <a:lnTo>
                      <a:pt x="34" y="86"/>
                    </a:lnTo>
                    <a:lnTo>
                      <a:pt x="22" y="89"/>
                    </a:lnTo>
                    <a:lnTo>
                      <a:pt x="13" y="87"/>
                    </a:lnTo>
                    <a:lnTo>
                      <a:pt x="7" y="79"/>
                    </a:lnTo>
                    <a:lnTo>
                      <a:pt x="2" y="70"/>
                    </a:lnTo>
                    <a:lnTo>
                      <a:pt x="0" y="59"/>
                    </a:lnTo>
                    <a:lnTo>
                      <a:pt x="0" y="47"/>
                    </a:lnTo>
                    <a:lnTo>
                      <a:pt x="0" y="35"/>
                    </a:lnTo>
                    <a:lnTo>
                      <a:pt x="2" y="22"/>
                    </a:lnTo>
                    <a:lnTo>
                      <a:pt x="7" y="11"/>
                    </a:lnTo>
                    <a:lnTo>
                      <a:pt x="15" y="3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5" name="Freeform 788"/>
              <p:cNvSpPr>
                <a:spLocks noEditPoints="1"/>
              </p:cNvSpPr>
              <p:nvPr/>
            </p:nvSpPr>
            <p:spPr bwMode="auto">
              <a:xfrm>
                <a:off x="6258" y="2927"/>
                <a:ext cx="46" cy="89"/>
              </a:xfrm>
              <a:custGeom>
                <a:avLst/>
                <a:gdLst>
                  <a:gd name="T0" fmla="*/ 22 w 46"/>
                  <a:gd name="T1" fmla="*/ 11 h 89"/>
                  <a:gd name="T2" fmla="*/ 19 w 46"/>
                  <a:gd name="T3" fmla="*/ 11 h 89"/>
                  <a:gd name="T4" fmla="*/ 16 w 46"/>
                  <a:gd name="T5" fmla="*/ 12 h 89"/>
                  <a:gd name="T6" fmla="*/ 14 w 46"/>
                  <a:gd name="T7" fmla="*/ 16 h 89"/>
                  <a:gd name="T8" fmla="*/ 11 w 46"/>
                  <a:gd name="T9" fmla="*/ 19 h 89"/>
                  <a:gd name="T10" fmla="*/ 9 w 46"/>
                  <a:gd name="T11" fmla="*/ 30 h 89"/>
                  <a:gd name="T12" fmla="*/ 8 w 46"/>
                  <a:gd name="T13" fmla="*/ 44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4 h 89"/>
                  <a:gd name="T20" fmla="*/ 16 w 46"/>
                  <a:gd name="T21" fmla="*/ 78 h 89"/>
                  <a:gd name="T22" fmla="*/ 19 w 46"/>
                  <a:gd name="T23" fmla="*/ 79 h 89"/>
                  <a:gd name="T24" fmla="*/ 22 w 46"/>
                  <a:gd name="T25" fmla="*/ 79 h 89"/>
                  <a:gd name="T26" fmla="*/ 25 w 46"/>
                  <a:gd name="T27" fmla="*/ 79 h 89"/>
                  <a:gd name="T28" fmla="*/ 28 w 46"/>
                  <a:gd name="T29" fmla="*/ 78 h 89"/>
                  <a:gd name="T30" fmla="*/ 32 w 46"/>
                  <a:gd name="T31" fmla="*/ 74 h 89"/>
                  <a:gd name="T32" fmla="*/ 33 w 46"/>
                  <a:gd name="T33" fmla="*/ 70 h 89"/>
                  <a:gd name="T34" fmla="*/ 36 w 46"/>
                  <a:gd name="T35" fmla="*/ 60 h 89"/>
                  <a:gd name="T36" fmla="*/ 36 w 46"/>
                  <a:gd name="T37" fmla="*/ 44 h 89"/>
                  <a:gd name="T38" fmla="*/ 36 w 46"/>
                  <a:gd name="T39" fmla="*/ 30 h 89"/>
                  <a:gd name="T40" fmla="*/ 33 w 46"/>
                  <a:gd name="T41" fmla="*/ 19 h 89"/>
                  <a:gd name="T42" fmla="*/ 32 w 46"/>
                  <a:gd name="T43" fmla="*/ 16 h 89"/>
                  <a:gd name="T44" fmla="*/ 28 w 46"/>
                  <a:gd name="T45" fmla="*/ 12 h 89"/>
                  <a:gd name="T46" fmla="*/ 25 w 46"/>
                  <a:gd name="T47" fmla="*/ 11 h 89"/>
                  <a:gd name="T48" fmla="*/ 22 w 46"/>
                  <a:gd name="T49" fmla="*/ 11 h 89"/>
                  <a:gd name="T50" fmla="*/ 22 w 46"/>
                  <a:gd name="T51" fmla="*/ 0 h 89"/>
                  <a:gd name="T52" fmla="*/ 27 w 46"/>
                  <a:gd name="T53" fmla="*/ 1 h 89"/>
                  <a:gd name="T54" fmla="*/ 32 w 46"/>
                  <a:gd name="T55" fmla="*/ 3 h 89"/>
                  <a:gd name="T56" fmla="*/ 36 w 46"/>
                  <a:gd name="T57" fmla="*/ 8 h 89"/>
                  <a:gd name="T58" fmla="*/ 40 w 46"/>
                  <a:gd name="T59" fmla="*/ 12 h 89"/>
                  <a:gd name="T60" fmla="*/ 43 w 46"/>
                  <a:gd name="T61" fmla="*/ 22 h 89"/>
                  <a:gd name="T62" fmla="*/ 44 w 46"/>
                  <a:gd name="T63" fmla="*/ 33 h 89"/>
                  <a:gd name="T64" fmla="*/ 46 w 46"/>
                  <a:gd name="T65" fmla="*/ 44 h 89"/>
                  <a:gd name="T66" fmla="*/ 44 w 46"/>
                  <a:gd name="T67" fmla="*/ 55 h 89"/>
                  <a:gd name="T68" fmla="*/ 43 w 46"/>
                  <a:gd name="T69" fmla="*/ 66 h 89"/>
                  <a:gd name="T70" fmla="*/ 40 w 46"/>
                  <a:gd name="T71" fmla="*/ 76 h 89"/>
                  <a:gd name="T72" fmla="*/ 36 w 46"/>
                  <a:gd name="T73" fmla="*/ 82 h 89"/>
                  <a:gd name="T74" fmla="*/ 32 w 46"/>
                  <a:gd name="T75" fmla="*/ 86 h 89"/>
                  <a:gd name="T76" fmla="*/ 27 w 46"/>
                  <a:gd name="T77" fmla="*/ 89 h 89"/>
                  <a:gd name="T78" fmla="*/ 22 w 46"/>
                  <a:gd name="T79" fmla="*/ 89 h 89"/>
                  <a:gd name="T80" fmla="*/ 17 w 46"/>
                  <a:gd name="T81" fmla="*/ 89 h 89"/>
                  <a:gd name="T82" fmla="*/ 13 w 46"/>
                  <a:gd name="T83" fmla="*/ 86 h 89"/>
                  <a:gd name="T84" fmla="*/ 8 w 46"/>
                  <a:gd name="T85" fmla="*/ 82 h 89"/>
                  <a:gd name="T86" fmla="*/ 5 w 46"/>
                  <a:gd name="T87" fmla="*/ 76 h 89"/>
                  <a:gd name="T88" fmla="*/ 1 w 46"/>
                  <a:gd name="T89" fmla="*/ 66 h 89"/>
                  <a:gd name="T90" fmla="*/ 0 w 46"/>
                  <a:gd name="T91" fmla="*/ 55 h 89"/>
                  <a:gd name="T92" fmla="*/ 0 w 46"/>
                  <a:gd name="T93" fmla="*/ 44 h 89"/>
                  <a:gd name="T94" fmla="*/ 0 w 46"/>
                  <a:gd name="T95" fmla="*/ 33 h 89"/>
                  <a:gd name="T96" fmla="*/ 1 w 46"/>
                  <a:gd name="T97" fmla="*/ 22 h 89"/>
                  <a:gd name="T98" fmla="*/ 5 w 46"/>
                  <a:gd name="T99" fmla="*/ 12 h 89"/>
                  <a:gd name="T100" fmla="*/ 8 w 46"/>
                  <a:gd name="T101" fmla="*/ 8 h 89"/>
                  <a:gd name="T102" fmla="*/ 13 w 46"/>
                  <a:gd name="T103" fmla="*/ 3 h 89"/>
                  <a:gd name="T104" fmla="*/ 17 w 46"/>
                  <a:gd name="T105" fmla="*/ 1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11"/>
                    </a:moveTo>
                    <a:lnTo>
                      <a:pt x="19" y="11"/>
                    </a:lnTo>
                    <a:lnTo>
                      <a:pt x="16" y="12"/>
                    </a:lnTo>
                    <a:lnTo>
                      <a:pt x="14" y="16"/>
                    </a:lnTo>
                    <a:lnTo>
                      <a:pt x="11" y="19"/>
                    </a:lnTo>
                    <a:lnTo>
                      <a:pt x="9" y="30"/>
                    </a:lnTo>
                    <a:lnTo>
                      <a:pt x="8" y="44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4"/>
                    </a:lnTo>
                    <a:lnTo>
                      <a:pt x="16" y="78"/>
                    </a:lnTo>
                    <a:lnTo>
                      <a:pt x="19" y="79"/>
                    </a:lnTo>
                    <a:lnTo>
                      <a:pt x="22" y="79"/>
                    </a:lnTo>
                    <a:lnTo>
                      <a:pt x="25" y="79"/>
                    </a:lnTo>
                    <a:lnTo>
                      <a:pt x="28" y="78"/>
                    </a:lnTo>
                    <a:lnTo>
                      <a:pt x="32" y="74"/>
                    </a:lnTo>
                    <a:lnTo>
                      <a:pt x="33" y="70"/>
                    </a:lnTo>
                    <a:lnTo>
                      <a:pt x="36" y="60"/>
                    </a:lnTo>
                    <a:lnTo>
                      <a:pt x="36" y="44"/>
                    </a:lnTo>
                    <a:lnTo>
                      <a:pt x="36" y="30"/>
                    </a:lnTo>
                    <a:lnTo>
                      <a:pt x="33" y="19"/>
                    </a:lnTo>
                    <a:lnTo>
                      <a:pt x="32" y="16"/>
                    </a:lnTo>
                    <a:lnTo>
                      <a:pt x="28" y="12"/>
                    </a:lnTo>
                    <a:lnTo>
                      <a:pt x="25" y="11"/>
                    </a:lnTo>
                    <a:lnTo>
                      <a:pt x="22" y="11"/>
                    </a:lnTo>
                    <a:close/>
                    <a:moveTo>
                      <a:pt x="22" y="0"/>
                    </a:moveTo>
                    <a:lnTo>
                      <a:pt x="27" y="1"/>
                    </a:lnTo>
                    <a:lnTo>
                      <a:pt x="32" y="3"/>
                    </a:lnTo>
                    <a:lnTo>
                      <a:pt x="36" y="8"/>
                    </a:lnTo>
                    <a:lnTo>
                      <a:pt x="40" y="12"/>
                    </a:lnTo>
                    <a:lnTo>
                      <a:pt x="43" y="22"/>
                    </a:lnTo>
                    <a:lnTo>
                      <a:pt x="44" y="33"/>
                    </a:lnTo>
                    <a:lnTo>
                      <a:pt x="46" y="44"/>
                    </a:lnTo>
                    <a:lnTo>
                      <a:pt x="44" y="55"/>
                    </a:lnTo>
                    <a:lnTo>
                      <a:pt x="43" y="66"/>
                    </a:lnTo>
                    <a:lnTo>
                      <a:pt x="40" y="76"/>
                    </a:lnTo>
                    <a:lnTo>
                      <a:pt x="36" y="82"/>
                    </a:lnTo>
                    <a:lnTo>
                      <a:pt x="32" y="86"/>
                    </a:lnTo>
                    <a:lnTo>
                      <a:pt x="27" y="89"/>
                    </a:lnTo>
                    <a:lnTo>
                      <a:pt x="22" y="89"/>
                    </a:lnTo>
                    <a:lnTo>
                      <a:pt x="17" y="89"/>
                    </a:lnTo>
                    <a:lnTo>
                      <a:pt x="13" y="86"/>
                    </a:lnTo>
                    <a:lnTo>
                      <a:pt x="8" y="82"/>
                    </a:lnTo>
                    <a:lnTo>
                      <a:pt x="5" y="76"/>
                    </a:lnTo>
                    <a:lnTo>
                      <a:pt x="1" y="66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5" y="12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7" y="1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6" name="Freeform 789"/>
              <p:cNvSpPr>
                <a:spLocks noEditPoints="1"/>
              </p:cNvSpPr>
              <p:nvPr/>
            </p:nvSpPr>
            <p:spPr bwMode="auto">
              <a:xfrm>
                <a:off x="6313" y="2927"/>
                <a:ext cx="47" cy="89"/>
              </a:xfrm>
              <a:custGeom>
                <a:avLst/>
                <a:gdLst>
                  <a:gd name="T0" fmla="*/ 23 w 47"/>
                  <a:gd name="T1" fmla="*/ 11 h 89"/>
                  <a:gd name="T2" fmla="*/ 20 w 47"/>
                  <a:gd name="T3" fmla="*/ 11 h 89"/>
                  <a:gd name="T4" fmla="*/ 16 w 47"/>
                  <a:gd name="T5" fmla="*/ 12 h 89"/>
                  <a:gd name="T6" fmla="*/ 15 w 47"/>
                  <a:gd name="T7" fmla="*/ 16 h 89"/>
                  <a:gd name="T8" fmla="*/ 12 w 47"/>
                  <a:gd name="T9" fmla="*/ 19 h 89"/>
                  <a:gd name="T10" fmla="*/ 10 w 47"/>
                  <a:gd name="T11" fmla="*/ 30 h 89"/>
                  <a:gd name="T12" fmla="*/ 8 w 47"/>
                  <a:gd name="T13" fmla="*/ 44 h 89"/>
                  <a:gd name="T14" fmla="*/ 10 w 47"/>
                  <a:gd name="T15" fmla="*/ 60 h 89"/>
                  <a:gd name="T16" fmla="*/ 12 w 47"/>
                  <a:gd name="T17" fmla="*/ 70 h 89"/>
                  <a:gd name="T18" fmla="*/ 15 w 47"/>
                  <a:gd name="T19" fmla="*/ 74 h 89"/>
                  <a:gd name="T20" fmla="*/ 16 w 47"/>
                  <a:gd name="T21" fmla="*/ 78 h 89"/>
                  <a:gd name="T22" fmla="*/ 20 w 47"/>
                  <a:gd name="T23" fmla="*/ 79 h 89"/>
                  <a:gd name="T24" fmla="*/ 23 w 47"/>
                  <a:gd name="T25" fmla="*/ 79 h 89"/>
                  <a:gd name="T26" fmla="*/ 26 w 47"/>
                  <a:gd name="T27" fmla="*/ 79 h 89"/>
                  <a:gd name="T28" fmla="*/ 29 w 47"/>
                  <a:gd name="T29" fmla="*/ 78 h 89"/>
                  <a:gd name="T30" fmla="*/ 32 w 47"/>
                  <a:gd name="T31" fmla="*/ 74 h 89"/>
                  <a:gd name="T32" fmla="*/ 34 w 47"/>
                  <a:gd name="T33" fmla="*/ 70 h 89"/>
                  <a:gd name="T34" fmla="*/ 37 w 47"/>
                  <a:gd name="T35" fmla="*/ 60 h 89"/>
                  <a:gd name="T36" fmla="*/ 37 w 47"/>
                  <a:gd name="T37" fmla="*/ 44 h 89"/>
                  <a:gd name="T38" fmla="*/ 37 w 47"/>
                  <a:gd name="T39" fmla="*/ 30 h 89"/>
                  <a:gd name="T40" fmla="*/ 34 w 47"/>
                  <a:gd name="T41" fmla="*/ 19 h 89"/>
                  <a:gd name="T42" fmla="*/ 32 w 47"/>
                  <a:gd name="T43" fmla="*/ 16 h 89"/>
                  <a:gd name="T44" fmla="*/ 29 w 47"/>
                  <a:gd name="T45" fmla="*/ 12 h 89"/>
                  <a:gd name="T46" fmla="*/ 26 w 47"/>
                  <a:gd name="T47" fmla="*/ 11 h 89"/>
                  <a:gd name="T48" fmla="*/ 23 w 47"/>
                  <a:gd name="T49" fmla="*/ 11 h 89"/>
                  <a:gd name="T50" fmla="*/ 23 w 47"/>
                  <a:gd name="T51" fmla="*/ 0 h 89"/>
                  <a:gd name="T52" fmla="*/ 28 w 47"/>
                  <a:gd name="T53" fmla="*/ 1 h 89"/>
                  <a:gd name="T54" fmla="*/ 32 w 47"/>
                  <a:gd name="T55" fmla="*/ 3 h 89"/>
                  <a:gd name="T56" fmla="*/ 37 w 47"/>
                  <a:gd name="T57" fmla="*/ 8 h 89"/>
                  <a:gd name="T58" fmla="*/ 40 w 47"/>
                  <a:gd name="T59" fmla="*/ 12 h 89"/>
                  <a:gd name="T60" fmla="*/ 43 w 47"/>
                  <a:gd name="T61" fmla="*/ 22 h 89"/>
                  <a:gd name="T62" fmla="*/ 45 w 47"/>
                  <a:gd name="T63" fmla="*/ 33 h 89"/>
                  <a:gd name="T64" fmla="*/ 47 w 47"/>
                  <a:gd name="T65" fmla="*/ 44 h 89"/>
                  <a:gd name="T66" fmla="*/ 45 w 47"/>
                  <a:gd name="T67" fmla="*/ 55 h 89"/>
                  <a:gd name="T68" fmla="*/ 43 w 47"/>
                  <a:gd name="T69" fmla="*/ 66 h 89"/>
                  <a:gd name="T70" fmla="*/ 40 w 47"/>
                  <a:gd name="T71" fmla="*/ 76 h 89"/>
                  <a:gd name="T72" fmla="*/ 37 w 47"/>
                  <a:gd name="T73" fmla="*/ 82 h 89"/>
                  <a:gd name="T74" fmla="*/ 32 w 47"/>
                  <a:gd name="T75" fmla="*/ 86 h 89"/>
                  <a:gd name="T76" fmla="*/ 28 w 47"/>
                  <a:gd name="T77" fmla="*/ 89 h 89"/>
                  <a:gd name="T78" fmla="*/ 23 w 47"/>
                  <a:gd name="T79" fmla="*/ 89 h 89"/>
                  <a:gd name="T80" fmla="*/ 18 w 47"/>
                  <a:gd name="T81" fmla="*/ 89 h 89"/>
                  <a:gd name="T82" fmla="*/ 13 w 47"/>
                  <a:gd name="T83" fmla="*/ 86 h 89"/>
                  <a:gd name="T84" fmla="*/ 8 w 47"/>
                  <a:gd name="T85" fmla="*/ 82 h 89"/>
                  <a:gd name="T86" fmla="*/ 5 w 47"/>
                  <a:gd name="T87" fmla="*/ 76 h 89"/>
                  <a:gd name="T88" fmla="*/ 2 w 47"/>
                  <a:gd name="T89" fmla="*/ 66 h 89"/>
                  <a:gd name="T90" fmla="*/ 0 w 47"/>
                  <a:gd name="T91" fmla="*/ 55 h 89"/>
                  <a:gd name="T92" fmla="*/ 0 w 47"/>
                  <a:gd name="T93" fmla="*/ 44 h 89"/>
                  <a:gd name="T94" fmla="*/ 0 w 47"/>
                  <a:gd name="T95" fmla="*/ 33 h 89"/>
                  <a:gd name="T96" fmla="*/ 2 w 47"/>
                  <a:gd name="T97" fmla="*/ 22 h 89"/>
                  <a:gd name="T98" fmla="*/ 5 w 47"/>
                  <a:gd name="T99" fmla="*/ 12 h 89"/>
                  <a:gd name="T100" fmla="*/ 8 w 47"/>
                  <a:gd name="T101" fmla="*/ 8 h 89"/>
                  <a:gd name="T102" fmla="*/ 13 w 47"/>
                  <a:gd name="T103" fmla="*/ 3 h 89"/>
                  <a:gd name="T104" fmla="*/ 18 w 47"/>
                  <a:gd name="T105" fmla="*/ 1 h 89"/>
                  <a:gd name="T106" fmla="*/ 23 w 47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" h="89">
                    <a:moveTo>
                      <a:pt x="23" y="11"/>
                    </a:moveTo>
                    <a:lnTo>
                      <a:pt x="20" y="11"/>
                    </a:lnTo>
                    <a:lnTo>
                      <a:pt x="16" y="12"/>
                    </a:lnTo>
                    <a:lnTo>
                      <a:pt x="15" y="16"/>
                    </a:lnTo>
                    <a:lnTo>
                      <a:pt x="12" y="19"/>
                    </a:lnTo>
                    <a:lnTo>
                      <a:pt x="10" y="30"/>
                    </a:lnTo>
                    <a:lnTo>
                      <a:pt x="8" y="44"/>
                    </a:lnTo>
                    <a:lnTo>
                      <a:pt x="10" y="60"/>
                    </a:lnTo>
                    <a:lnTo>
                      <a:pt x="12" y="70"/>
                    </a:lnTo>
                    <a:lnTo>
                      <a:pt x="15" y="74"/>
                    </a:lnTo>
                    <a:lnTo>
                      <a:pt x="16" y="78"/>
                    </a:lnTo>
                    <a:lnTo>
                      <a:pt x="20" y="79"/>
                    </a:lnTo>
                    <a:lnTo>
                      <a:pt x="23" y="79"/>
                    </a:lnTo>
                    <a:lnTo>
                      <a:pt x="26" y="79"/>
                    </a:lnTo>
                    <a:lnTo>
                      <a:pt x="29" y="78"/>
                    </a:lnTo>
                    <a:lnTo>
                      <a:pt x="32" y="74"/>
                    </a:lnTo>
                    <a:lnTo>
                      <a:pt x="34" y="70"/>
                    </a:lnTo>
                    <a:lnTo>
                      <a:pt x="37" y="60"/>
                    </a:lnTo>
                    <a:lnTo>
                      <a:pt x="37" y="44"/>
                    </a:lnTo>
                    <a:lnTo>
                      <a:pt x="37" y="30"/>
                    </a:lnTo>
                    <a:lnTo>
                      <a:pt x="34" y="19"/>
                    </a:lnTo>
                    <a:lnTo>
                      <a:pt x="32" y="16"/>
                    </a:lnTo>
                    <a:lnTo>
                      <a:pt x="29" y="12"/>
                    </a:lnTo>
                    <a:lnTo>
                      <a:pt x="26" y="11"/>
                    </a:lnTo>
                    <a:lnTo>
                      <a:pt x="23" y="11"/>
                    </a:lnTo>
                    <a:close/>
                    <a:moveTo>
                      <a:pt x="23" y="0"/>
                    </a:moveTo>
                    <a:lnTo>
                      <a:pt x="28" y="1"/>
                    </a:lnTo>
                    <a:lnTo>
                      <a:pt x="32" y="3"/>
                    </a:lnTo>
                    <a:lnTo>
                      <a:pt x="37" y="8"/>
                    </a:lnTo>
                    <a:lnTo>
                      <a:pt x="40" y="12"/>
                    </a:lnTo>
                    <a:lnTo>
                      <a:pt x="43" y="22"/>
                    </a:lnTo>
                    <a:lnTo>
                      <a:pt x="45" y="33"/>
                    </a:lnTo>
                    <a:lnTo>
                      <a:pt x="47" y="44"/>
                    </a:lnTo>
                    <a:lnTo>
                      <a:pt x="45" y="55"/>
                    </a:lnTo>
                    <a:lnTo>
                      <a:pt x="43" y="66"/>
                    </a:lnTo>
                    <a:lnTo>
                      <a:pt x="40" y="76"/>
                    </a:lnTo>
                    <a:lnTo>
                      <a:pt x="37" y="82"/>
                    </a:lnTo>
                    <a:lnTo>
                      <a:pt x="32" y="86"/>
                    </a:lnTo>
                    <a:lnTo>
                      <a:pt x="28" y="89"/>
                    </a:lnTo>
                    <a:lnTo>
                      <a:pt x="23" y="89"/>
                    </a:lnTo>
                    <a:lnTo>
                      <a:pt x="18" y="89"/>
                    </a:lnTo>
                    <a:lnTo>
                      <a:pt x="13" y="86"/>
                    </a:lnTo>
                    <a:lnTo>
                      <a:pt x="8" y="82"/>
                    </a:lnTo>
                    <a:lnTo>
                      <a:pt x="5" y="76"/>
                    </a:lnTo>
                    <a:lnTo>
                      <a:pt x="2" y="66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2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8" y="1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7" name="Freeform 790"/>
              <p:cNvSpPr>
                <a:spLocks noEditPoints="1"/>
              </p:cNvSpPr>
              <p:nvPr/>
            </p:nvSpPr>
            <p:spPr bwMode="auto">
              <a:xfrm>
                <a:off x="6201" y="2694"/>
                <a:ext cx="47" cy="89"/>
              </a:xfrm>
              <a:custGeom>
                <a:avLst/>
                <a:gdLst>
                  <a:gd name="T0" fmla="*/ 19 w 47"/>
                  <a:gd name="T1" fmla="*/ 46 h 89"/>
                  <a:gd name="T2" fmla="*/ 12 w 47"/>
                  <a:gd name="T3" fmla="*/ 51 h 89"/>
                  <a:gd name="T4" fmla="*/ 9 w 47"/>
                  <a:gd name="T5" fmla="*/ 59 h 89"/>
                  <a:gd name="T6" fmla="*/ 9 w 47"/>
                  <a:gd name="T7" fmla="*/ 67 h 89"/>
                  <a:gd name="T8" fmla="*/ 12 w 47"/>
                  <a:gd name="T9" fmla="*/ 75 h 89"/>
                  <a:gd name="T10" fmla="*/ 19 w 47"/>
                  <a:gd name="T11" fmla="*/ 80 h 89"/>
                  <a:gd name="T12" fmla="*/ 28 w 47"/>
                  <a:gd name="T13" fmla="*/ 78 h 89"/>
                  <a:gd name="T14" fmla="*/ 36 w 47"/>
                  <a:gd name="T15" fmla="*/ 74 h 89"/>
                  <a:gd name="T16" fmla="*/ 38 w 47"/>
                  <a:gd name="T17" fmla="*/ 64 h 89"/>
                  <a:gd name="T18" fmla="*/ 36 w 47"/>
                  <a:gd name="T19" fmla="*/ 53 h 89"/>
                  <a:gd name="T20" fmla="*/ 31 w 47"/>
                  <a:gd name="T21" fmla="*/ 48 h 89"/>
                  <a:gd name="T22" fmla="*/ 27 w 47"/>
                  <a:gd name="T23" fmla="*/ 46 h 89"/>
                  <a:gd name="T24" fmla="*/ 23 w 47"/>
                  <a:gd name="T25" fmla="*/ 10 h 89"/>
                  <a:gd name="T26" fmla="*/ 17 w 47"/>
                  <a:gd name="T27" fmla="*/ 11 h 89"/>
                  <a:gd name="T28" fmla="*/ 12 w 47"/>
                  <a:gd name="T29" fmla="*/ 16 h 89"/>
                  <a:gd name="T30" fmla="*/ 11 w 47"/>
                  <a:gd name="T31" fmla="*/ 23 h 89"/>
                  <a:gd name="T32" fmla="*/ 12 w 47"/>
                  <a:gd name="T33" fmla="*/ 29 h 89"/>
                  <a:gd name="T34" fmla="*/ 17 w 47"/>
                  <a:gd name="T35" fmla="*/ 35 h 89"/>
                  <a:gd name="T36" fmla="*/ 22 w 47"/>
                  <a:gd name="T37" fmla="*/ 37 h 89"/>
                  <a:gd name="T38" fmla="*/ 31 w 47"/>
                  <a:gd name="T39" fmla="*/ 35 h 89"/>
                  <a:gd name="T40" fmla="*/ 36 w 47"/>
                  <a:gd name="T41" fmla="*/ 27 h 89"/>
                  <a:gd name="T42" fmla="*/ 36 w 47"/>
                  <a:gd name="T43" fmla="*/ 19 h 89"/>
                  <a:gd name="T44" fmla="*/ 31 w 47"/>
                  <a:gd name="T45" fmla="*/ 13 h 89"/>
                  <a:gd name="T46" fmla="*/ 27 w 47"/>
                  <a:gd name="T47" fmla="*/ 10 h 89"/>
                  <a:gd name="T48" fmla="*/ 23 w 47"/>
                  <a:gd name="T49" fmla="*/ 0 h 89"/>
                  <a:gd name="T50" fmla="*/ 33 w 47"/>
                  <a:gd name="T51" fmla="*/ 2 h 89"/>
                  <a:gd name="T52" fmla="*/ 41 w 47"/>
                  <a:gd name="T53" fmla="*/ 10 h 89"/>
                  <a:gd name="T54" fmla="*/ 44 w 47"/>
                  <a:gd name="T55" fmla="*/ 18 h 89"/>
                  <a:gd name="T56" fmla="*/ 44 w 47"/>
                  <a:gd name="T57" fmla="*/ 27 h 89"/>
                  <a:gd name="T58" fmla="*/ 43 w 47"/>
                  <a:gd name="T59" fmla="*/ 34 h 89"/>
                  <a:gd name="T60" fmla="*/ 36 w 47"/>
                  <a:gd name="T61" fmla="*/ 42 h 89"/>
                  <a:gd name="T62" fmla="*/ 41 w 47"/>
                  <a:gd name="T63" fmla="*/ 45 h 89"/>
                  <a:gd name="T64" fmla="*/ 46 w 47"/>
                  <a:gd name="T65" fmla="*/ 53 h 89"/>
                  <a:gd name="T66" fmla="*/ 47 w 47"/>
                  <a:gd name="T67" fmla="*/ 66 h 89"/>
                  <a:gd name="T68" fmla="*/ 44 w 47"/>
                  <a:gd name="T69" fmla="*/ 78 h 89"/>
                  <a:gd name="T70" fmla="*/ 35 w 47"/>
                  <a:gd name="T71" fmla="*/ 88 h 89"/>
                  <a:gd name="T72" fmla="*/ 23 w 47"/>
                  <a:gd name="T73" fmla="*/ 89 h 89"/>
                  <a:gd name="T74" fmla="*/ 11 w 47"/>
                  <a:gd name="T75" fmla="*/ 86 h 89"/>
                  <a:gd name="T76" fmla="*/ 3 w 47"/>
                  <a:gd name="T77" fmla="*/ 77 h 89"/>
                  <a:gd name="T78" fmla="*/ 0 w 47"/>
                  <a:gd name="T79" fmla="*/ 66 h 89"/>
                  <a:gd name="T80" fmla="*/ 1 w 47"/>
                  <a:gd name="T81" fmla="*/ 54 h 89"/>
                  <a:gd name="T82" fmla="*/ 6 w 47"/>
                  <a:gd name="T83" fmla="*/ 46 h 89"/>
                  <a:gd name="T84" fmla="*/ 11 w 47"/>
                  <a:gd name="T85" fmla="*/ 42 h 89"/>
                  <a:gd name="T86" fmla="*/ 6 w 47"/>
                  <a:gd name="T87" fmla="*/ 35 h 89"/>
                  <a:gd name="T88" fmla="*/ 3 w 47"/>
                  <a:gd name="T89" fmla="*/ 27 h 89"/>
                  <a:gd name="T90" fmla="*/ 3 w 47"/>
                  <a:gd name="T91" fmla="*/ 18 h 89"/>
                  <a:gd name="T92" fmla="*/ 6 w 47"/>
                  <a:gd name="T93" fmla="*/ 10 h 89"/>
                  <a:gd name="T94" fmla="*/ 14 w 47"/>
                  <a:gd name="T95" fmla="*/ 3 h 89"/>
                  <a:gd name="T96" fmla="*/ 23 w 47"/>
                  <a:gd name="T9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7" h="89">
                    <a:moveTo>
                      <a:pt x="23" y="46"/>
                    </a:moveTo>
                    <a:lnTo>
                      <a:pt x="19" y="46"/>
                    </a:lnTo>
                    <a:lnTo>
                      <a:pt x="16" y="48"/>
                    </a:lnTo>
                    <a:lnTo>
                      <a:pt x="12" y="51"/>
                    </a:lnTo>
                    <a:lnTo>
                      <a:pt x="11" y="54"/>
                    </a:lnTo>
                    <a:lnTo>
                      <a:pt x="9" y="59"/>
                    </a:lnTo>
                    <a:lnTo>
                      <a:pt x="9" y="64"/>
                    </a:lnTo>
                    <a:lnTo>
                      <a:pt x="9" y="67"/>
                    </a:lnTo>
                    <a:lnTo>
                      <a:pt x="11" y="72"/>
                    </a:lnTo>
                    <a:lnTo>
                      <a:pt x="12" y="75"/>
                    </a:lnTo>
                    <a:lnTo>
                      <a:pt x="16" y="78"/>
                    </a:lnTo>
                    <a:lnTo>
                      <a:pt x="19" y="80"/>
                    </a:lnTo>
                    <a:lnTo>
                      <a:pt x="23" y="80"/>
                    </a:lnTo>
                    <a:lnTo>
                      <a:pt x="28" y="78"/>
                    </a:lnTo>
                    <a:lnTo>
                      <a:pt x="33" y="77"/>
                    </a:lnTo>
                    <a:lnTo>
                      <a:pt x="36" y="74"/>
                    </a:lnTo>
                    <a:lnTo>
                      <a:pt x="38" y="69"/>
                    </a:lnTo>
                    <a:lnTo>
                      <a:pt x="38" y="64"/>
                    </a:lnTo>
                    <a:lnTo>
                      <a:pt x="38" y="58"/>
                    </a:lnTo>
                    <a:lnTo>
                      <a:pt x="36" y="53"/>
                    </a:lnTo>
                    <a:lnTo>
                      <a:pt x="35" y="50"/>
                    </a:lnTo>
                    <a:lnTo>
                      <a:pt x="31" y="48"/>
                    </a:lnTo>
                    <a:lnTo>
                      <a:pt x="28" y="46"/>
                    </a:lnTo>
                    <a:lnTo>
                      <a:pt x="27" y="46"/>
                    </a:lnTo>
                    <a:lnTo>
                      <a:pt x="23" y="46"/>
                    </a:lnTo>
                    <a:close/>
                    <a:moveTo>
                      <a:pt x="23" y="10"/>
                    </a:moveTo>
                    <a:lnTo>
                      <a:pt x="20" y="10"/>
                    </a:lnTo>
                    <a:lnTo>
                      <a:pt x="17" y="11"/>
                    </a:lnTo>
                    <a:lnTo>
                      <a:pt x="16" y="13"/>
                    </a:lnTo>
                    <a:lnTo>
                      <a:pt x="12" y="16"/>
                    </a:lnTo>
                    <a:lnTo>
                      <a:pt x="12" y="19"/>
                    </a:lnTo>
                    <a:lnTo>
                      <a:pt x="11" y="23"/>
                    </a:lnTo>
                    <a:lnTo>
                      <a:pt x="12" y="26"/>
                    </a:lnTo>
                    <a:lnTo>
                      <a:pt x="12" y="29"/>
                    </a:lnTo>
                    <a:lnTo>
                      <a:pt x="14" y="32"/>
                    </a:lnTo>
                    <a:lnTo>
                      <a:pt x="17" y="35"/>
                    </a:lnTo>
                    <a:lnTo>
                      <a:pt x="19" y="37"/>
                    </a:lnTo>
                    <a:lnTo>
                      <a:pt x="22" y="37"/>
                    </a:lnTo>
                    <a:lnTo>
                      <a:pt x="27" y="37"/>
                    </a:lnTo>
                    <a:lnTo>
                      <a:pt x="31" y="35"/>
                    </a:lnTo>
                    <a:lnTo>
                      <a:pt x="35" y="32"/>
                    </a:lnTo>
                    <a:lnTo>
                      <a:pt x="36" y="27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5" y="16"/>
                    </a:lnTo>
                    <a:lnTo>
                      <a:pt x="31" y="13"/>
                    </a:lnTo>
                    <a:lnTo>
                      <a:pt x="30" y="11"/>
                    </a:lnTo>
                    <a:lnTo>
                      <a:pt x="27" y="10"/>
                    </a:lnTo>
                    <a:lnTo>
                      <a:pt x="23" y="10"/>
                    </a:lnTo>
                    <a:close/>
                    <a:moveTo>
                      <a:pt x="23" y="0"/>
                    </a:moveTo>
                    <a:lnTo>
                      <a:pt x="28" y="0"/>
                    </a:lnTo>
                    <a:lnTo>
                      <a:pt x="33" y="2"/>
                    </a:lnTo>
                    <a:lnTo>
                      <a:pt x="38" y="5"/>
                    </a:lnTo>
                    <a:lnTo>
                      <a:pt x="41" y="10"/>
                    </a:lnTo>
                    <a:lnTo>
                      <a:pt x="44" y="13"/>
                    </a:lnTo>
                    <a:lnTo>
                      <a:pt x="44" y="18"/>
                    </a:lnTo>
                    <a:lnTo>
                      <a:pt x="46" y="23"/>
                    </a:lnTo>
                    <a:lnTo>
                      <a:pt x="44" y="27"/>
                    </a:lnTo>
                    <a:lnTo>
                      <a:pt x="44" y="31"/>
                    </a:lnTo>
                    <a:lnTo>
                      <a:pt x="43" y="34"/>
                    </a:lnTo>
                    <a:lnTo>
                      <a:pt x="39" y="39"/>
                    </a:lnTo>
                    <a:lnTo>
                      <a:pt x="36" y="42"/>
                    </a:lnTo>
                    <a:lnTo>
                      <a:pt x="39" y="43"/>
                    </a:lnTo>
                    <a:lnTo>
                      <a:pt x="41" y="45"/>
                    </a:lnTo>
                    <a:lnTo>
                      <a:pt x="43" y="48"/>
                    </a:lnTo>
                    <a:lnTo>
                      <a:pt x="46" y="53"/>
                    </a:lnTo>
                    <a:lnTo>
                      <a:pt x="47" y="59"/>
                    </a:lnTo>
                    <a:lnTo>
                      <a:pt x="47" y="66"/>
                    </a:lnTo>
                    <a:lnTo>
                      <a:pt x="47" y="72"/>
                    </a:lnTo>
                    <a:lnTo>
                      <a:pt x="44" y="78"/>
                    </a:lnTo>
                    <a:lnTo>
                      <a:pt x="39" y="85"/>
                    </a:lnTo>
                    <a:lnTo>
                      <a:pt x="35" y="88"/>
                    </a:lnTo>
                    <a:lnTo>
                      <a:pt x="28" y="89"/>
                    </a:lnTo>
                    <a:lnTo>
                      <a:pt x="23" y="89"/>
                    </a:lnTo>
                    <a:lnTo>
                      <a:pt x="17" y="89"/>
                    </a:lnTo>
                    <a:lnTo>
                      <a:pt x="11" y="86"/>
                    </a:lnTo>
                    <a:lnTo>
                      <a:pt x="6" y="81"/>
                    </a:lnTo>
                    <a:lnTo>
                      <a:pt x="3" y="77"/>
                    </a:lnTo>
                    <a:lnTo>
                      <a:pt x="1" y="72"/>
                    </a:lnTo>
                    <a:lnTo>
                      <a:pt x="0" y="66"/>
                    </a:lnTo>
                    <a:lnTo>
                      <a:pt x="0" y="59"/>
                    </a:lnTo>
                    <a:lnTo>
                      <a:pt x="1" y="54"/>
                    </a:lnTo>
                    <a:lnTo>
                      <a:pt x="3" y="50"/>
                    </a:lnTo>
                    <a:lnTo>
                      <a:pt x="6" y="46"/>
                    </a:lnTo>
                    <a:lnTo>
                      <a:pt x="8" y="45"/>
                    </a:lnTo>
                    <a:lnTo>
                      <a:pt x="11" y="42"/>
                    </a:lnTo>
                    <a:lnTo>
                      <a:pt x="8" y="39"/>
                    </a:lnTo>
                    <a:lnTo>
                      <a:pt x="6" y="35"/>
                    </a:lnTo>
                    <a:lnTo>
                      <a:pt x="4" y="32"/>
                    </a:lnTo>
                    <a:lnTo>
                      <a:pt x="3" y="27"/>
                    </a:lnTo>
                    <a:lnTo>
                      <a:pt x="3" y="23"/>
                    </a:lnTo>
                    <a:lnTo>
                      <a:pt x="3" y="18"/>
                    </a:lnTo>
                    <a:lnTo>
                      <a:pt x="4" y="13"/>
                    </a:lnTo>
                    <a:lnTo>
                      <a:pt x="6" y="10"/>
                    </a:lnTo>
                    <a:lnTo>
                      <a:pt x="9" y="5"/>
                    </a:lnTo>
                    <a:lnTo>
                      <a:pt x="14" y="3"/>
                    </a:lnTo>
                    <a:lnTo>
                      <a:pt x="19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8" name="Freeform 791"/>
              <p:cNvSpPr>
                <a:spLocks noEditPoints="1"/>
              </p:cNvSpPr>
              <p:nvPr/>
            </p:nvSpPr>
            <p:spPr bwMode="auto">
              <a:xfrm>
                <a:off x="6258" y="2694"/>
                <a:ext cx="46" cy="89"/>
              </a:xfrm>
              <a:custGeom>
                <a:avLst/>
                <a:gdLst>
                  <a:gd name="T0" fmla="*/ 22 w 46"/>
                  <a:gd name="T1" fmla="*/ 10 h 89"/>
                  <a:gd name="T2" fmla="*/ 19 w 46"/>
                  <a:gd name="T3" fmla="*/ 11 h 89"/>
                  <a:gd name="T4" fmla="*/ 16 w 46"/>
                  <a:gd name="T5" fmla="*/ 13 h 89"/>
                  <a:gd name="T6" fmla="*/ 14 w 46"/>
                  <a:gd name="T7" fmla="*/ 15 h 89"/>
                  <a:gd name="T8" fmla="*/ 11 w 46"/>
                  <a:gd name="T9" fmla="*/ 19 h 89"/>
                  <a:gd name="T10" fmla="*/ 9 w 46"/>
                  <a:gd name="T11" fmla="*/ 29 h 89"/>
                  <a:gd name="T12" fmla="*/ 8 w 46"/>
                  <a:gd name="T13" fmla="*/ 45 h 89"/>
                  <a:gd name="T14" fmla="*/ 9 w 46"/>
                  <a:gd name="T15" fmla="*/ 61 h 89"/>
                  <a:gd name="T16" fmla="*/ 11 w 46"/>
                  <a:gd name="T17" fmla="*/ 70 h 89"/>
                  <a:gd name="T18" fmla="*/ 14 w 46"/>
                  <a:gd name="T19" fmla="*/ 75 h 89"/>
                  <a:gd name="T20" fmla="*/ 16 w 46"/>
                  <a:gd name="T21" fmla="*/ 77 h 89"/>
                  <a:gd name="T22" fmla="*/ 19 w 46"/>
                  <a:gd name="T23" fmla="*/ 78 h 89"/>
                  <a:gd name="T24" fmla="*/ 22 w 46"/>
                  <a:gd name="T25" fmla="*/ 80 h 89"/>
                  <a:gd name="T26" fmla="*/ 25 w 46"/>
                  <a:gd name="T27" fmla="*/ 78 h 89"/>
                  <a:gd name="T28" fmla="*/ 28 w 46"/>
                  <a:gd name="T29" fmla="*/ 77 h 89"/>
                  <a:gd name="T30" fmla="*/ 32 w 46"/>
                  <a:gd name="T31" fmla="*/ 75 h 89"/>
                  <a:gd name="T32" fmla="*/ 33 w 46"/>
                  <a:gd name="T33" fmla="*/ 70 h 89"/>
                  <a:gd name="T34" fmla="*/ 36 w 46"/>
                  <a:gd name="T35" fmla="*/ 61 h 89"/>
                  <a:gd name="T36" fmla="*/ 36 w 46"/>
                  <a:gd name="T37" fmla="*/ 45 h 89"/>
                  <a:gd name="T38" fmla="*/ 36 w 46"/>
                  <a:gd name="T39" fmla="*/ 29 h 89"/>
                  <a:gd name="T40" fmla="*/ 33 w 46"/>
                  <a:gd name="T41" fmla="*/ 19 h 89"/>
                  <a:gd name="T42" fmla="*/ 32 w 46"/>
                  <a:gd name="T43" fmla="*/ 15 h 89"/>
                  <a:gd name="T44" fmla="*/ 28 w 46"/>
                  <a:gd name="T45" fmla="*/ 13 h 89"/>
                  <a:gd name="T46" fmla="*/ 25 w 46"/>
                  <a:gd name="T47" fmla="*/ 11 h 89"/>
                  <a:gd name="T48" fmla="*/ 22 w 46"/>
                  <a:gd name="T49" fmla="*/ 10 h 89"/>
                  <a:gd name="T50" fmla="*/ 22 w 46"/>
                  <a:gd name="T51" fmla="*/ 0 h 89"/>
                  <a:gd name="T52" fmla="*/ 27 w 46"/>
                  <a:gd name="T53" fmla="*/ 0 h 89"/>
                  <a:gd name="T54" fmla="*/ 32 w 46"/>
                  <a:gd name="T55" fmla="*/ 3 h 89"/>
                  <a:gd name="T56" fmla="*/ 36 w 46"/>
                  <a:gd name="T57" fmla="*/ 7 h 89"/>
                  <a:gd name="T58" fmla="*/ 40 w 46"/>
                  <a:gd name="T59" fmla="*/ 13 h 89"/>
                  <a:gd name="T60" fmla="*/ 43 w 46"/>
                  <a:gd name="T61" fmla="*/ 23 h 89"/>
                  <a:gd name="T62" fmla="*/ 44 w 46"/>
                  <a:gd name="T63" fmla="*/ 34 h 89"/>
                  <a:gd name="T64" fmla="*/ 46 w 46"/>
                  <a:gd name="T65" fmla="*/ 45 h 89"/>
                  <a:gd name="T66" fmla="*/ 44 w 46"/>
                  <a:gd name="T67" fmla="*/ 56 h 89"/>
                  <a:gd name="T68" fmla="*/ 43 w 46"/>
                  <a:gd name="T69" fmla="*/ 67 h 89"/>
                  <a:gd name="T70" fmla="*/ 40 w 46"/>
                  <a:gd name="T71" fmla="*/ 77 h 89"/>
                  <a:gd name="T72" fmla="*/ 36 w 46"/>
                  <a:gd name="T73" fmla="*/ 83 h 89"/>
                  <a:gd name="T74" fmla="*/ 32 w 46"/>
                  <a:gd name="T75" fmla="*/ 86 h 89"/>
                  <a:gd name="T76" fmla="*/ 27 w 46"/>
                  <a:gd name="T77" fmla="*/ 89 h 89"/>
                  <a:gd name="T78" fmla="*/ 22 w 46"/>
                  <a:gd name="T79" fmla="*/ 89 h 89"/>
                  <a:gd name="T80" fmla="*/ 17 w 46"/>
                  <a:gd name="T81" fmla="*/ 89 h 89"/>
                  <a:gd name="T82" fmla="*/ 13 w 46"/>
                  <a:gd name="T83" fmla="*/ 86 h 89"/>
                  <a:gd name="T84" fmla="*/ 8 w 46"/>
                  <a:gd name="T85" fmla="*/ 83 h 89"/>
                  <a:gd name="T86" fmla="*/ 5 w 46"/>
                  <a:gd name="T87" fmla="*/ 77 h 89"/>
                  <a:gd name="T88" fmla="*/ 1 w 46"/>
                  <a:gd name="T89" fmla="*/ 67 h 89"/>
                  <a:gd name="T90" fmla="*/ 0 w 46"/>
                  <a:gd name="T91" fmla="*/ 56 h 89"/>
                  <a:gd name="T92" fmla="*/ 0 w 46"/>
                  <a:gd name="T93" fmla="*/ 45 h 89"/>
                  <a:gd name="T94" fmla="*/ 0 w 46"/>
                  <a:gd name="T95" fmla="*/ 34 h 89"/>
                  <a:gd name="T96" fmla="*/ 1 w 46"/>
                  <a:gd name="T97" fmla="*/ 23 h 89"/>
                  <a:gd name="T98" fmla="*/ 5 w 46"/>
                  <a:gd name="T99" fmla="*/ 13 h 89"/>
                  <a:gd name="T100" fmla="*/ 8 w 46"/>
                  <a:gd name="T101" fmla="*/ 7 h 89"/>
                  <a:gd name="T102" fmla="*/ 13 w 46"/>
                  <a:gd name="T103" fmla="*/ 3 h 89"/>
                  <a:gd name="T104" fmla="*/ 17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10"/>
                    </a:moveTo>
                    <a:lnTo>
                      <a:pt x="19" y="11"/>
                    </a:lnTo>
                    <a:lnTo>
                      <a:pt x="16" y="13"/>
                    </a:lnTo>
                    <a:lnTo>
                      <a:pt x="14" y="15"/>
                    </a:lnTo>
                    <a:lnTo>
                      <a:pt x="11" y="19"/>
                    </a:lnTo>
                    <a:lnTo>
                      <a:pt x="9" y="29"/>
                    </a:lnTo>
                    <a:lnTo>
                      <a:pt x="8" y="45"/>
                    </a:lnTo>
                    <a:lnTo>
                      <a:pt x="9" y="61"/>
                    </a:lnTo>
                    <a:lnTo>
                      <a:pt x="11" y="70"/>
                    </a:lnTo>
                    <a:lnTo>
                      <a:pt x="14" y="75"/>
                    </a:lnTo>
                    <a:lnTo>
                      <a:pt x="16" y="77"/>
                    </a:lnTo>
                    <a:lnTo>
                      <a:pt x="19" y="78"/>
                    </a:lnTo>
                    <a:lnTo>
                      <a:pt x="22" y="80"/>
                    </a:lnTo>
                    <a:lnTo>
                      <a:pt x="25" y="78"/>
                    </a:lnTo>
                    <a:lnTo>
                      <a:pt x="28" y="77"/>
                    </a:lnTo>
                    <a:lnTo>
                      <a:pt x="32" y="75"/>
                    </a:lnTo>
                    <a:lnTo>
                      <a:pt x="33" y="70"/>
                    </a:lnTo>
                    <a:lnTo>
                      <a:pt x="36" y="61"/>
                    </a:lnTo>
                    <a:lnTo>
                      <a:pt x="36" y="45"/>
                    </a:lnTo>
                    <a:lnTo>
                      <a:pt x="36" y="29"/>
                    </a:lnTo>
                    <a:lnTo>
                      <a:pt x="33" y="19"/>
                    </a:lnTo>
                    <a:lnTo>
                      <a:pt x="32" y="15"/>
                    </a:lnTo>
                    <a:lnTo>
                      <a:pt x="28" y="13"/>
                    </a:lnTo>
                    <a:lnTo>
                      <a:pt x="25" y="11"/>
                    </a:lnTo>
                    <a:lnTo>
                      <a:pt x="22" y="10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32" y="3"/>
                    </a:lnTo>
                    <a:lnTo>
                      <a:pt x="36" y="7"/>
                    </a:lnTo>
                    <a:lnTo>
                      <a:pt x="40" y="13"/>
                    </a:lnTo>
                    <a:lnTo>
                      <a:pt x="43" y="23"/>
                    </a:lnTo>
                    <a:lnTo>
                      <a:pt x="44" y="34"/>
                    </a:lnTo>
                    <a:lnTo>
                      <a:pt x="46" y="45"/>
                    </a:lnTo>
                    <a:lnTo>
                      <a:pt x="44" y="56"/>
                    </a:lnTo>
                    <a:lnTo>
                      <a:pt x="43" y="67"/>
                    </a:lnTo>
                    <a:lnTo>
                      <a:pt x="40" y="77"/>
                    </a:lnTo>
                    <a:lnTo>
                      <a:pt x="36" y="83"/>
                    </a:lnTo>
                    <a:lnTo>
                      <a:pt x="32" y="86"/>
                    </a:lnTo>
                    <a:lnTo>
                      <a:pt x="27" y="89"/>
                    </a:lnTo>
                    <a:lnTo>
                      <a:pt x="22" y="89"/>
                    </a:lnTo>
                    <a:lnTo>
                      <a:pt x="17" y="89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7"/>
                    </a:lnTo>
                    <a:lnTo>
                      <a:pt x="1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4"/>
                    </a:lnTo>
                    <a:lnTo>
                      <a:pt x="1" y="23"/>
                    </a:lnTo>
                    <a:lnTo>
                      <a:pt x="5" y="13"/>
                    </a:lnTo>
                    <a:lnTo>
                      <a:pt x="8" y="7"/>
                    </a:lnTo>
                    <a:lnTo>
                      <a:pt x="13" y="3"/>
                    </a:lnTo>
                    <a:lnTo>
                      <a:pt x="17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09" name="Freeform 792"/>
              <p:cNvSpPr>
                <a:spLocks noEditPoints="1"/>
              </p:cNvSpPr>
              <p:nvPr/>
            </p:nvSpPr>
            <p:spPr bwMode="auto">
              <a:xfrm>
                <a:off x="6313" y="2694"/>
                <a:ext cx="47" cy="89"/>
              </a:xfrm>
              <a:custGeom>
                <a:avLst/>
                <a:gdLst>
                  <a:gd name="T0" fmla="*/ 23 w 47"/>
                  <a:gd name="T1" fmla="*/ 10 h 89"/>
                  <a:gd name="T2" fmla="*/ 20 w 47"/>
                  <a:gd name="T3" fmla="*/ 11 h 89"/>
                  <a:gd name="T4" fmla="*/ 16 w 47"/>
                  <a:gd name="T5" fmla="*/ 13 h 89"/>
                  <a:gd name="T6" fmla="*/ 15 w 47"/>
                  <a:gd name="T7" fmla="*/ 15 h 89"/>
                  <a:gd name="T8" fmla="*/ 12 w 47"/>
                  <a:gd name="T9" fmla="*/ 19 h 89"/>
                  <a:gd name="T10" fmla="*/ 10 w 47"/>
                  <a:gd name="T11" fmla="*/ 29 h 89"/>
                  <a:gd name="T12" fmla="*/ 8 w 47"/>
                  <a:gd name="T13" fmla="*/ 45 h 89"/>
                  <a:gd name="T14" fmla="*/ 10 w 47"/>
                  <a:gd name="T15" fmla="*/ 61 h 89"/>
                  <a:gd name="T16" fmla="*/ 12 w 47"/>
                  <a:gd name="T17" fmla="*/ 70 h 89"/>
                  <a:gd name="T18" fmla="*/ 15 w 47"/>
                  <a:gd name="T19" fmla="*/ 75 h 89"/>
                  <a:gd name="T20" fmla="*/ 16 w 47"/>
                  <a:gd name="T21" fmla="*/ 77 h 89"/>
                  <a:gd name="T22" fmla="*/ 20 w 47"/>
                  <a:gd name="T23" fmla="*/ 78 h 89"/>
                  <a:gd name="T24" fmla="*/ 23 w 47"/>
                  <a:gd name="T25" fmla="*/ 80 h 89"/>
                  <a:gd name="T26" fmla="*/ 26 w 47"/>
                  <a:gd name="T27" fmla="*/ 78 h 89"/>
                  <a:gd name="T28" fmla="*/ 29 w 47"/>
                  <a:gd name="T29" fmla="*/ 77 h 89"/>
                  <a:gd name="T30" fmla="*/ 32 w 47"/>
                  <a:gd name="T31" fmla="*/ 75 h 89"/>
                  <a:gd name="T32" fmla="*/ 34 w 47"/>
                  <a:gd name="T33" fmla="*/ 70 h 89"/>
                  <a:gd name="T34" fmla="*/ 37 w 47"/>
                  <a:gd name="T35" fmla="*/ 61 h 89"/>
                  <a:gd name="T36" fmla="*/ 37 w 47"/>
                  <a:gd name="T37" fmla="*/ 45 h 89"/>
                  <a:gd name="T38" fmla="*/ 37 w 47"/>
                  <a:gd name="T39" fmla="*/ 29 h 89"/>
                  <a:gd name="T40" fmla="*/ 34 w 47"/>
                  <a:gd name="T41" fmla="*/ 19 h 89"/>
                  <a:gd name="T42" fmla="*/ 32 w 47"/>
                  <a:gd name="T43" fmla="*/ 15 h 89"/>
                  <a:gd name="T44" fmla="*/ 29 w 47"/>
                  <a:gd name="T45" fmla="*/ 13 h 89"/>
                  <a:gd name="T46" fmla="*/ 26 w 47"/>
                  <a:gd name="T47" fmla="*/ 11 h 89"/>
                  <a:gd name="T48" fmla="*/ 23 w 47"/>
                  <a:gd name="T49" fmla="*/ 10 h 89"/>
                  <a:gd name="T50" fmla="*/ 23 w 47"/>
                  <a:gd name="T51" fmla="*/ 0 h 89"/>
                  <a:gd name="T52" fmla="*/ 28 w 47"/>
                  <a:gd name="T53" fmla="*/ 0 h 89"/>
                  <a:gd name="T54" fmla="*/ 32 w 47"/>
                  <a:gd name="T55" fmla="*/ 3 h 89"/>
                  <a:gd name="T56" fmla="*/ 37 w 47"/>
                  <a:gd name="T57" fmla="*/ 7 h 89"/>
                  <a:gd name="T58" fmla="*/ 40 w 47"/>
                  <a:gd name="T59" fmla="*/ 13 h 89"/>
                  <a:gd name="T60" fmla="*/ 43 w 47"/>
                  <a:gd name="T61" fmla="*/ 23 h 89"/>
                  <a:gd name="T62" fmla="*/ 45 w 47"/>
                  <a:gd name="T63" fmla="*/ 34 h 89"/>
                  <a:gd name="T64" fmla="*/ 47 w 47"/>
                  <a:gd name="T65" fmla="*/ 45 h 89"/>
                  <a:gd name="T66" fmla="*/ 45 w 47"/>
                  <a:gd name="T67" fmla="*/ 56 h 89"/>
                  <a:gd name="T68" fmla="*/ 43 w 47"/>
                  <a:gd name="T69" fmla="*/ 67 h 89"/>
                  <a:gd name="T70" fmla="*/ 40 w 47"/>
                  <a:gd name="T71" fmla="*/ 77 h 89"/>
                  <a:gd name="T72" fmla="*/ 37 w 47"/>
                  <a:gd name="T73" fmla="*/ 83 h 89"/>
                  <a:gd name="T74" fmla="*/ 32 w 47"/>
                  <a:gd name="T75" fmla="*/ 86 h 89"/>
                  <a:gd name="T76" fmla="*/ 28 w 47"/>
                  <a:gd name="T77" fmla="*/ 89 h 89"/>
                  <a:gd name="T78" fmla="*/ 23 w 47"/>
                  <a:gd name="T79" fmla="*/ 89 h 89"/>
                  <a:gd name="T80" fmla="*/ 18 w 47"/>
                  <a:gd name="T81" fmla="*/ 89 h 89"/>
                  <a:gd name="T82" fmla="*/ 13 w 47"/>
                  <a:gd name="T83" fmla="*/ 86 h 89"/>
                  <a:gd name="T84" fmla="*/ 8 w 47"/>
                  <a:gd name="T85" fmla="*/ 83 h 89"/>
                  <a:gd name="T86" fmla="*/ 5 w 47"/>
                  <a:gd name="T87" fmla="*/ 77 h 89"/>
                  <a:gd name="T88" fmla="*/ 2 w 47"/>
                  <a:gd name="T89" fmla="*/ 67 h 89"/>
                  <a:gd name="T90" fmla="*/ 0 w 47"/>
                  <a:gd name="T91" fmla="*/ 56 h 89"/>
                  <a:gd name="T92" fmla="*/ 0 w 47"/>
                  <a:gd name="T93" fmla="*/ 45 h 89"/>
                  <a:gd name="T94" fmla="*/ 0 w 47"/>
                  <a:gd name="T95" fmla="*/ 34 h 89"/>
                  <a:gd name="T96" fmla="*/ 2 w 47"/>
                  <a:gd name="T97" fmla="*/ 23 h 89"/>
                  <a:gd name="T98" fmla="*/ 5 w 47"/>
                  <a:gd name="T99" fmla="*/ 13 h 89"/>
                  <a:gd name="T100" fmla="*/ 8 w 47"/>
                  <a:gd name="T101" fmla="*/ 7 h 89"/>
                  <a:gd name="T102" fmla="*/ 13 w 47"/>
                  <a:gd name="T103" fmla="*/ 3 h 89"/>
                  <a:gd name="T104" fmla="*/ 18 w 47"/>
                  <a:gd name="T105" fmla="*/ 0 h 89"/>
                  <a:gd name="T106" fmla="*/ 23 w 47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" h="89">
                    <a:moveTo>
                      <a:pt x="23" y="10"/>
                    </a:moveTo>
                    <a:lnTo>
                      <a:pt x="20" y="11"/>
                    </a:lnTo>
                    <a:lnTo>
                      <a:pt x="16" y="13"/>
                    </a:lnTo>
                    <a:lnTo>
                      <a:pt x="15" y="15"/>
                    </a:lnTo>
                    <a:lnTo>
                      <a:pt x="12" y="19"/>
                    </a:lnTo>
                    <a:lnTo>
                      <a:pt x="10" y="29"/>
                    </a:lnTo>
                    <a:lnTo>
                      <a:pt x="8" y="45"/>
                    </a:lnTo>
                    <a:lnTo>
                      <a:pt x="10" y="61"/>
                    </a:lnTo>
                    <a:lnTo>
                      <a:pt x="12" y="70"/>
                    </a:lnTo>
                    <a:lnTo>
                      <a:pt x="15" y="75"/>
                    </a:lnTo>
                    <a:lnTo>
                      <a:pt x="16" y="77"/>
                    </a:lnTo>
                    <a:lnTo>
                      <a:pt x="20" y="78"/>
                    </a:lnTo>
                    <a:lnTo>
                      <a:pt x="23" y="80"/>
                    </a:lnTo>
                    <a:lnTo>
                      <a:pt x="26" y="78"/>
                    </a:lnTo>
                    <a:lnTo>
                      <a:pt x="29" y="77"/>
                    </a:lnTo>
                    <a:lnTo>
                      <a:pt x="32" y="75"/>
                    </a:lnTo>
                    <a:lnTo>
                      <a:pt x="34" y="70"/>
                    </a:lnTo>
                    <a:lnTo>
                      <a:pt x="37" y="61"/>
                    </a:lnTo>
                    <a:lnTo>
                      <a:pt x="37" y="45"/>
                    </a:lnTo>
                    <a:lnTo>
                      <a:pt x="37" y="29"/>
                    </a:lnTo>
                    <a:lnTo>
                      <a:pt x="34" y="19"/>
                    </a:lnTo>
                    <a:lnTo>
                      <a:pt x="32" y="15"/>
                    </a:lnTo>
                    <a:lnTo>
                      <a:pt x="29" y="13"/>
                    </a:lnTo>
                    <a:lnTo>
                      <a:pt x="26" y="11"/>
                    </a:lnTo>
                    <a:lnTo>
                      <a:pt x="23" y="10"/>
                    </a:lnTo>
                    <a:close/>
                    <a:moveTo>
                      <a:pt x="23" y="0"/>
                    </a:moveTo>
                    <a:lnTo>
                      <a:pt x="28" y="0"/>
                    </a:lnTo>
                    <a:lnTo>
                      <a:pt x="32" y="3"/>
                    </a:lnTo>
                    <a:lnTo>
                      <a:pt x="37" y="7"/>
                    </a:lnTo>
                    <a:lnTo>
                      <a:pt x="40" y="13"/>
                    </a:lnTo>
                    <a:lnTo>
                      <a:pt x="43" y="23"/>
                    </a:lnTo>
                    <a:lnTo>
                      <a:pt x="45" y="34"/>
                    </a:lnTo>
                    <a:lnTo>
                      <a:pt x="47" y="45"/>
                    </a:lnTo>
                    <a:lnTo>
                      <a:pt x="45" y="56"/>
                    </a:lnTo>
                    <a:lnTo>
                      <a:pt x="43" y="67"/>
                    </a:lnTo>
                    <a:lnTo>
                      <a:pt x="40" y="77"/>
                    </a:lnTo>
                    <a:lnTo>
                      <a:pt x="37" y="83"/>
                    </a:lnTo>
                    <a:lnTo>
                      <a:pt x="32" y="86"/>
                    </a:lnTo>
                    <a:lnTo>
                      <a:pt x="28" y="89"/>
                    </a:lnTo>
                    <a:lnTo>
                      <a:pt x="23" y="89"/>
                    </a:lnTo>
                    <a:lnTo>
                      <a:pt x="18" y="89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7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5" y="13"/>
                    </a:lnTo>
                    <a:lnTo>
                      <a:pt x="8" y="7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0" name="Freeform 793"/>
              <p:cNvSpPr>
                <a:spLocks/>
              </p:cNvSpPr>
              <p:nvPr/>
            </p:nvSpPr>
            <p:spPr bwMode="auto">
              <a:xfrm>
                <a:off x="6207" y="2462"/>
                <a:ext cx="25" cy="86"/>
              </a:xfrm>
              <a:custGeom>
                <a:avLst/>
                <a:gdLst>
                  <a:gd name="T0" fmla="*/ 19 w 25"/>
                  <a:gd name="T1" fmla="*/ 0 h 86"/>
                  <a:gd name="T2" fmla="*/ 25 w 25"/>
                  <a:gd name="T3" fmla="*/ 0 h 86"/>
                  <a:gd name="T4" fmla="*/ 25 w 25"/>
                  <a:gd name="T5" fmla="*/ 86 h 86"/>
                  <a:gd name="T6" fmla="*/ 16 w 25"/>
                  <a:gd name="T7" fmla="*/ 86 h 86"/>
                  <a:gd name="T8" fmla="*/ 16 w 25"/>
                  <a:gd name="T9" fmla="*/ 25 h 86"/>
                  <a:gd name="T10" fmla="*/ 0 w 25"/>
                  <a:gd name="T11" fmla="*/ 25 h 86"/>
                  <a:gd name="T12" fmla="*/ 0 w 25"/>
                  <a:gd name="T13" fmla="*/ 16 h 86"/>
                  <a:gd name="T14" fmla="*/ 6 w 25"/>
                  <a:gd name="T15" fmla="*/ 16 h 86"/>
                  <a:gd name="T16" fmla="*/ 11 w 25"/>
                  <a:gd name="T17" fmla="*/ 14 h 86"/>
                  <a:gd name="T18" fmla="*/ 14 w 25"/>
                  <a:gd name="T19" fmla="*/ 13 h 86"/>
                  <a:gd name="T20" fmla="*/ 16 w 25"/>
                  <a:gd name="T21" fmla="*/ 10 h 86"/>
                  <a:gd name="T22" fmla="*/ 17 w 25"/>
                  <a:gd name="T23" fmla="*/ 5 h 86"/>
                  <a:gd name="T24" fmla="*/ 19 w 25"/>
                  <a:gd name="T25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" h="86">
                    <a:moveTo>
                      <a:pt x="19" y="0"/>
                    </a:moveTo>
                    <a:lnTo>
                      <a:pt x="25" y="0"/>
                    </a:lnTo>
                    <a:lnTo>
                      <a:pt x="25" y="86"/>
                    </a:lnTo>
                    <a:lnTo>
                      <a:pt x="16" y="86"/>
                    </a:lnTo>
                    <a:lnTo>
                      <a:pt x="16" y="25"/>
                    </a:lnTo>
                    <a:lnTo>
                      <a:pt x="0" y="25"/>
                    </a:lnTo>
                    <a:lnTo>
                      <a:pt x="0" y="16"/>
                    </a:lnTo>
                    <a:lnTo>
                      <a:pt x="6" y="16"/>
                    </a:lnTo>
                    <a:lnTo>
                      <a:pt x="11" y="14"/>
                    </a:lnTo>
                    <a:lnTo>
                      <a:pt x="14" y="13"/>
                    </a:lnTo>
                    <a:lnTo>
                      <a:pt x="16" y="10"/>
                    </a:lnTo>
                    <a:lnTo>
                      <a:pt x="17" y="5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1" name="Freeform 794"/>
              <p:cNvSpPr>
                <a:spLocks noEditPoints="1"/>
              </p:cNvSpPr>
              <p:nvPr/>
            </p:nvSpPr>
            <p:spPr bwMode="auto">
              <a:xfrm>
                <a:off x="6258" y="2462"/>
                <a:ext cx="46" cy="89"/>
              </a:xfrm>
              <a:custGeom>
                <a:avLst/>
                <a:gdLst>
                  <a:gd name="T0" fmla="*/ 22 w 46"/>
                  <a:gd name="T1" fmla="*/ 10 h 89"/>
                  <a:gd name="T2" fmla="*/ 19 w 46"/>
                  <a:gd name="T3" fmla="*/ 11 h 89"/>
                  <a:gd name="T4" fmla="*/ 16 w 46"/>
                  <a:gd name="T5" fmla="*/ 13 h 89"/>
                  <a:gd name="T6" fmla="*/ 14 w 46"/>
                  <a:gd name="T7" fmla="*/ 14 h 89"/>
                  <a:gd name="T8" fmla="*/ 11 w 46"/>
                  <a:gd name="T9" fmla="*/ 19 h 89"/>
                  <a:gd name="T10" fmla="*/ 9 w 46"/>
                  <a:gd name="T11" fmla="*/ 29 h 89"/>
                  <a:gd name="T12" fmla="*/ 8 w 46"/>
                  <a:gd name="T13" fmla="*/ 45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3 h 89"/>
                  <a:gd name="T20" fmla="*/ 16 w 46"/>
                  <a:gd name="T21" fmla="*/ 76 h 89"/>
                  <a:gd name="T22" fmla="*/ 19 w 46"/>
                  <a:gd name="T23" fmla="*/ 78 h 89"/>
                  <a:gd name="T24" fmla="*/ 22 w 46"/>
                  <a:gd name="T25" fmla="*/ 78 h 89"/>
                  <a:gd name="T26" fmla="*/ 25 w 46"/>
                  <a:gd name="T27" fmla="*/ 78 h 89"/>
                  <a:gd name="T28" fmla="*/ 28 w 46"/>
                  <a:gd name="T29" fmla="*/ 76 h 89"/>
                  <a:gd name="T30" fmla="*/ 32 w 46"/>
                  <a:gd name="T31" fmla="*/ 73 h 89"/>
                  <a:gd name="T32" fmla="*/ 33 w 46"/>
                  <a:gd name="T33" fmla="*/ 70 h 89"/>
                  <a:gd name="T34" fmla="*/ 36 w 46"/>
                  <a:gd name="T35" fmla="*/ 60 h 89"/>
                  <a:gd name="T36" fmla="*/ 36 w 46"/>
                  <a:gd name="T37" fmla="*/ 45 h 89"/>
                  <a:gd name="T38" fmla="*/ 36 w 46"/>
                  <a:gd name="T39" fmla="*/ 29 h 89"/>
                  <a:gd name="T40" fmla="*/ 33 w 46"/>
                  <a:gd name="T41" fmla="*/ 19 h 89"/>
                  <a:gd name="T42" fmla="*/ 32 w 46"/>
                  <a:gd name="T43" fmla="*/ 14 h 89"/>
                  <a:gd name="T44" fmla="*/ 28 w 46"/>
                  <a:gd name="T45" fmla="*/ 13 h 89"/>
                  <a:gd name="T46" fmla="*/ 25 w 46"/>
                  <a:gd name="T47" fmla="*/ 11 h 89"/>
                  <a:gd name="T48" fmla="*/ 22 w 46"/>
                  <a:gd name="T49" fmla="*/ 10 h 89"/>
                  <a:gd name="T50" fmla="*/ 22 w 46"/>
                  <a:gd name="T51" fmla="*/ 0 h 89"/>
                  <a:gd name="T52" fmla="*/ 27 w 46"/>
                  <a:gd name="T53" fmla="*/ 0 h 89"/>
                  <a:gd name="T54" fmla="*/ 32 w 46"/>
                  <a:gd name="T55" fmla="*/ 3 h 89"/>
                  <a:gd name="T56" fmla="*/ 36 w 46"/>
                  <a:gd name="T57" fmla="*/ 6 h 89"/>
                  <a:gd name="T58" fmla="*/ 40 w 46"/>
                  <a:gd name="T59" fmla="*/ 13 h 89"/>
                  <a:gd name="T60" fmla="*/ 43 w 46"/>
                  <a:gd name="T61" fmla="*/ 22 h 89"/>
                  <a:gd name="T62" fmla="*/ 44 w 46"/>
                  <a:gd name="T63" fmla="*/ 33 h 89"/>
                  <a:gd name="T64" fmla="*/ 46 w 46"/>
                  <a:gd name="T65" fmla="*/ 45 h 89"/>
                  <a:gd name="T66" fmla="*/ 44 w 46"/>
                  <a:gd name="T67" fmla="*/ 56 h 89"/>
                  <a:gd name="T68" fmla="*/ 43 w 46"/>
                  <a:gd name="T69" fmla="*/ 67 h 89"/>
                  <a:gd name="T70" fmla="*/ 40 w 46"/>
                  <a:gd name="T71" fmla="*/ 76 h 89"/>
                  <a:gd name="T72" fmla="*/ 36 w 46"/>
                  <a:gd name="T73" fmla="*/ 83 h 89"/>
                  <a:gd name="T74" fmla="*/ 32 w 46"/>
                  <a:gd name="T75" fmla="*/ 86 h 89"/>
                  <a:gd name="T76" fmla="*/ 27 w 46"/>
                  <a:gd name="T77" fmla="*/ 88 h 89"/>
                  <a:gd name="T78" fmla="*/ 22 w 46"/>
                  <a:gd name="T79" fmla="*/ 89 h 89"/>
                  <a:gd name="T80" fmla="*/ 17 w 46"/>
                  <a:gd name="T81" fmla="*/ 88 h 89"/>
                  <a:gd name="T82" fmla="*/ 13 w 46"/>
                  <a:gd name="T83" fmla="*/ 86 h 89"/>
                  <a:gd name="T84" fmla="*/ 8 w 46"/>
                  <a:gd name="T85" fmla="*/ 83 h 89"/>
                  <a:gd name="T86" fmla="*/ 5 w 46"/>
                  <a:gd name="T87" fmla="*/ 76 h 89"/>
                  <a:gd name="T88" fmla="*/ 1 w 46"/>
                  <a:gd name="T89" fmla="*/ 67 h 89"/>
                  <a:gd name="T90" fmla="*/ 0 w 46"/>
                  <a:gd name="T91" fmla="*/ 56 h 89"/>
                  <a:gd name="T92" fmla="*/ 0 w 46"/>
                  <a:gd name="T93" fmla="*/ 45 h 89"/>
                  <a:gd name="T94" fmla="*/ 0 w 46"/>
                  <a:gd name="T95" fmla="*/ 33 h 89"/>
                  <a:gd name="T96" fmla="*/ 1 w 46"/>
                  <a:gd name="T97" fmla="*/ 22 h 89"/>
                  <a:gd name="T98" fmla="*/ 5 w 46"/>
                  <a:gd name="T99" fmla="*/ 13 h 89"/>
                  <a:gd name="T100" fmla="*/ 8 w 46"/>
                  <a:gd name="T101" fmla="*/ 6 h 89"/>
                  <a:gd name="T102" fmla="*/ 13 w 46"/>
                  <a:gd name="T103" fmla="*/ 3 h 89"/>
                  <a:gd name="T104" fmla="*/ 17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10"/>
                    </a:moveTo>
                    <a:lnTo>
                      <a:pt x="19" y="11"/>
                    </a:lnTo>
                    <a:lnTo>
                      <a:pt x="16" y="13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9" y="29"/>
                    </a:lnTo>
                    <a:lnTo>
                      <a:pt x="8" y="45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3"/>
                    </a:lnTo>
                    <a:lnTo>
                      <a:pt x="16" y="76"/>
                    </a:lnTo>
                    <a:lnTo>
                      <a:pt x="19" y="78"/>
                    </a:lnTo>
                    <a:lnTo>
                      <a:pt x="22" y="78"/>
                    </a:lnTo>
                    <a:lnTo>
                      <a:pt x="25" y="78"/>
                    </a:lnTo>
                    <a:lnTo>
                      <a:pt x="28" y="76"/>
                    </a:lnTo>
                    <a:lnTo>
                      <a:pt x="32" y="73"/>
                    </a:lnTo>
                    <a:lnTo>
                      <a:pt x="33" y="70"/>
                    </a:lnTo>
                    <a:lnTo>
                      <a:pt x="36" y="60"/>
                    </a:lnTo>
                    <a:lnTo>
                      <a:pt x="36" y="45"/>
                    </a:lnTo>
                    <a:lnTo>
                      <a:pt x="36" y="29"/>
                    </a:lnTo>
                    <a:lnTo>
                      <a:pt x="33" y="19"/>
                    </a:lnTo>
                    <a:lnTo>
                      <a:pt x="32" y="14"/>
                    </a:lnTo>
                    <a:lnTo>
                      <a:pt x="28" y="13"/>
                    </a:lnTo>
                    <a:lnTo>
                      <a:pt x="25" y="11"/>
                    </a:lnTo>
                    <a:lnTo>
                      <a:pt x="22" y="10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32" y="3"/>
                    </a:lnTo>
                    <a:lnTo>
                      <a:pt x="36" y="6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4" y="33"/>
                    </a:lnTo>
                    <a:lnTo>
                      <a:pt x="46" y="45"/>
                    </a:lnTo>
                    <a:lnTo>
                      <a:pt x="44" y="56"/>
                    </a:lnTo>
                    <a:lnTo>
                      <a:pt x="43" y="67"/>
                    </a:lnTo>
                    <a:lnTo>
                      <a:pt x="40" y="76"/>
                    </a:lnTo>
                    <a:lnTo>
                      <a:pt x="36" y="83"/>
                    </a:lnTo>
                    <a:lnTo>
                      <a:pt x="32" y="86"/>
                    </a:lnTo>
                    <a:lnTo>
                      <a:pt x="27" y="88"/>
                    </a:lnTo>
                    <a:lnTo>
                      <a:pt x="22" y="89"/>
                    </a:lnTo>
                    <a:lnTo>
                      <a:pt x="17" y="88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6"/>
                    </a:lnTo>
                    <a:lnTo>
                      <a:pt x="1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7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2" name="Freeform 795"/>
              <p:cNvSpPr>
                <a:spLocks noEditPoints="1"/>
              </p:cNvSpPr>
              <p:nvPr/>
            </p:nvSpPr>
            <p:spPr bwMode="auto">
              <a:xfrm>
                <a:off x="6313" y="2462"/>
                <a:ext cx="47" cy="89"/>
              </a:xfrm>
              <a:custGeom>
                <a:avLst/>
                <a:gdLst>
                  <a:gd name="T0" fmla="*/ 23 w 47"/>
                  <a:gd name="T1" fmla="*/ 10 h 89"/>
                  <a:gd name="T2" fmla="*/ 20 w 47"/>
                  <a:gd name="T3" fmla="*/ 11 h 89"/>
                  <a:gd name="T4" fmla="*/ 16 w 47"/>
                  <a:gd name="T5" fmla="*/ 13 h 89"/>
                  <a:gd name="T6" fmla="*/ 15 w 47"/>
                  <a:gd name="T7" fmla="*/ 14 h 89"/>
                  <a:gd name="T8" fmla="*/ 12 w 47"/>
                  <a:gd name="T9" fmla="*/ 19 h 89"/>
                  <a:gd name="T10" fmla="*/ 10 w 47"/>
                  <a:gd name="T11" fmla="*/ 29 h 89"/>
                  <a:gd name="T12" fmla="*/ 8 w 47"/>
                  <a:gd name="T13" fmla="*/ 45 h 89"/>
                  <a:gd name="T14" fmla="*/ 10 w 47"/>
                  <a:gd name="T15" fmla="*/ 60 h 89"/>
                  <a:gd name="T16" fmla="*/ 12 w 47"/>
                  <a:gd name="T17" fmla="*/ 70 h 89"/>
                  <a:gd name="T18" fmla="*/ 15 w 47"/>
                  <a:gd name="T19" fmla="*/ 73 h 89"/>
                  <a:gd name="T20" fmla="*/ 16 w 47"/>
                  <a:gd name="T21" fmla="*/ 76 h 89"/>
                  <a:gd name="T22" fmla="*/ 20 w 47"/>
                  <a:gd name="T23" fmla="*/ 78 h 89"/>
                  <a:gd name="T24" fmla="*/ 23 w 47"/>
                  <a:gd name="T25" fmla="*/ 78 h 89"/>
                  <a:gd name="T26" fmla="*/ 26 w 47"/>
                  <a:gd name="T27" fmla="*/ 78 h 89"/>
                  <a:gd name="T28" fmla="*/ 29 w 47"/>
                  <a:gd name="T29" fmla="*/ 76 h 89"/>
                  <a:gd name="T30" fmla="*/ 32 w 47"/>
                  <a:gd name="T31" fmla="*/ 73 h 89"/>
                  <a:gd name="T32" fmla="*/ 34 w 47"/>
                  <a:gd name="T33" fmla="*/ 70 h 89"/>
                  <a:gd name="T34" fmla="*/ 37 w 47"/>
                  <a:gd name="T35" fmla="*/ 60 h 89"/>
                  <a:gd name="T36" fmla="*/ 37 w 47"/>
                  <a:gd name="T37" fmla="*/ 45 h 89"/>
                  <a:gd name="T38" fmla="*/ 37 w 47"/>
                  <a:gd name="T39" fmla="*/ 29 h 89"/>
                  <a:gd name="T40" fmla="*/ 34 w 47"/>
                  <a:gd name="T41" fmla="*/ 19 h 89"/>
                  <a:gd name="T42" fmla="*/ 32 w 47"/>
                  <a:gd name="T43" fmla="*/ 14 h 89"/>
                  <a:gd name="T44" fmla="*/ 29 w 47"/>
                  <a:gd name="T45" fmla="*/ 13 h 89"/>
                  <a:gd name="T46" fmla="*/ 26 w 47"/>
                  <a:gd name="T47" fmla="*/ 11 h 89"/>
                  <a:gd name="T48" fmla="*/ 23 w 47"/>
                  <a:gd name="T49" fmla="*/ 10 h 89"/>
                  <a:gd name="T50" fmla="*/ 23 w 47"/>
                  <a:gd name="T51" fmla="*/ 0 h 89"/>
                  <a:gd name="T52" fmla="*/ 28 w 47"/>
                  <a:gd name="T53" fmla="*/ 0 h 89"/>
                  <a:gd name="T54" fmla="*/ 32 w 47"/>
                  <a:gd name="T55" fmla="*/ 3 h 89"/>
                  <a:gd name="T56" fmla="*/ 37 w 47"/>
                  <a:gd name="T57" fmla="*/ 6 h 89"/>
                  <a:gd name="T58" fmla="*/ 40 w 47"/>
                  <a:gd name="T59" fmla="*/ 13 h 89"/>
                  <a:gd name="T60" fmla="*/ 43 w 47"/>
                  <a:gd name="T61" fmla="*/ 22 h 89"/>
                  <a:gd name="T62" fmla="*/ 45 w 47"/>
                  <a:gd name="T63" fmla="*/ 33 h 89"/>
                  <a:gd name="T64" fmla="*/ 47 w 47"/>
                  <a:gd name="T65" fmla="*/ 45 h 89"/>
                  <a:gd name="T66" fmla="*/ 45 w 47"/>
                  <a:gd name="T67" fmla="*/ 56 h 89"/>
                  <a:gd name="T68" fmla="*/ 43 w 47"/>
                  <a:gd name="T69" fmla="*/ 67 h 89"/>
                  <a:gd name="T70" fmla="*/ 40 w 47"/>
                  <a:gd name="T71" fmla="*/ 76 h 89"/>
                  <a:gd name="T72" fmla="*/ 37 w 47"/>
                  <a:gd name="T73" fmla="*/ 83 h 89"/>
                  <a:gd name="T74" fmla="*/ 32 w 47"/>
                  <a:gd name="T75" fmla="*/ 86 h 89"/>
                  <a:gd name="T76" fmla="*/ 28 w 47"/>
                  <a:gd name="T77" fmla="*/ 88 h 89"/>
                  <a:gd name="T78" fmla="*/ 23 w 47"/>
                  <a:gd name="T79" fmla="*/ 89 h 89"/>
                  <a:gd name="T80" fmla="*/ 18 w 47"/>
                  <a:gd name="T81" fmla="*/ 88 h 89"/>
                  <a:gd name="T82" fmla="*/ 13 w 47"/>
                  <a:gd name="T83" fmla="*/ 86 h 89"/>
                  <a:gd name="T84" fmla="*/ 8 w 47"/>
                  <a:gd name="T85" fmla="*/ 83 h 89"/>
                  <a:gd name="T86" fmla="*/ 5 w 47"/>
                  <a:gd name="T87" fmla="*/ 76 h 89"/>
                  <a:gd name="T88" fmla="*/ 2 w 47"/>
                  <a:gd name="T89" fmla="*/ 67 h 89"/>
                  <a:gd name="T90" fmla="*/ 0 w 47"/>
                  <a:gd name="T91" fmla="*/ 56 h 89"/>
                  <a:gd name="T92" fmla="*/ 0 w 47"/>
                  <a:gd name="T93" fmla="*/ 45 h 89"/>
                  <a:gd name="T94" fmla="*/ 0 w 47"/>
                  <a:gd name="T95" fmla="*/ 33 h 89"/>
                  <a:gd name="T96" fmla="*/ 2 w 47"/>
                  <a:gd name="T97" fmla="*/ 22 h 89"/>
                  <a:gd name="T98" fmla="*/ 5 w 47"/>
                  <a:gd name="T99" fmla="*/ 13 h 89"/>
                  <a:gd name="T100" fmla="*/ 8 w 47"/>
                  <a:gd name="T101" fmla="*/ 6 h 89"/>
                  <a:gd name="T102" fmla="*/ 13 w 47"/>
                  <a:gd name="T103" fmla="*/ 3 h 89"/>
                  <a:gd name="T104" fmla="*/ 18 w 47"/>
                  <a:gd name="T105" fmla="*/ 0 h 89"/>
                  <a:gd name="T106" fmla="*/ 23 w 47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" h="89">
                    <a:moveTo>
                      <a:pt x="23" y="10"/>
                    </a:moveTo>
                    <a:lnTo>
                      <a:pt x="20" y="11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2" y="19"/>
                    </a:lnTo>
                    <a:lnTo>
                      <a:pt x="10" y="29"/>
                    </a:lnTo>
                    <a:lnTo>
                      <a:pt x="8" y="45"/>
                    </a:lnTo>
                    <a:lnTo>
                      <a:pt x="10" y="60"/>
                    </a:lnTo>
                    <a:lnTo>
                      <a:pt x="12" y="70"/>
                    </a:lnTo>
                    <a:lnTo>
                      <a:pt x="15" y="73"/>
                    </a:lnTo>
                    <a:lnTo>
                      <a:pt x="16" y="76"/>
                    </a:lnTo>
                    <a:lnTo>
                      <a:pt x="20" y="78"/>
                    </a:lnTo>
                    <a:lnTo>
                      <a:pt x="23" y="78"/>
                    </a:lnTo>
                    <a:lnTo>
                      <a:pt x="26" y="78"/>
                    </a:lnTo>
                    <a:lnTo>
                      <a:pt x="29" y="76"/>
                    </a:lnTo>
                    <a:lnTo>
                      <a:pt x="32" y="73"/>
                    </a:lnTo>
                    <a:lnTo>
                      <a:pt x="34" y="70"/>
                    </a:lnTo>
                    <a:lnTo>
                      <a:pt x="37" y="60"/>
                    </a:lnTo>
                    <a:lnTo>
                      <a:pt x="37" y="45"/>
                    </a:lnTo>
                    <a:lnTo>
                      <a:pt x="37" y="29"/>
                    </a:lnTo>
                    <a:lnTo>
                      <a:pt x="34" y="19"/>
                    </a:lnTo>
                    <a:lnTo>
                      <a:pt x="32" y="14"/>
                    </a:lnTo>
                    <a:lnTo>
                      <a:pt x="29" y="13"/>
                    </a:lnTo>
                    <a:lnTo>
                      <a:pt x="26" y="11"/>
                    </a:lnTo>
                    <a:lnTo>
                      <a:pt x="23" y="10"/>
                    </a:lnTo>
                    <a:close/>
                    <a:moveTo>
                      <a:pt x="23" y="0"/>
                    </a:moveTo>
                    <a:lnTo>
                      <a:pt x="28" y="0"/>
                    </a:lnTo>
                    <a:lnTo>
                      <a:pt x="32" y="3"/>
                    </a:lnTo>
                    <a:lnTo>
                      <a:pt x="37" y="6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5" y="33"/>
                    </a:lnTo>
                    <a:lnTo>
                      <a:pt x="47" y="45"/>
                    </a:lnTo>
                    <a:lnTo>
                      <a:pt x="45" y="56"/>
                    </a:lnTo>
                    <a:lnTo>
                      <a:pt x="43" y="67"/>
                    </a:lnTo>
                    <a:lnTo>
                      <a:pt x="40" y="76"/>
                    </a:lnTo>
                    <a:lnTo>
                      <a:pt x="37" y="83"/>
                    </a:lnTo>
                    <a:lnTo>
                      <a:pt x="32" y="86"/>
                    </a:lnTo>
                    <a:lnTo>
                      <a:pt x="28" y="88"/>
                    </a:lnTo>
                    <a:lnTo>
                      <a:pt x="23" y="89"/>
                    </a:lnTo>
                    <a:lnTo>
                      <a:pt x="18" y="88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6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3" name="Freeform 796"/>
              <p:cNvSpPr>
                <a:spLocks noEditPoints="1"/>
              </p:cNvSpPr>
              <p:nvPr/>
            </p:nvSpPr>
            <p:spPr bwMode="auto">
              <a:xfrm>
                <a:off x="6369" y="2462"/>
                <a:ext cx="46" cy="89"/>
              </a:xfrm>
              <a:custGeom>
                <a:avLst/>
                <a:gdLst>
                  <a:gd name="T0" fmla="*/ 22 w 46"/>
                  <a:gd name="T1" fmla="*/ 10 h 89"/>
                  <a:gd name="T2" fmla="*/ 19 w 46"/>
                  <a:gd name="T3" fmla="*/ 11 h 89"/>
                  <a:gd name="T4" fmla="*/ 16 w 46"/>
                  <a:gd name="T5" fmla="*/ 13 h 89"/>
                  <a:gd name="T6" fmla="*/ 14 w 46"/>
                  <a:gd name="T7" fmla="*/ 14 h 89"/>
                  <a:gd name="T8" fmla="*/ 11 w 46"/>
                  <a:gd name="T9" fmla="*/ 19 h 89"/>
                  <a:gd name="T10" fmla="*/ 10 w 46"/>
                  <a:gd name="T11" fmla="*/ 29 h 89"/>
                  <a:gd name="T12" fmla="*/ 8 w 46"/>
                  <a:gd name="T13" fmla="*/ 45 h 89"/>
                  <a:gd name="T14" fmla="*/ 10 w 46"/>
                  <a:gd name="T15" fmla="*/ 60 h 89"/>
                  <a:gd name="T16" fmla="*/ 11 w 46"/>
                  <a:gd name="T17" fmla="*/ 70 h 89"/>
                  <a:gd name="T18" fmla="*/ 14 w 46"/>
                  <a:gd name="T19" fmla="*/ 73 h 89"/>
                  <a:gd name="T20" fmla="*/ 16 w 46"/>
                  <a:gd name="T21" fmla="*/ 76 h 89"/>
                  <a:gd name="T22" fmla="*/ 19 w 46"/>
                  <a:gd name="T23" fmla="*/ 78 h 89"/>
                  <a:gd name="T24" fmla="*/ 22 w 46"/>
                  <a:gd name="T25" fmla="*/ 78 h 89"/>
                  <a:gd name="T26" fmla="*/ 26 w 46"/>
                  <a:gd name="T27" fmla="*/ 78 h 89"/>
                  <a:gd name="T28" fmla="*/ 29 w 46"/>
                  <a:gd name="T29" fmla="*/ 76 h 89"/>
                  <a:gd name="T30" fmla="*/ 32 w 46"/>
                  <a:gd name="T31" fmla="*/ 73 h 89"/>
                  <a:gd name="T32" fmla="*/ 34 w 46"/>
                  <a:gd name="T33" fmla="*/ 70 h 89"/>
                  <a:gd name="T34" fmla="*/ 37 w 46"/>
                  <a:gd name="T35" fmla="*/ 60 h 89"/>
                  <a:gd name="T36" fmla="*/ 37 w 46"/>
                  <a:gd name="T37" fmla="*/ 45 h 89"/>
                  <a:gd name="T38" fmla="*/ 37 w 46"/>
                  <a:gd name="T39" fmla="*/ 29 h 89"/>
                  <a:gd name="T40" fmla="*/ 34 w 46"/>
                  <a:gd name="T41" fmla="*/ 19 h 89"/>
                  <a:gd name="T42" fmla="*/ 32 w 46"/>
                  <a:gd name="T43" fmla="*/ 14 h 89"/>
                  <a:gd name="T44" fmla="*/ 29 w 46"/>
                  <a:gd name="T45" fmla="*/ 13 h 89"/>
                  <a:gd name="T46" fmla="*/ 26 w 46"/>
                  <a:gd name="T47" fmla="*/ 11 h 89"/>
                  <a:gd name="T48" fmla="*/ 22 w 46"/>
                  <a:gd name="T49" fmla="*/ 10 h 89"/>
                  <a:gd name="T50" fmla="*/ 22 w 46"/>
                  <a:gd name="T51" fmla="*/ 0 h 89"/>
                  <a:gd name="T52" fmla="*/ 27 w 46"/>
                  <a:gd name="T53" fmla="*/ 0 h 89"/>
                  <a:gd name="T54" fmla="*/ 32 w 46"/>
                  <a:gd name="T55" fmla="*/ 3 h 89"/>
                  <a:gd name="T56" fmla="*/ 37 w 46"/>
                  <a:gd name="T57" fmla="*/ 6 h 89"/>
                  <a:gd name="T58" fmla="*/ 40 w 46"/>
                  <a:gd name="T59" fmla="*/ 13 h 89"/>
                  <a:gd name="T60" fmla="*/ 43 w 46"/>
                  <a:gd name="T61" fmla="*/ 22 h 89"/>
                  <a:gd name="T62" fmla="*/ 45 w 46"/>
                  <a:gd name="T63" fmla="*/ 33 h 89"/>
                  <a:gd name="T64" fmla="*/ 46 w 46"/>
                  <a:gd name="T65" fmla="*/ 45 h 89"/>
                  <a:gd name="T66" fmla="*/ 45 w 46"/>
                  <a:gd name="T67" fmla="*/ 56 h 89"/>
                  <a:gd name="T68" fmla="*/ 43 w 46"/>
                  <a:gd name="T69" fmla="*/ 67 h 89"/>
                  <a:gd name="T70" fmla="*/ 40 w 46"/>
                  <a:gd name="T71" fmla="*/ 76 h 89"/>
                  <a:gd name="T72" fmla="*/ 37 w 46"/>
                  <a:gd name="T73" fmla="*/ 83 h 89"/>
                  <a:gd name="T74" fmla="*/ 32 w 46"/>
                  <a:gd name="T75" fmla="*/ 86 h 89"/>
                  <a:gd name="T76" fmla="*/ 27 w 46"/>
                  <a:gd name="T77" fmla="*/ 88 h 89"/>
                  <a:gd name="T78" fmla="*/ 22 w 46"/>
                  <a:gd name="T79" fmla="*/ 89 h 89"/>
                  <a:gd name="T80" fmla="*/ 18 w 46"/>
                  <a:gd name="T81" fmla="*/ 88 h 89"/>
                  <a:gd name="T82" fmla="*/ 13 w 46"/>
                  <a:gd name="T83" fmla="*/ 86 h 89"/>
                  <a:gd name="T84" fmla="*/ 8 w 46"/>
                  <a:gd name="T85" fmla="*/ 83 h 89"/>
                  <a:gd name="T86" fmla="*/ 5 w 46"/>
                  <a:gd name="T87" fmla="*/ 76 h 89"/>
                  <a:gd name="T88" fmla="*/ 2 w 46"/>
                  <a:gd name="T89" fmla="*/ 67 h 89"/>
                  <a:gd name="T90" fmla="*/ 0 w 46"/>
                  <a:gd name="T91" fmla="*/ 56 h 89"/>
                  <a:gd name="T92" fmla="*/ 0 w 46"/>
                  <a:gd name="T93" fmla="*/ 45 h 89"/>
                  <a:gd name="T94" fmla="*/ 0 w 46"/>
                  <a:gd name="T95" fmla="*/ 33 h 89"/>
                  <a:gd name="T96" fmla="*/ 2 w 46"/>
                  <a:gd name="T97" fmla="*/ 22 h 89"/>
                  <a:gd name="T98" fmla="*/ 5 w 46"/>
                  <a:gd name="T99" fmla="*/ 13 h 89"/>
                  <a:gd name="T100" fmla="*/ 8 w 46"/>
                  <a:gd name="T101" fmla="*/ 6 h 89"/>
                  <a:gd name="T102" fmla="*/ 13 w 46"/>
                  <a:gd name="T103" fmla="*/ 3 h 89"/>
                  <a:gd name="T104" fmla="*/ 18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10"/>
                    </a:moveTo>
                    <a:lnTo>
                      <a:pt x="19" y="11"/>
                    </a:lnTo>
                    <a:lnTo>
                      <a:pt x="16" y="13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10" y="29"/>
                    </a:lnTo>
                    <a:lnTo>
                      <a:pt x="8" y="45"/>
                    </a:lnTo>
                    <a:lnTo>
                      <a:pt x="10" y="60"/>
                    </a:lnTo>
                    <a:lnTo>
                      <a:pt x="11" y="70"/>
                    </a:lnTo>
                    <a:lnTo>
                      <a:pt x="14" y="73"/>
                    </a:lnTo>
                    <a:lnTo>
                      <a:pt x="16" y="76"/>
                    </a:lnTo>
                    <a:lnTo>
                      <a:pt x="19" y="78"/>
                    </a:lnTo>
                    <a:lnTo>
                      <a:pt x="22" y="78"/>
                    </a:lnTo>
                    <a:lnTo>
                      <a:pt x="26" y="78"/>
                    </a:lnTo>
                    <a:lnTo>
                      <a:pt x="29" y="76"/>
                    </a:lnTo>
                    <a:lnTo>
                      <a:pt x="32" y="73"/>
                    </a:lnTo>
                    <a:lnTo>
                      <a:pt x="34" y="70"/>
                    </a:lnTo>
                    <a:lnTo>
                      <a:pt x="37" y="60"/>
                    </a:lnTo>
                    <a:lnTo>
                      <a:pt x="37" y="45"/>
                    </a:lnTo>
                    <a:lnTo>
                      <a:pt x="37" y="29"/>
                    </a:lnTo>
                    <a:lnTo>
                      <a:pt x="34" y="19"/>
                    </a:lnTo>
                    <a:lnTo>
                      <a:pt x="32" y="14"/>
                    </a:lnTo>
                    <a:lnTo>
                      <a:pt x="29" y="13"/>
                    </a:lnTo>
                    <a:lnTo>
                      <a:pt x="26" y="11"/>
                    </a:lnTo>
                    <a:lnTo>
                      <a:pt x="22" y="10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32" y="3"/>
                    </a:lnTo>
                    <a:lnTo>
                      <a:pt x="37" y="6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5" y="33"/>
                    </a:lnTo>
                    <a:lnTo>
                      <a:pt x="46" y="45"/>
                    </a:lnTo>
                    <a:lnTo>
                      <a:pt x="45" y="56"/>
                    </a:lnTo>
                    <a:lnTo>
                      <a:pt x="43" y="67"/>
                    </a:lnTo>
                    <a:lnTo>
                      <a:pt x="40" y="76"/>
                    </a:lnTo>
                    <a:lnTo>
                      <a:pt x="37" y="83"/>
                    </a:lnTo>
                    <a:lnTo>
                      <a:pt x="32" y="86"/>
                    </a:lnTo>
                    <a:lnTo>
                      <a:pt x="27" y="88"/>
                    </a:lnTo>
                    <a:lnTo>
                      <a:pt x="22" y="89"/>
                    </a:lnTo>
                    <a:lnTo>
                      <a:pt x="18" y="88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6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4" name="Freeform 797"/>
              <p:cNvSpPr>
                <a:spLocks/>
              </p:cNvSpPr>
              <p:nvPr/>
            </p:nvSpPr>
            <p:spPr bwMode="auto">
              <a:xfrm>
                <a:off x="6207" y="2230"/>
                <a:ext cx="25" cy="86"/>
              </a:xfrm>
              <a:custGeom>
                <a:avLst/>
                <a:gdLst>
                  <a:gd name="T0" fmla="*/ 19 w 25"/>
                  <a:gd name="T1" fmla="*/ 0 h 86"/>
                  <a:gd name="T2" fmla="*/ 25 w 25"/>
                  <a:gd name="T3" fmla="*/ 0 h 86"/>
                  <a:gd name="T4" fmla="*/ 25 w 25"/>
                  <a:gd name="T5" fmla="*/ 86 h 86"/>
                  <a:gd name="T6" fmla="*/ 16 w 25"/>
                  <a:gd name="T7" fmla="*/ 86 h 86"/>
                  <a:gd name="T8" fmla="*/ 16 w 25"/>
                  <a:gd name="T9" fmla="*/ 25 h 86"/>
                  <a:gd name="T10" fmla="*/ 0 w 25"/>
                  <a:gd name="T11" fmla="*/ 25 h 86"/>
                  <a:gd name="T12" fmla="*/ 0 w 25"/>
                  <a:gd name="T13" fmla="*/ 16 h 86"/>
                  <a:gd name="T14" fmla="*/ 6 w 25"/>
                  <a:gd name="T15" fmla="*/ 16 h 86"/>
                  <a:gd name="T16" fmla="*/ 11 w 25"/>
                  <a:gd name="T17" fmla="*/ 14 h 86"/>
                  <a:gd name="T18" fmla="*/ 14 w 25"/>
                  <a:gd name="T19" fmla="*/ 11 h 86"/>
                  <a:gd name="T20" fmla="*/ 16 w 25"/>
                  <a:gd name="T21" fmla="*/ 9 h 86"/>
                  <a:gd name="T22" fmla="*/ 17 w 25"/>
                  <a:gd name="T23" fmla="*/ 4 h 86"/>
                  <a:gd name="T24" fmla="*/ 19 w 25"/>
                  <a:gd name="T25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" h="86">
                    <a:moveTo>
                      <a:pt x="19" y="0"/>
                    </a:moveTo>
                    <a:lnTo>
                      <a:pt x="25" y="0"/>
                    </a:lnTo>
                    <a:lnTo>
                      <a:pt x="25" y="86"/>
                    </a:lnTo>
                    <a:lnTo>
                      <a:pt x="16" y="86"/>
                    </a:lnTo>
                    <a:lnTo>
                      <a:pt x="16" y="25"/>
                    </a:lnTo>
                    <a:lnTo>
                      <a:pt x="0" y="25"/>
                    </a:lnTo>
                    <a:lnTo>
                      <a:pt x="0" y="16"/>
                    </a:lnTo>
                    <a:lnTo>
                      <a:pt x="6" y="16"/>
                    </a:lnTo>
                    <a:lnTo>
                      <a:pt x="11" y="14"/>
                    </a:lnTo>
                    <a:lnTo>
                      <a:pt x="14" y="11"/>
                    </a:lnTo>
                    <a:lnTo>
                      <a:pt x="16" y="9"/>
                    </a:lnTo>
                    <a:lnTo>
                      <a:pt x="17" y="4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5" name="Freeform 798"/>
              <p:cNvSpPr>
                <a:spLocks/>
              </p:cNvSpPr>
              <p:nvPr/>
            </p:nvSpPr>
            <p:spPr bwMode="auto">
              <a:xfrm>
                <a:off x="6256" y="2230"/>
                <a:ext cx="48" cy="86"/>
              </a:xfrm>
              <a:custGeom>
                <a:avLst/>
                <a:gdLst>
                  <a:gd name="T0" fmla="*/ 27 w 48"/>
                  <a:gd name="T1" fmla="*/ 0 h 86"/>
                  <a:gd name="T2" fmla="*/ 38 w 48"/>
                  <a:gd name="T3" fmla="*/ 3 h 86"/>
                  <a:gd name="T4" fmla="*/ 45 w 48"/>
                  <a:gd name="T5" fmla="*/ 12 h 86"/>
                  <a:gd name="T6" fmla="*/ 48 w 48"/>
                  <a:gd name="T7" fmla="*/ 25 h 86"/>
                  <a:gd name="T8" fmla="*/ 46 w 48"/>
                  <a:gd name="T9" fmla="*/ 36 h 86"/>
                  <a:gd name="T10" fmla="*/ 40 w 48"/>
                  <a:gd name="T11" fmla="*/ 44 h 86"/>
                  <a:gd name="T12" fmla="*/ 34 w 48"/>
                  <a:gd name="T13" fmla="*/ 51 h 86"/>
                  <a:gd name="T14" fmla="*/ 23 w 48"/>
                  <a:gd name="T15" fmla="*/ 57 h 86"/>
                  <a:gd name="T16" fmla="*/ 21 w 48"/>
                  <a:gd name="T17" fmla="*/ 59 h 86"/>
                  <a:gd name="T18" fmla="*/ 18 w 48"/>
                  <a:gd name="T19" fmla="*/ 60 h 86"/>
                  <a:gd name="T20" fmla="*/ 16 w 48"/>
                  <a:gd name="T21" fmla="*/ 63 h 86"/>
                  <a:gd name="T22" fmla="*/ 13 w 48"/>
                  <a:gd name="T23" fmla="*/ 67 h 86"/>
                  <a:gd name="T24" fmla="*/ 10 w 48"/>
                  <a:gd name="T25" fmla="*/ 71 h 86"/>
                  <a:gd name="T26" fmla="*/ 10 w 48"/>
                  <a:gd name="T27" fmla="*/ 76 h 86"/>
                  <a:gd name="T28" fmla="*/ 48 w 48"/>
                  <a:gd name="T29" fmla="*/ 76 h 86"/>
                  <a:gd name="T30" fmla="*/ 48 w 48"/>
                  <a:gd name="T31" fmla="*/ 86 h 86"/>
                  <a:gd name="T32" fmla="*/ 0 w 48"/>
                  <a:gd name="T33" fmla="*/ 86 h 86"/>
                  <a:gd name="T34" fmla="*/ 2 w 48"/>
                  <a:gd name="T35" fmla="*/ 71 h 86"/>
                  <a:gd name="T36" fmla="*/ 7 w 48"/>
                  <a:gd name="T37" fmla="*/ 60 h 86"/>
                  <a:gd name="T38" fmla="*/ 19 w 48"/>
                  <a:gd name="T39" fmla="*/ 49 h 86"/>
                  <a:gd name="T40" fmla="*/ 29 w 48"/>
                  <a:gd name="T41" fmla="*/ 41 h 86"/>
                  <a:gd name="T42" fmla="*/ 32 w 48"/>
                  <a:gd name="T43" fmla="*/ 39 h 86"/>
                  <a:gd name="T44" fmla="*/ 35 w 48"/>
                  <a:gd name="T45" fmla="*/ 38 h 86"/>
                  <a:gd name="T46" fmla="*/ 37 w 48"/>
                  <a:gd name="T47" fmla="*/ 35 h 86"/>
                  <a:gd name="T48" fmla="*/ 38 w 48"/>
                  <a:gd name="T49" fmla="*/ 30 h 86"/>
                  <a:gd name="T50" fmla="*/ 38 w 48"/>
                  <a:gd name="T51" fmla="*/ 25 h 86"/>
                  <a:gd name="T52" fmla="*/ 38 w 48"/>
                  <a:gd name="T53" fmla="*/ 19 h 86"/>
                  <a:gd name="T54" fmla="*/ 37 w 48"/>
                  <a:gd name="T55" fmla="*/ 16 h 86"/>
                  <a:gd name="T56" fmla="*/ 34 w 48"/>
                  <a:gd name="T57" fmla="*/ 12 h 86"/>
                  <a:gd name="T58" fmla="*/ 32 w 48"/>
                  <a:gd name="T59" fmla="*/ 11 h 86"/>
                  <a:gd name="T60" fmla="*/ 29 w 48"/>
                  <a:gd name="T61" fmla="*/ 9 h 86"/>
                  <a:gd name="T62" fmla="*/ 27 w 48"/>
                  <a:gd name="T63" fmla="*/ 9 h 86"/>
                  <a:gd name="T64" fmla="*/ 24 w 48"/>
                  <a:gd name="T65" fmla="*/ 9 h 86"/>
                  <a:gd name="T66" fmla="*/ 19 w 48"/>
                  <a:gd name="T67" fmla="*/ 9 h 86"/>
                  <a:gd name="T68" fmla="*/ 16 w 48"/>
                  <a:gd name="T69" fmla="*/ 12 h 86"/>
                  <a:gd name="T70" fmla="*/ 13 w 48"/>
                  <a:gd name="T71" fmla="*/ 14 h 86"/>
                  <a:gd name="T72" fmla="*/ 11 w 48"/>
                  <a:gd name="T73" fmla="*/ 19 h 86"/>
                  <a:gd name="T74" fmla="*/ 11 w 48"/>
                  <a:gd name="T75" fmla="*/ 24 h 86"/>
                  <a:gd name="T76" fmla="*/ 10 w 48"/>
                  <a:gd name="T77" fmla="*/ 28 h 86"/>
                  <a:gd name="T78" fmla="*/ 2 w 48"/>
                  <a:gd name="T79" fmla="*/ 28 h 86"/>
                  <a:gd name="T80" fmla="*/ 2 w 48"/>
                  <a:gd name="T81" fmla="*/ 20 h 86"/>
                  <a:gd name="T82" fmla="*/ 5 w 48"/>
                  <a:gd name="T83" fmla="*/ 12 h 86"/>
                  <a:gd name="T84" fmla="*/ 8 w 48"/>
                  <a:gd name="T85" fmla="*/ 6 h 86"/>
                  <a:gd name="T86" fmla="*/ 16 w 48"/>
                  <a:gd name="T87" fmla="*/ 1 h 86"/>
                  <a:gd name="T88" fmla="*/ 27 w 48"/>
                  <a:gd name="T8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8" h="86">
                    <a:moveTo>
                      <a:pt x="27" y="0"/>
                    </a:moveTo>
                    <a:lnTo>
                      <a:pt x="38" y="3"/>
                    </a:lnTo>
                    <a:lnTo>
                      <a:pt x="45" y="12"/>
                    </a:lnTo>
                    <a:lnTo>
                      <a:pt x="48" y="25"/>
                    </a:lnTo>
                    <a:lnTo>
                      <a:pt x="46" y="36"/>
                    </a:lnTo>
                    <a:lnTo>
                      <a:pt x="40" y="44"/>
                    </a:lnTo>
                    <a:lnTo>
                      <a:pt x="34" y="51"/>
                    </a:lnTo>
                    <a:lnTo>
                      <a:pt x="23" y="57"/>
                    </a:lnTo>
                    <a:lnTo>
                      <a:pt x="21" y="59"/>
                    </a:lnTo>
                    <a:lnTo>
                      <a:pt x="18" y="60"/>
                    </a:lnTo>
                    <a:lnTo>
                      <a:pt x="16" y="63"/>
                    </a:lnTo>
                    <a:lnTo>
                      <a:pt x="13" y="67"/>
                    </a:lnTo>
                    <a:lnTo>
                      <a:pt x="10" y="71"/>
                    </a:lnTo>
                    <a:lnTo>
                      <a:pt x="10" y="76"/>
                    </a:lnTo>
                    <a:lnTo>
                      <a:pt x="48" y="76"/>
                    </a:lnTo>
                    <a:lnTo>
                      <a:pt x="48" y="86"/>
                    </a:lnTo>
                    <a:lnTo>
                      <a:pt x="0" y="86"/>
                    </a:lnTo>
                    <a:lnTo>
                      <a:pt x="2" y="71"/>
                    </a:lnTo>
                    <a:lnTo>
                      <a:pt x="7" y="60"/>
                    </a:lnTo>
                    <a:lnTo>
                      <a:pt x="19" y="49"/>
                    </a:lnTo>
                    <a:lnTo>
                      <a:pt x="29" y="41"/>
                    </a:lnTo>
                    <a:lnTo>
                      <a:pt x="32" y="39"/>
                    </a:lnTo>
                    <a:lnTo>
                      <a:pt x="35" y="38"/>
                    </a:lnTo>
                    <a:lnTo>
                      <a:pt x="37" y="35"/>
                    </a:lnTo>
                    <a:lnTo>
                      <a:pt x="38" y="30"/>
                    </a:lnTo>
                    <a:lnTo>
                      <a:pt x="38" y="25"/>
                    </a:lnTo>
                    <a:lnTo>
                      <a:pt x="38" y="19"/>
                    </a:lnTo>
                    <a:lnTo>
                      <a:pt x="37" y="16"/>
                    </a:lnTo>
                    <a:lnTo>
                      <a:pt x="34" y="12"/>
                    </a:lnTo>
                    <a:lnTo>
                      <a:pt x="32" y="11"/>
                    </a:lnTo>
                    <a:lnTo>
                      <a:pt x="29" y="9"/>
                    </a:lnTo>
                    <a:lnTo>
                      <a:pt x="27" y="9"/>
                    </a:lnTo>
                    <a:lnTo>
                      <a:pt x="24" y="9"/>
                    </a:lnTo>
                    <a:lnTo>
                      <a:pt x="19" y="9"/>
                    </a:lnTo>
                    <a:lnTo>
                      <a:pt x="16" y="12"/>
                    </a:lnTo>
                    <a:lnTo>
                      <a:pt x="13" y="14"/>
                    </a:lnTo>
                    <a:lnTo>
                      <a:pt x="11" y="19"/>
                    </a:lnTo>
                    <a:lnTo>
                      <a:pt x="11" y="24"/>
                    </a:lnTo>
                    <a:lnTo>
                      <a:pt x="10" y="28"/>
                    </a:lnTo>
                    <a:lnTo>
                      <a:pt x="2" y="28"/>
                    </a:lnTo>
                    <a:lnTo>
                      <a:pt x="2" y="20"/>
                    </a:lnTo>
                    <a:lnTo>
                      <a:pt x="5" y="12"/>
                    </a:lnTo>
                    <a:lnTo>
                      <a:pt x="8" y="6"/>
                    </a:lnTo>
                    <a:lnTo>
                      <a:pt x="16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6" name="Freeform 799"/>
              <p:cNvSpPr>
                <a:spLocks noEditPoints="1"/>
              </p:cNvSpPr>
              <p:nvPr/>
            </p:nvSpPr>
            <p:spPr bwMode="auto">
              <a:xfrm>
                <a:off x="6313" y="2230"/>
                <a:ext cx="47" cy="89"/>
              </a:xfrm>
              <a:custGeom>
                <a:avLst/>
                <a:gdLst>
                  <a:gd name="T0" fmla="*/ 23 w 47"/>
                  <a:gd name="T1" fmla="*/ 9 h 89"/>
                  <a:gd name="T2" fmla="*/ 20 w 47"/>
                  <a:gd name="T3" fmla="*/ 9 h 89"/>
                  <a:gd name="T4" fmla="*/ 16 w 47"/>
                  <a:gd name="T5" fmla="*/ 11 h 89"/>
                  <a:gd name="T6" fmla="*/ 15 w 47"/>
                  <a:gd name="T7" fmla="*/ 14 h 89"/>
                  <a:gd name="T8" fmla="*/ 12 w 47"/>
                  <a:gd name="T9" fmla="*/ 19 h 89"/>
                  <a:gd name="T10" fmla="*/ 10 w 47"/>
                  <a:gd name="T11" fmla="*/ 28 h 89"/>
                  <a:gd name="T12" fmla="*/ 8 w 47"/>
                  <a:gd name="T13" fmla="*/ 44 h 89"/>
                  <a:gd name="T14" fmla="*/ 10 w 47"/>
                  <a:gd name="T15" fmla="*/ 59 h 89"/>
                  <a:gd name="T16" fmla="*/ 12 w 47"/>
                  <a:gd name="T17" fmla="*/ 70 h 89"/>
                  <a:gd name="T18" fmla="*/ 15 w 47"/>
                  <a:gd name="T19" fmla="*/ 73 h 89"/>
                  <a:gd name="T20" fmla="*/ 16 w 47"/>
                  <a:gd name="T21" fmla="*/ 76 h 89"/>
                  <a:gd name="T22" fmla="*/ 20 w 47"/>
                  <a:gd name="T23" fmla="*/ 78 h 89"/>
                  <a:gd name="T24" fmla="*/ 23 w 47"/>
                  <a:gd name="T25" fmla="*/ 78 h 89"/>
                  <a:gd name="T26" fmla="*/ 26 w 47"/>
                  <a:gd name="T27" fmla="*/ 78 h 89"/>
                  <a:gd name="T28" fmla="*/ 29 w 47"/>
                  <a:gd name="T29" fmla="*/ 76 h 89"/>
                  <a:gd name="T30" fmla="*/ 32 w 47"/>
                  <a:gd name="T31" fmla="*/ 73 h 89"/>
                  <a:gd name="T32" fmla="*/ 34 w 47"/>
                  <a:gd name="T33" fmla="*/ 70 h 89"/>
                  <a:gd name="T34" fmla="*/ 37 w 47"/>
                  <a:gd name="T35" fmla="*/ 59 h 89"/>
                  <a:gd name="T36" fmla="*/ 37 w 47"/>
                  <a:gd name="T37" fmla="*/ 44 h 89"/>
                  <a:gd name="T38" fmla="*/ 37 w 47"/>
                  <a:gd name="T39" fmla="*/ 28 h 89"/>
                  <a:gd name="T40" fmla="*/ 34 w 47"/>
                  <a:gd name="T41" fmla="*/ 19 h 89"/>
                  <a:gd name="T42" fmla="*/ 32 w 47"/>
                  <a:gd name="T43" fmla="*/ 14 h 89"/>
                  <a:gd name="T44" fmla="*/ 29 w 47"/>
                  <a:gd name="T45" fmla="*/ 11 h 89"/>
                  <a:gd name="T46" fmla="*/ 26 w 47"/>
                  <a:gd name="T47" fmla="*/ 9 h 89"/>
                  <a:gd name="T48" fmla="*/ 23 w 47"/>
                  <a:gd name="T49" fmla="*/ 9 h 89"/>
                  <a:gd name="T50" fmla="*/ 23 w 47"/>
                  <a:gd name="T51" fmla="*/ 0 h 89"/>
                  <a:gd name="T52" fmla="*/ 28 w 47"/>
                  <a:gd name="T53" fmla="*/ 0 h 89"/>
                  <a:gd name="T54" fmla="*/ 32 w 47"/>
                  <a:gd name="T55" fmla="*/ 3 h 89"/>
                  <a:gd name="T56" fmla="*/ 37 w 47"/>
                  <a:gd name="T57" fmla="*/ 6 h 89"/>
                  <a:gd name="T58" fmla="*/ 40 w 47"/>
                  <a:gd name="T59" fmla="*/ 12 h 89"/>
                  <a:gd name="T60" fmla="*/ 43 w 47"/>
                  <a:gd name="T61" fmla="*/ 22 h 89"/>
                  <a:gd name="T62" fmla="*/ 45 w 47"/>
                  <a:gd name="T63" fmla="*/ 33 h 89"/>
                  <a:gd name="T64" fmla="*/ 47 w 47"/>
                  <a:gd name="T65" fmla="*/ 44 h 89"/>
                  <a:gd name="T66" fmla="*/ 45 w 47"/>
                  <a:gd name="T67" fmla="*/ 54 h 89"/>
                  <a:gd name="T68" fmla="*/ 43 w 47"/>
                  <a:gd name="T69" fmla="*/ 67 h 89"/>
                  <a:gd name="T70" fmla="*/ 40 w 47"/>
                  <a:gd name="T71" fmla="*/ 76 h 89"/>
                  <a:gd name="T72" fmla="*/ 37 w 47"/>
                  <a:gd name="T73" fmla="*/ 81 h 89"/>
                  <a:gd name="T74" fmla="*/ 32 w 47"/>
                  <a:gd name="T75" fmla="*/ 86 h 89"/>
                  <a:gd name="T76" fmla="*/ 28 w 47"/>
                  <a:gd name="T77" fmla="*/ 87 h 89"/>
                  <a:gd name="T78" fmla="*/ 23 w 47"/>
                  <a:gd name="T79" fmla="*/ 89 h 89"/>
                  <a:gd name="T80" fmla="*/ 18 w 47"/>
                  <a:gd name="T81" fmla="*/ 87 h 89"/>
                  <a:gd name="T82" fmla="*/ 13 w 47"/>
                  <a:gd name="T83" fmla="*/ 86 h 89"/>
                  <a:gd name="T84" fmla="*/ 8 w 47"/>
                  <a:gd name="T85" fmla="*/ 81 h 89"/>
                  <a:gd name="T86" fmla="*/ 5 w 47"/>
                  <a:gd name="T87" fmla="*/ 76 h 89"/>
                  <a:gd name="T88" fmla="*/ 2 w 47"/>
                  <a:gd name="T89" fmla="*/ 67 h 89"/>
                  <a:gd name="T90" fmla="*/ 0 w 47"/>
                  <a:gd name="T91" fmla="*/ 54 h 89"/>
                  <a:gd name="T92" fmla="*/ 0 w 47"/>
                  <a:gd name="T93" fmla="*/ 44 h 89"/>
                  <a:gd name="T94" fmla="*/ 0 w 47"/>
                  <a:gd name="T95" fmla="*/ 33 h 89"/>
                  <a:gd name="T96" fmla="*/ 2 w 47"/>
                  <a:gd name="T97" fmla="*/ 22 h 89"/>
                  <a:gd name="T98" fmla="*/ 5 w 47"/>
                  <a:gd name="T99" fmla="*/ 12 h 89"/>
                  <a:gd name="T100" fmla="*/ 8 w 47"/>
                  <a:gd name="T101" fmla="*/ 6 h 89"/>
                  <a:gd name="T102" fmla="*/ 13 w 47"/>
                  <a:gd name="T103" fmla="*/ 3 h 89"/>
                  <a:gd name="T104" fmla="*/ 18 w 47"/>
                  <a:gd name="T105" fmla="*/ 0 h 89"/>
                  <a:gd name="T106" fmla="*/ 23 w 47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" h="89">
                    <a:moveTo>
                      <a:pt x="23" y="9"/>
                    </a:moveTo>
                    <a:lnTo>
                      <a:pt x="20" y="9"/>
                    </a:lnTo>
                    <a:lnTo>
                      <a:pt x="16" y="11"/>
                    </a:lnTo>
                    <a:lnTo>
                      <a:pt x="15" y="14"/>
                    </a:lnTo>
                    <a:lnTo>
                      <a:pt x="12" y="19"/>
                    </a:lnTo>
                    <a:lnTo>
                      <a:pt x="10" y="28"/>
                    </a:lnTo>
                    <a:lnTo>
                      <a:pt x="8" y="44"/>
                    </a:lnTo>
                    <a:lnTo>
                      <a:pt x="10" y="59"/>
                    </a:lnTo>
                    <a:lnTo>
                      <a:pt x="12" y="70"/>
                    </a:lnTo>
                    <a:lnTo>
                      <a:pt x="15" y="73"/>
                    </a:lnTo>
                    <a:lnTo>
                      <a:pt x="16" y="76"/>
                    </a:lnTo>
                    <a:lnTo>
                      <a:pt x="20" y="78"/>
                    </a:lnTo>
                    <a:lnTo>
                      <a:pt x="23" y="78"/>
                    </a:lnTo>
                    <a:lnTo>
                      <a:pt x="26" y="78"/>
                    </a:lnTo>
                    <a:lnTo>
                      <a:pt x="29" y="76"/>
                    </a:lnTo>
                    <a:lnTo>
                      <a:pt x="32" y="73"/>
                    </a:lnTo>
                    <a:lnTo>
                      <a:pt x="34" y="70"/>
                    </a:lnTo>
                    <a:lnTo>
                      <a:pt x="37" y="59"/>
                    </a:lnTo>
                    <a:lnTo>
                      <a:pt x="37" y="44"/>
                    </a:lnTo>
                    <a:lnTo>
                      <a:pt x="37" y="28"/>
                    </a:lnTo>
                    <a:lnTo>
                      <a:pt x="34" y="19"/>
                    </a:lnTo>
                    <a:lnTo>
                      <a:pt x="32" y="14"/>
                    </a:lnTo>
                    <a:lnTo>
                      <a:pt x="29" y="11"/>
                    </a:lnTo>
                    <a:lnTo>
                      <a:pt x="26" y="9"/>
                    </a:lnTo>
                    <a:lnTo>
                      <a:pt x="23" y="9"/>
                    </a:lnTo>
                    <a:close/>
                    <a:moveTo>
                      <a:pt x="23" y="0"/>
                    </a:moveTo>
                    <a:lnTo>
                      <a:pt x="28" y="0"/>
                    </a:lnTo>
                    <a:lnTo>
                      <a:pt x="32" y="3"/>
                    </a:lnTo>
                    <a:lnTo>
                      <a:pt x="37" y="6"/>
                    </a:lnTo>
                    <a:lnTo>
                      <a:pt x="40" y="12"/>
                    </a:lnTo>
                    <a:lnTo>
                      <a:pt x="43" y="22"/>
                    </a:lnTo>
                    <a:lnTo>
                      <a:pt x="45" y="33"/>
                    </a:lnTo>
                    <a:lnTo>
                      <a:pt x="47" y="44"/>
                    </a:lnTo>
                    <a:lnTo>
                      <a:pt x="45" y="54"/>
                    </a:lnTo>
                    <a:lnTo>
                      <a:pt x="43" y="67"/>
                    </a:lnTo>
                    <a:lnTo>
                      <a:pt x="40" y="76"/>
                    </a:lnTo>
                    <a:lnTo>
                      <a:pt x="37" y="81"/>
                    </a:lnTo>
                    <a:lnTo>
                      <a:pt x="32" y="86"/>
                    </a:lnTo>
                    <a:lnTo>
                      <a:pt x="28" y="87"/>
                    </a:lnTo>
                    <a:lnTo>
                      <a:pt x="23" y="89"/>
                    </a:lnTo>
                    <a:lnTo>
                      <a:pt x="18" y="87"/>
                    </a:lnTo>
                    <a:lnTo>
                      <a:pt x="13" y="86"/>
                    </a:lnTo>
                    <a:lnTo>
                      <a:pt x="8" y="81"/>
                    </a:lnTo>
                    <a:lnTo>
                      <a:pt x="5" y="76"/>
                    </a:lnTo>
                    <a:lnTo>
                      <a:pt x="2" y="67"/>
                    </a:lnTo>
                    <a:lnTo>
                      <a:pt x="0" y="54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2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7" name="Freeform 800"/>
              <p:cNvSpPr>
                <a:spLocks noEditPoints="1"/>
              </p:cNvSpPr>
              <p:nvPr/>
            </p:nvSpPr>
            <p:spPr bwMode="auto">
              <a:xfrm>
                <a:off x="6369" y="2230"/>
                <a:ext cx="46" cy="89"/>
              </a:xfrm>
              <a:custGeom>
                <a:avLst/>
                <a:gdLst>
                  <a:gd name="T0" fmla="*/ 22 w 46"/>
                  <a:gd name="T1" fmla="*/ 9 h 89"/>
                  <a:gd name="T2" fmla="*/ 19 w 46"/>
                  <a:gd name="T3" fmla="*/ 9 h 89"/>
                  <a:gd name="T4" fmla="*/ 16 w 46"/>
                  <a:gd name="T5" fmla="*/ 11 h 89"/>
                  <a:gd name="T6" fmla="*/ 14 w 46"/>
                  <a:gd name="T7" fmla="*/ 14 h 89"/>
                  <a:gd name="T8" fmla="*/ 11 w 46"/>
                  <a:gd name="T9" fmla="*/ 19 h 89"/>
                  <a:gd name="T10" fmla="*/ 10 w 46"/>
                  <a:gd name="T11" fmla="*/ 28 h 89"/>
                  <a:gd name="T12" fmla="*/ 8 w 46"/>
                  <a:gd name="T13" fmla="*/ 44 h 89"/>
                  <a:gd name="T14" fmla="*/ 10 w 46"/>
                  <a:gd name="T15" fmla="*/ 59 h 89"/>
                  <a:gd name="T16" fmla="*/ 11 w 46"/>
                  <a:gd name="T17" fmla="*/ 70 h 89"/>
                  <a:gd name="T18" fmla="*/ 14 w 46"/>
                  <a:gd name="T19" fmla="*/ 73 h 89"/>
                  <a:gd name="T20" fmla="*/ 16 w 46"/>
                  <a:gd name="T21" fmla="*/ 76 h 89"/>
                  <a:gd name="T22" fmla="*/ 19 w 46"/>
                  <a:gd name="T23" fmla="*/ 78 h 89"/>
                  <a:gd name="T24" fmla="*/ 22 w 46"/>
                  <a:gd name="T25" fmla="*/ 78 h 89"/>
                  <a:gd name="T26" fmla="*/ 26 w 46"/>
                  <a:gd name="T27" fmla="*/ 78 h 89"/>
                  <a:gd name="T28" fmla="*/ 29 w 46"/>
                  <a:gd name="T29" fmla="*/ 76 h 89"/>
                  <a:gd name="T30" fmla="*/ 32 w 46"/>
                  <a:gd name="T31" fmla="*/ 73 h 89"/>
                  <a:gd name="T32" fmla="*/ 34 w 46"/>
                  <a:gd name="T33" fmla="*/ 70 h 89"/>
                  <a:gd name="T34" fmla="*/ 37 w 46"/>
                  <a:gd name="T35" fmla="*/ 59 h 89"/>
                  <a:gd name="T36" fmla="*/ 37 w 46"/>
                  <a:gd name="T37" fmla="*/ 44 h 89"/>
                  <a:gd name="T38" fmla="*/ 37 w 46"/>
                  <a:gd name="T39" fmla="*/ 28 h 89"/>
                  <a:gd name="T40" fmla="*/ 34 w 46"/>
                  <a:gd name="T41" fmla="*/ 19 h 89"/>
                  <a:gd name="T42" fmla="*/ 32 w 46"/>
                  <a:gd name="T43" fmla="*/ 14 h 89"/>
                  <a:gd name="T44" fmla="*/ 29 w 46"/>
                  <a:gd name="T45" fmla="*/ 11 h 89"/>
                  <a:gd name="T46" fmla="*/ 26 w 46"/>
                  <a:gd name="T47" fmla="*/ 9 h 89"/>
                  <a:gd name="T48" fmla="*/ 22 w 46"/>
                  <a:gd name="T49" fmla="*/ 9 h 89"/>
                  <a:gd name="T50" fmla="*/ 22 w 46"/>
                  <a:gd name="T51" fmla="*/ 0 h 89"/>
                  <a:gd name="T52" fmla="*/ 27 w 46"/>
                  <a:gd name="T53" fmla="*/ 0 h 89"/>
                  <a:gd name="T54" fmla="*/ 32 w 46"/>
                  <a:gd name="T55" fmla="*/ 3 h 89"/>
                  <a:gd name="T56" fmla="*/ 37 w 46"/>
                  <a:gd name="T57" fmla="*/ 6 h 89"/>
                  <a:gd name="T58" fmla="*/ 40 w 46"/>
                  <a:gd name="T59" fmla="*/ 12 h 89"/>
                  <a:gd name="T60" fmla="*/ 43 w 46"/>
                  <a:gd name="T61" fmla="*/ 22 h 89"/>
                  <a:gd name="T62" fmla="*/ 45 w 46"/>
                  <a:gd name="T63" fmla="*/ 33 h 89"/>
                  <a:gd name="T64" fmla="*/ 46 w 46"/>
                  <a:gd name="T65" fmla="*/ 44 h 89"/>
                  <a:gd name="T66" fmla="*/ 45 w 46"/>
                  <a:gd name="T67" fmla="*/ 54 h 89"/>
                  <a:gd name="T68" fmla="*/ 43 w 46"/>
                  <a:gd name="T69" fmla="*/ 67 h 89"/>
                  <a:gd name="T70" fmla="*/ 40 w 46"/>
                  <a:gd name="T71" fmla="*/ 76 h 89"/>
                  <a:gd name="T72" fmla="*/ 37 w 46"/>
                  <a:gd name="T73" fmla="*/ 81 h 89"/>
                  <a:gd name="T74" fmla="*/ 32 w 46"/>
                  <a:gd name="T75" fmla="*/ 86 h 89"/>
                  <a:gd name="T76" fmla="*/ 27 w 46"/>
                  <a:gd name="T77" fmla="*/ 87 h 89"/>
                  <a:gd name="T78" fmla="*/ 22 w 46"/>
                  <a:gd name="T79" fmla="*/ 89 h 89"/>
                  <a:gd name="T80" fmla="*/ 18 w 46"/>
                  <a:gd name="T81" fmla="*/ 87 h 89"/>
                  <a:gd name="T82" fmla="*/ 13 w 46"/>
                  <a:gd name="T83" fmla="*/ 86 h 89"/>
                  <a:gd name="T84" fmla="*/ 8 w 46"/>
                  <a:gd name="T85" fmla="*/ 81 h 89"/>
                  <a:gd name="T86" fmla="*/ 5 w 46"/>
                  <a:gd name="T87" fmla="*/ 76 h 89"/>
                  <a:gd name="T88" fmla="*/ 2 w 46"/>
                  <a:gd name="T89" fmla="*/ 67 h 89"/>
                  <a:gd name="T90" fmla="*/ 0 w 46"/>
                  <a:gd name="T91" fmla="*/ 54 h 89"/>
                  <a:gd name="T92" fmla="*/ 0 w 46"/>
                  <a:gd name="T93" fmla="*/ 44 h 89"/>
                  <a:gd name="T94" fmla="*/ 0 w 46"/>
                  <a:gd name="T95" fmla="*/ 33 h 89"/>
                  <a:gd name="T96" fmla="*/ 2 w 46"/>
                  <a:gd name="T97" fmla="*/ 22 h 89"/>
                  <a:gd name="T98" fmla="*/ 5 w 46"/>
                  <a:gd name="T99" fmla="*/ 12 h 89"/>
                  <a:gd name="T100" fmla="*/ 8 w 46"/>
                  <a:gd name="T101" fmla="*/ 6 h 89"/>
                  <a:gd name="T102" fmla="*/ 13 w 46"/>
                  <a:gd name="T103" fmla="*/ 3 h 89"/>
                  <a:gd name="T104" fmla="*/ 18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9"/>
                    </a:moveTo>
                    <a:lnTo>
                      <a:pt x="19" y="9"/>
                    </a:lnTo>
                    <a:lnTo>
                      <a:pt x="16" y="11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10" y="28"/>
                    </a:lnTo>
                    <a:lnTo>
                      <a:pt x="8" y="44"/>
                    </a:lnTo>
                    <a:lnTo>
                      <a:pt x="10" y="59"/>
                    </a:lnTo>
                    <a:lnTo>
                      <a:pt x="11" y="70"/>
                    </a:lnTo>
                    <a:lnTo>
                      <a:pt x="14" y="73"/>
                    </a:lnTo>
                    <a:lnTo>
                      <a:pt x="16" y="76"/>
                    </a:lnTo>
                    <a:lnTo>
                      <a:pt x="19" y="78"/>
                    </a:lnTo>
                    <a:lnTo>
                      <a:pt x="22" y="78"/>
                    </a:lnTo>
                    <a:lnTo>
                      <a:pt x="26" y="78"/>
                    </a:lnTo>
                    <a:lnTo>
                      <a:pt x="29" y="76"/>
                    </a:lnTo>
                    <a:lnTo>
                      <a:pt x="32" y="73"/>
                    </a:lnTo>
                    <a:lnTo>
                      <a:pt x="34" y="70"/>
                    </a:lnTo>
                    <a:lnTo>
                      <a:pt x="37" y="59"/>
                    </a:lnTo>
                    <a:lnTo>
                      <a:pt x="37" y="44"/>
                    </a:lnTo>
                    <a:lnTo>
                      <a:pt x="37" y="28"/>
                    </a:lnTo>
                    <a:lnTo>
                      <a:pt x="34" y="19"/>
                    </a:lnTo>
                    <a:lnTo>
                      <a:pt x="32" y="14"/>
                    </a:lnTo>
                    <a:lnTo>
                      <a:pt x="29" y="11"/>
                    </a:lnTo>
                    <a:lnTo>
                      <a:pt x="26" y="9"/>
                    </a:lnTo>
                    <a:lnTo>
                      <a:pt x="22" y="9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32" y="3"/>
                    </a:lnTo>
                    <a:lnTo>
                      <a:pt x="37" y="6"/>
                    </a:lnTo>
                    <a:lnTo>
                      <a:pt x="40" y="12"/>
                    </a:lnTo>
                    <a:lnTo>
                      <a:pt x="43" y="22"/>
                    </a:lnTo>
                    <a:lnTo>
                      <a:pt x="45" y="33"/>
                    </a:lnTo>
                    <a:lnTo>
                      <a:pt x="46" y="44"/>
                    </a:lnTo>
                    <a:lnTo>
                      <a:pt x="45" y="54"/>
                    </a:lnTo>
                    <a:lnTo>
                      <a:pt x="43" y="67"/>
                    </a:lnTo>
                    <a:lnTo>
                      <a:pt x="40" y="76"/>
                    </a:lnTo>
                    <a:lnTo>
                      <a:pt x="37" y="81"/>
                    </a:lnTo>
                    <a:lnTo>
                      <a:pt x="32" y="86"/>
                    </a:lnTo>
                    <a:lnTo>
                      <a:pt x="27" y="87"/>
                    </a:lnTo>
                    <a:lnTo>
                      <a:pt x="22" y="89"/>
                    </a:lnTo>
                    <a:lnTo>
                      <a:pt x="18" y="87"/>
                    </a:lnTo>
                    <a:lnTo>
                      <a:pt x="13" y="86"/>
                    </a:lnTo>
                    <a:lnTo>
                      <a:pt x="8" y="81"/>
                    </a:lnTo>
                    <a:lnTo>
                      <a:pt x="5" y="76"/>
                    </a:lnTo>
                    <a:lnTo>
                      <a:pt x="2" y="67"/>
                    </a:lnTo>
                    <a:lnTo>
                      <a:pt x="0" y="54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2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" name="Freeform 801"/>
              <p:cNvSpPr>
                <a:spLocks/>
              </p:cNvSpPr>
              <p:nvPr/>
            </p:nvSpPr>
            <p:spPr bwMode="auto">
              <a:xfrm>
                <a:off x="6207" y="1996"/>
                <a:ext cx="25" cy="87"/>
              </a:xfrm>
              <a:custGeom>
                <a:avLst/>
                <a:gdLst>
                  <a:gd name="T0" fmla="*/ 19 w 25"/>
                  <a:gd name="T1" fmla="*/ 0 h 87"/>
                  <a:gd name="T2" fmla="*/ 25 w 25"/>
                  <a:gd name="T3" fmla="*/ 0 h 87"/>
                  <a:gd name="T4" fmla="*/ 25 w 25"/>
                  <a:gd name="T5" fmla="*/ 87 h 87"/>
                  <a:gd name="T6" fmla="*/ 16 w 25"/>
                  <a:gd name="T7" fmla="*/ 87 h 87"/>
                  <a:gd name="T8" fmla="*/ 16 w 25"/>
                  <a:gd name="T9" fmla="*/ 25 h 87"/>
                  <a:gd name="T10" fmla="*/ 0 w 25"/>
                  <a:gd name="T11" fmla="*/ 25 h 87"/>
                  <a:gd name="T12" fmla="*/ 0 w 25"/>
                  <a:gd name="T13" fmla="*/ 17 h 87"/>
                  <a:gd name="T14" fmla="*/ 6 w 25"/>
                  <a:gd name="T15" fmla="*/ 16 h 87"/>
                  <a:gd name="T16" fmla="*/ 11 w 25"/>
                  <a:gd name="T17" fmla="*/ 14 h 87"/>
                  <a:gd name="T18" fmla="*/ 14 w 25"/>
                  <a:gd name="T19" fmla="*/ 12 h 87"/>
                  <a:gd name="T20" fmla="*/ 16 w 25"/>
                  <a:gd name="T21" fmla="*/ 9 h 87"/>
                  <a:gd name="T22" fmla="*/ 17 w 25"/>
                  <a:gd name="T23" fmla="*/ 6 h 87"/>
                  <a:gd name="T24" fmla="*/ 19 w 25"/>
                  <a:gd name="T25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" h="87">
                    <a:moveTo>
                      <a:pt x="19" y="0"/>
                    </a:moveTo>
                    <a:lnTo>
                      <a:pt x="25" y="0"/>
                    </a:lnTo>
                    <a:lnTo>
                      <a:pt x="25" y="87"/>
                    </a:lnTo>
                    <a:lnTo>
                      <a:pt x="16" y="87"/>
                    </a:lnTo>
                    <a:lnTo>
                      <a:pt x="16" y="25"/>
                    </a:lnTo>
                    <a:lnTo>
                      <a:pt x="0" y="25"/>
                    </a:lnTo>
                    <a:lnTo>
                      <a:pt x="0" y="17"/>
                    </a:lnTo>
                    <a:lnTo>
                      <a:pt x="6" y="16"/>
                    </a:lnTo>
                    <a:lnTo>
                      <a:pt x="11" y="14"/>
                    </a:lnTo>
                    <a:lnTo>
                      <a:pt x="14" y="12"/>
                    </a:lnTo>
                    <a:lnTo>
                      <a:pt x="16" y="9"/>
                    </a:lnTo>
                    <a:lnTo>
                      <a:pt x="17" y="6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" name="Freeform 802"/>
              <p:cNvSpPr>
                <a:spLocks noEditPoints="1"/>
              </p:cNvSpPr>
              <p:nvPr/>
            </p:nvSpPr>
            <p:spPr bwMode="auto">
              <a:xfrm>
                <a:off x="6256" y="1996"/>
                <a:ext cx="50" cy="87"/>
              </a:xfrm>
              <a:custGeom>
                <a:avLst/>
                <a:gdLst>
                  <a:gd name="T0" fmla="*/ 30 w 50"/>
                  <a:gd name="T1" fmla="*/ 17 h 87"/>
                  <a:gd name="T2" fmla="*/ 8 w 50"/>
                  <a:gd name="T3" fmla="*/ 57 h 87"/>
                  <a:gd name="T4" fmla="*/ 30 w 50"/>
                  <a:gd name="T5" fmla="*/ 57 h 87"/>
                  <a:gd name="T6" fmla="*/ 30 w 50"/>
                  <a:gd name="T7" fmla="*/ 17 h 87"/>
                  <a:gd name="T8" fmla="*/ 30 w 50"/>
                  <a:gd name="T9" fmla="*/ 17 h 87"/>
                  <a:gd name="T10" fmla="*/ 32 w 50"/>
                  <a:gd name="T11" fmla="*/ 0 h 87"/>
                  <a:gd name="T12" fmla="*/ 38 w 50"/>
                  <a:gd name="T13" fmla="*/ 0 h 87"/>
                  <a:gd name="T14" fmla="*/ 38 w 50"/>
                  <a:gd name="T15" fmla="*/ 57 h 87"/>
                  <a:gd name="T16" fmla="*/ 50 w 50"/>
                  <a:gd name="T17" fmla="*/ 57 h 87"/>
                  <a:gd name="T18" fmla="*/ 50 w 50"/>
                  <a:gd name="T19" fmla="*/ 67 h 87"/>
                  <a:gd name="T20" fmla="*/ 38 w 50"/>
                  <a:gd name="T21" fmla="*/ 67 h 87"/>
                  <a:gd name="T22" fmla="*/ 38 w 50"/>
                  <a:gd name="T23" fmla="*/ 87 h 87"/>
                  <a:gd name="T24" fmla="*/ 30 w 50"/>
                  <a:gd name="T25" fmla="*/ 87 h 87"/>
                  <a:gd name="T26" fmla="*/ 30 w 50"/>
                  <a:gd name="T27" fmla="*/ 67 h 87"/>
                  <a:gd name="T28" fmla="*/ 0 w 50"/>
                  <a:gd name="T29" fmla="*/ 67 h 87"/>
                  <a:gd name="T30" fmla="*/ 0 w 50"/>
                  <a:gd name="T31" fmla="*/ 55 h 87"/>
                  <a:gd name="T32" fmla="*/ 32 w 50"/>
                  <a:gd name="T33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87">
                    <a:moveTo>
                      <a:pt x="30" y="17"/>
                    </a:moveTo>
                    <a:lnTo>
                      <a:pt x="8" y="57"/>
                    </a:lnTo>
                    <a:lnTo>
                      <a:pt x="30" y="57"/>
                    </a:lnTo>
                    <a:lnTo>
                      <a:pt x="30" y="17"/>
                    </a:lnTo>
                    <a:lnTo>
                      <a:pt x="30" y="17"/>
                    </a:lnTo>
                    <a:close/>
                    <a:moveTo>
                      <a:pt x="32" y="0"/>
                    </a:moveTo>
                    <a:lnTo>
                      <a:pt x="38" y="0"/>
                    </a:lnTo>
                    <a:lnTo>
                      <a:pt x="38" y="57"/>
                    </a:lnTo>
                    <a:lnTo>
                      <a:pt x="50" y="57"/>
                    </a:lnTo>
                    <a:lnTo>
                      <a:pt x="50" y="67"/>
                    </a:lnTo>
                    <a:lnTo>
                      <a:pt x="38" y="67"/>
                    </a:lnTo>
                    <a:lnTo>
                      <a:pt x="38" y="87"/>
                    </a:lnTo>
                    <a:lnTo>
                      <a:pt x="30" y="87"/>
                    </a:lnTo>
                    <a:lnTo>
                      <a:pt x="30" y="67"/>
                    </a:lnTo>
                    <a:lnTo>
                      <a:pt x="0" y="67"/>
                    </a:lnTo>
                    <a:lnTo>
                      <a:pt x="0" y="55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" name="Freeform 803"/>
              <p:cNvSpPr>
                <a:spLocks noEditPoints="1"/>
              </p:cNvSpPr>
              <p:nvPr/>
            </p:nvSpPr>
            <p:spPr bwMode="auto">
              <a:xfrm>
                <a:off x="6313" y="1996"/>
                <a:ext cx="47" cy="90"/>
              </a:xfrm>
              <a:custGeom>
                <a:avLst/>
                <a:gdLst>
                  <a:gd name="T0" fmla="*/ 23 w 47"/>
                  <a:gd name="T1" fmla="*/ 11 h 90"/>
                  <a:gd name="T2" fmla="*/ 20 w 47"/>
                  <a:gd name="T3" fmla="*/ 11 h 90"/>
                  <a:gd name="T4" fmla="*/ 16 w 47"/>
                  <a:gd name="T5" fmla="*/ 12 h 90"/>
                  <a:gd name="T6" fmla="*/ 15 w 47"/>
                  <a:gd name="T7" fmla="*/ 16 h 90"/>
                  <a:gd name="T8" fmla="*/ 12 w 47"/>
                  <a:gd name="T9" fmla="*/ 19 h 90"/>
                  <a:gd name="T10" fmla="*/ 10 w 47"/>
                  <a:gd name="T11" fmla="*/ 30 h 90"/>
                  <a:gd name="T12" fmla="*/ 8 w 47"/>
                  <a:gd name="T13" fmla="*/ 44 h 90"/>
                  <a:gd name="T14" fmla="*/ 10 w 47"/>
                  <a:gd name="T15" fmla="*/ 60 h 90"/>
                  <a:gd name="T16" fmla="*/ 12 w 47"/>
                  <a:gd name="T17" fmla="*/ 71 h 90"/>
                  <a:gd name="T18" fmla="*/ 15 w 47"/>
                  <a:gd name="T19" fmla="*/ 75 h 90"/>
                  <a:gd name="T20" fmla="*/ 16 w 47"/>
                  <a:gd name="T21" fmla="*/ 78 h 90"/>
                  <a:gd name="T22" fmla="*/ 20 w 47"/>
                  <a:gd name="T23" fmla="*/ 79 h 90"/>
                  <a:gd name="T24" fmla="*/ 23 w 47"/>
                  <a:gd name="T25" fmla="*/ 79 h 90"/>
                  <a:gd name="T26" fmla="*/ 26 w 47"/>
                  <a:gd name="T27" fmla="*/ 79 h 90"/>
                  <a:gd name="T28" fmla="*/ 29 w 47"/>
                  <a:gd name="T29" fmla="*/ 78 h 90"/>
                  <a:gd name="T30" fmla="*/ 32 w 47"/>
                  <a:gd name="T31" fmla="*/ 75 h 90"/>
                  <a:gd name="T32" fmla="*/ 34 w 47"/>
                  <a:gd name="T33" fmla="*/ 71 h 90"/>
                  <a:gd name="T34" fmla="*/ 37 w 47"/>
                  <a:gd name="T35" fmla="*/ 60 h 90"/>
                  <a:gd name="T36" fmla="*/ 37 w 47"/>
                  <a:gd name="T37" fmla="*/ 44 h 90"/>
                  <a:gd name="T38" fmla="*/ 37 w 47"/>
                  <a:gd name="T39" fmla="*/ 30 h 90"/>
                  <a:gd name="T40" fmla="*/ 34 w 47"/>
                  <a:gd name="T41" fmla="*/ 19 h 90"/>
                  <a:gd name="T42" fmla="*/ 32 w 47"/>
                  <a:gd name="T43" fmla="*/ 16 h 90"/>
                  <a:gd name="T44" fmla="*/ 29 w 47"/>
                  <a:gd name="T45" fmla="*/ 12 h 90"/>
                  <a:gd name="T46" fmla="*/ 26 w 47"/>
                  <a:gd name="T47" fmla="*/ 11 h 90"/>
                  <a:gd name="T48" fmla="*/ 23 w 47"/>
                  <a:gd name="T49" fmla="*/ 11 h 90"/>
                  <a:gd name="T50" fmla="*/ 23 w 47"/>
                  <a:gd name="T51" fmla="*/ 0 h 90"/>
                  <a:gd name="T52" fmla="*/ 28 w 47"/>
                  <a:gd name="T53" fmla="*/ 1 h 90"/>
                  <a:gd name="T54" fmla="*/ 32 w 47"/>
                  <a:gd name="T55" fmla="*/ 3 h 90"/>
                  <a:gd name="T56" fmla="*/ 37 w 47"/>
                  <a:gd name="T57" fmla="*/ 8 h 90"/>
                  <a:gd name="T58" fmla="*/ 40 w 47"/>
                  <a:gd name="T59" fmla="*/ 12 h 90"/>
                  <a:gd name="T60" fmla="*/ 43 w 47"/>
                  <a:gd name="T61" fmla="*/ 22 h 90"/>
                  <a:gd name="T62" fmla="*/ 45 w 47"/>
                  <a:gd name="T63" fmla="*/ 35 h 90"/>
                  <a:gd name="T64" fmla="*/ 47 w 47"/>
                  <a:gd name="T65" fmla="*/ 44 h 90"/>
                  <a:gd name="T66" fmla="*/ 45 w 47"/>
                  <a:gd name="T67" fmla="*/ 55 h 90"/>
                  <a:gd name="T68" fmla="*/ 43 w 47"/>
                  <a:gd name="T69" fmla="*/ 67 h 90"/>
                  <a:gd name="T70" fmla="*/ 40 w 47"/>
                  <a:gd name="T71" fmla="*/ 78 h 90"/>
                  <a:gd name="T72" fmla="*/ 37 w 47"/>
                  <a:gd name="T73" fmla="*/ 83 h 90"/>
                  <a:gd name="T74" fmla="*/ 32 w 47"/>
                  <a:gd name="T75" fmla="*/ 87 h 90"/>
                  <a:gd name="T76" fmla="*/ 28 w 47"/>
                  <a:gd name="T77" fmla="*/ 89 h 90"/>
                  <a:gd name="T78" fmla="*/ 23 w 47"/>
                  <a:gd name="T79" fmla="*/ 90 h 90"/>
                  <a:gd name="T80" fmla="*/ 18 w 47"/>
                  <a:gd name="T81" fmla="*/ 89 h 90"/>
                  <a:gd name="T82" fmla="*/ 13 w 47"/>
                  <a:gd name="T83" fmla="*/ 87 h 90"/>
                  <a:gd name="T84" fmla="*/ 8 w 47"/>
                  <a:gd name="T85" fmla="*/ 83 h 90"/>
                  <a:gd name="T86" fmla="*/ 5 w 47"/>
                  <a:gd name="T87" fmla="*/ 78 h 90"/>
                  <a:gd name="T88" fmla="*/ 2 w 47"/>
                  <a:gd name="T89" fmla="*/ 67 h 90"/>
                  <a:gd name="T90" fmla="*/ 0 w 47"/>
                  <a:gd name="T91" fmla="*/ 55 h 90"/>
                  <a:gd name="T92" fmla="*/ 0 w 47"/>
                  <a:gd name="T93" fmla="*/ 44 h 90"/>
                  <a:gd name="T94" fmla="*/ 0 w 47"/>
                  <a:gd name="T95" fmla="*/ 35 h 90"/>
                  <a:gd name="T96" fmla="*/ 2 w 47"/>
                  <a:gd name="T97" fmla="*/ 22 h 90"/>
                  <a:gd name="T98" fmla="*/ 5 w 47"/>
                  <a:gd name="T99" fmla="*/ 12 h 90"/>
                  <a:gd name="T100" fmla="*/ 8 w 47"/>
                  <a:gd name="T101" fmla="*/ 8 h 90"/>
                  <a:gd name="T102" fmla="*/ 13 w 47"/>
                  <a:gd name="T103" fmla="*/ 3 h 90"/>
                  <a:gd name="T104" fmla="*/ 18 w 47"/>
                  <a:gd name="T105" fmla="*/ 1 h 90"/>
                  <a:gd name="T106" fmla="*/ 23 w 47"/>
                  <a:gd name="T107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" h="90">
                    <a:moveTo>
                      <a:pt x="23" y="11"/>
                    </a:moveTo>
                    <a:lnTo>
                      <a:pt x="20" y="11"/>
                    </a:lnTo>
                    <a:lnTo>
                      <a:pt x="16" y="12"/>
                    </a:lnTo>
                    <a:lnTo>
                      <a:pt x="15" y="16"/>
                    </a:lnTo>
                    <a:lnTo>
                      <a:pt x="12" y="19"/>
                    </a:lnTo>
                    <a:lnTo>
                      <a:pt x="10" y="30"/>
                    </a:lnTo>
                    <a:lnTo>
                      <a:pt x="8" y="44"/>
                    </a:lnTo>
                    <a:lnTo>
                      <a:pt x="10" y="60"/>
                    </a:lnTo>
                    <a:lnTo>
                      <a:pt x="12" y="71"/>
                    </a:lnTo>
                    <a:lnTo>
                      <a:pt x="15" y="75"/>
                    </a:lnTo>
                    <a:lnTo>
                      <a:pt x="16" y="78"/>
                    </a:lnTo>
                    <a:lnTo>
                      <a:pt x="20" y="79"/>
                    </a:lnTo>
                    <a:lnTo>
                      <a:pt x="23" y="79"/>
                    </a:lnTo>
                    <a:lnTo>
                      <a:pt x="26" y="79"/>
                    </a:lnTo>
                    <a:lnTo>
                      <a:pt x="29" y="78"/>
                    </a:lnTo>
                    <a:lnTo>
                      <a:pt x="32" y="75"/>
                    </a:lnTo>
                    <a:lnTo>
                      <a:pt x="34" y="71"/>
                    </a:lnTo>
                    <a:lnTo>
                      <a:pt x="37" y="60"/>
                    </a:lnTo>
                    <a:lnTo>
                      <a:pt x="37" y="44"/>
                    </a:lnTo>
                    <a:lnTo>
                      <a:pt x="37" y="30"/>
                    </a:lnTo>
                    <a:lnTo>
                      <a:pt x="34" y="19"/>
                    </a:lnTo>
                    <a:lnTo>
                      <a:pt x="32" y="16"/>
                    </a:lnTo>
                    <a:lnTo>
                      <a:pt x="29" y="12"/>
                    </a:lnTo>
                    <a:lnTo>
                      <a:pt x="26" y="11"/>
                    </a:lnTo>
                    <a:lnTo>
                      <a:pt x="23" y="11"/>
                    </a:lnTo>
                    <a:close/>
                    <a:moveTo>
                      <a:pt x="23" y="0"/>
                    </a:moveTo>
                    <a:lnTo>
                      <a:pt x="28" y="1"/>
                    </a:lnTo>
                    <a:lnTo>
                      <a:pt x="32" y="3"/>
                    </a:lnTo>
                    <a:lnTo>
                      <a:pt x="37" y="8"/>
                    </a:lnTo>
                    <a:lnTo>
                      <a:pt x="40" y="12"/>
                    </a:lnTo>
                    <a:lnTo>
                      <a:pt x="43" y="22"/>
                    </a:lnTo>
                    <a:lnTo>
                      <a:pt x="45" y="35"/>
                    </a:lnTo>
                    <a:lnTo>
                      <a:pt x="47" y="44"/>
                    </a:lnTo>
                    <a:lnTo>
                      <a:pt x="45" y="55"/>
                    </a:lnTo>
                    <a:lnTo>
                      <a:pt x="43" y="67"/>
                    </a:lnTo>
                    <a:lnTo>
                      <a:pt x="40" y="78"/>
                    </a:lnTo>
                    <a:lnTo>
                      <a:pt x="37" y="83"/>
                    </a:lnTo>
                    <a:lnTo>
                      <a:pt x="32" y="87"/>
                    </a:lnTo>
                    <a:lnTo>
                      <a:pt x="28" y="89"/>
                    </a:lnTo>
                    <a:lnTo>
                      <a:pt x="23" y="90"/>
                    </a:lnTo>
                    <a:lnTo>
                      <a:pt x="18" y="89"/>
                    </a:lnTo>
                    <a:lnTo>
                      <a:pt x="13" y="87"/>
                    </a:lnTo>
                    <a:lnTo>
                      <a:pt x="8" y="83"/>
                    </a:lnTo>
                    <a:lnTo>
                      <a:pt x="5" y="78"/>
                    </a:lnTo>
                    <a:lnTo>
                      <a:pt x="2" y="67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5"/>
                    </a:lnTo>
                    <a:lnTo>
                      <a:pt x="2" y="22"/>
                    </a:lnTo>
                    <a:lnTo>
                      <a:pt x="5" y="12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8" y="1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1" name="Freeform 804"/>
              <p:cNvSpPr>
                <a:spLocks noEditPoints="1"/>
              </p:cNvSpPr>
              <p:nvPr/>
            </p:nvSpPr>
            <p:spPr bwMode="auto">
              <a:xfrm>
                <a:off x="6369" y="1996"/>
                <a:ext cx="46" cy="90"/>
              </a:xfrm>
              <a:custGeom>
                <a:avLst/>
                <a:gdLst>
                  <a:gd name="T0" fmla="*/ 22 w 46"/>
                  <a:gd name="T1" fmla="*/ 11 h 90"/>
                  <a:gd name="T2" fmla="*/ 19 w 46"/>
                  <a:gd name="T3" fmla="*/ 11 h 90"/>
                  <a:gd name="T4" fmla="*/ 16 w 46"/>
                  <a:gd name="T5" fmla="*/ 12 h 90"/>
                  <a:gd name="T6" fmla="*/ 14 w 46"/>
                  <a:gd name="T7" fmla="*/ 16 h 90"/>
                  <a:gd name="T8" fmla="*/ 11 w 46"/>
                  <a:gd name="T9" fmla="*/ 19 h 90"/>
                  <a:gd name="T10" fmla="*/ 10 w 46"/>
                  <a:gd name="T11" fmla="*/ 30 h 90"/>
                  <a:gd name="T12" fmla="*/ 8 w 46"/>
                  <a:gd name="T13" fmla="*/ 44 h 90"/>
                  <a:gd name="T14" fmla="*/ 10 w 46"/>
                  <a:gd name="T15" fmla="*/ 60 h 90"/>
                  <a:gd name="T16" fmla="*/ 11 w 46"/>
                  <a:gd name="T17" fmla="*/ 71 h 90"/>
                  <a:gd name="T18" fmla="*/ 14 w 46"/>
                  <a:gd name="T19" fmla="*/ 75 h 90"/>
                  <a:gd name="T20" fmla="*/ 16 w 46"/>
                  <a:gd name="T21" fmla="*/ 78 h 90"/>
                  <a:gd name="T22" fmla="*/ 19 w 46"/>
                  <a:gd name="T23" fmla="*/ 79 h 90"/>
                  <a:gd name="T24" fmla="*/ 22 w 46"/>
                  <a:gd name="T25" fmla="*/ 79 h 90"/>
                  <a:gd name="T26" fmla="*/ 26 w 46"/>
                  <a:gd name="T27" fmla="*/ 79 h 90"/>
                  <a:gd name="T28" fmla="*/ 29 w 46"/>
                  <a:gd name="T29" fmla="*/ 78 h 90"/>
                  <a:gd name="T30" fmla="*/ 32 w 46"/>
                  <a:gd name="T31" fmla="*/ 75 h 90"/>
                  <a:gd name="T32" fmla="*/ 34 w 46"/>
                  <a:gd name="T33" fmla="*/ 71 h 90"/>
                  <a:gd name="T34" fmla="*/ 37 w 46"/>
                  <a:gd name="T35" fmla="*/ 60 h 90"/>
                  <a:gd name="T36" fmla="*/ 37 w 46"/>
                  <a:gd name="T37" fmla="*/ 44 h 90"/>
                  <a:gd name="T38" fmla="*/ 37 w 46"/>
                  <a:gd name="T39" fmla="*/ 30 h 90"/>
                  <a:gd name="T40" fmla="*/ 34 w 46"/>
                  <a:gd name="T41" fmla="*/ 19 h 90"/>
                  <a:gd name="T42" fmla="*/ 32 w 46"/>
                  <a:gd name="T43" fmla="*/ 16 h 90"/>
                  <a:gd name="T44" fmla="*/ 29 w 46"/>
                  <a:gd name="T45" fmla="*/ 12 h 90"/>
                  <a:gd name="T46" fmla="*/ 26 w 46"/>
                  <a:gd name="T47" fmla="*/ 11 h 90"/>
                  <a:gd name="T48" fmla="*/ 22 w 46"/>
                  <a:gd name="T49" fmla="*/ 11 h 90"/>
                  <a:gd name="T50" fmla="*/ 22 w 46"/>
                  <a:gd name="T51" fmla="*/ 0 h 90"/>
                  <a:gd name="T52" fmla="*/ 27 w 46"/>
                  <a:gd name="T53" fmla="*/ 1 h 90"/>
                  <a:gd name="T54" fmla="*/ 32 w 46"/>
                  <a:gd name="T55" fmla="*/ 3 h 90"/>
                  <a:gd name="T56" fmla="*/ 37 w 46"/>
                  <a:gd name="T57" fmla="*/ 8 h 90"/>
                  <a:gd name="T58" fmla="*/ 40 w 46"/>
                  <a:gd name="T59" fmla="*/ 12 h 90"/>
                  <a:gd name="T60" fmla="*/ 43 w 46"/>
                  <a:gd name="T61" fmla="*/ 22 h 90"/>
                  <a:gd name="T62" fmla="*/ 45 w 46"/>
                  <a:gd name="T63" fmla="*/ 35 h 90"/>
                  <a:gd name="T64" fmla="*/ 46 w 46"/>
                  <a:gd name="T65" fmla="*/ 44 h 90"/>
                  <a:gd name="T66" fmla="*/ 45 w 46"/>
                  <a:gd name="T67" fmla="*/ 55 h 90"/>
                  <a:gd name="T68" fmla="*/ 43 w 46"/>
                  <a:gd name="T69" fmla="*/ 67 h 90"/>
                  <a:gd name="T70" fmla="*/ 40 w 46"/>
                  <a:gd name="T71" fmla="*/ 78 h 90"/>
                  <a:gd name="T72" fmla="*/ 37 w 46"/>
                  <a:gd name="T73" fmla="*/ 83 h 90"/>
                  <a:gd name="T74" fmla="*/ 32 w 46"/>
                  <a:gd name="T75" fmla="*/ 87 h 90"/>
                  <a:gd name="T76" fmla="*/ 27 w 46"/>
                  <a:gd name="T77" fmla="*/ 89 h 90"/>
                  <a:gd name="T78" fmla="*/ 22 w 46"/>
                  <a:gd name="T79" fmla="*/ 90 h 90"/>
                  <a:gd name="T80" fmla="*/ 18 w 46"/>
                  <a:gd name="T81" fmla="*/ 89 h 90"/>
                  <a:gd name="T82" fmla="*/ 13 w 46"/>
                  <a:gd name="T83" fmla="*/ 87 h 90"/>
                  <a:gd name="T84" fmla="*/ 8 w 46"/>
                  <a:gd name="T85" fmla="*/ 83 h 90"/>
                  <a:gd name="T86" fmla="*/ 5 w 46"/>
                  <a:gd name="T87" fmla="*/ 78 h 90"/>
                  <a:gd name="T88" fmla="*/ 2 w 46"/>
                  <a:gd name="T89" fmla="*/ 67 h 90"/>
                  <a:gd name="T90" fmla="*/ 0 w 46"/>
                  <a:gd name="T91" fmla="*/ 55 h 90"/>
                  <a:gd name="T92" fmla="*/ 0 w 46"/>
                  <a:gd name="T93" fmla="*/ 44 h 90"/>
                  <a:gd name="T94" fmla="*/ 0 w 46"/>
                  <a:gd name="T95" fmla="*/ 35 h 90"/>
                  <a:gd name="T96" fmla="*/ 2 w 46"/>
                  <a:gd name="T97" fmla="*/ 22 h 90"/>
                  <a:gd name="T98" fmla="*/ 5 w 46"/>
                  <a:gd name="T99" fmla="*/ 12 h 90"/>
                  <a:gd name="T100" fmla="*/ 8 w 46"/>
                  <a:gd name="T101" fmla="*/ 8 h 90"/>
                  <a:gd name="T102" fmla="*/ 13 w 46"/>
                  <a:gd name="T103" fmla="*/ 3 h 90"/>
                  <a:gd name="T104" fmla="*/ 18 w 46"/>
                  <a:gd name="T105" fmla="*/ 1 h 90"/>
                  <a:gd name="T106" fmla="*/ 22 w 46"/>
                  <a:gd name="T107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90">
                    <a:moveTo>
                      <a:pt x="22" y="11"/>
                    </a:moveTo>
                    <a:lnTo>
                      <a:pt x="19" y="11"/>
                    </a:lnTo>
                    <a:lnTo>
                      <a:pt x="16" y="12"/>
                    </a:lnTo>
                    <a:lnTo>
                      <a:pt x="14" y="16"/>
                    </a:lnTo>
                    <a:lnTo>
                      <a:pt x="11" y="19"/>
                    </a:lnTo>
                    <a:lnTo>
                      <a:pt x="10" y="30"/>
                    </a:lnTo>
                    <a:lnTo>
                      <a:pt x="8" y="44"/>
                    </a:lnTo>
                    <a:lnTo>
                      <a:pt x="10" y="60"/>
                    </a:lnTo>
                    <a:lnTo>
                      <a:pt x="11" y="71"/>
                    </a:lnTo>
                    <a:lnTo>
                      <a:pt x="14" y="75"/>
                    </a:lnTo>
                    <a:lnTo>
                      <a:pt x="16" y="78"/>
                    </a:lnTo>
                    <a:lnTo>
                      <a:pt x="19" y="79"/>
                    </a:lnTo>
                    <a:lnTo>
                      <a:pt x="22" y="79"/>
                    </a:lnTo>
                    <a:lnTo>
                      <a:pt x="26" y="79"/>
                    </a:lnTo>
                    <a:lnTo>
                      <a:pt x="29" y="78"/>
                    </a:lnTo>
                    <a:lnTo>
                      <a:pt x="32" y="75"/>
                    </a:lnTo>
                    <a:lnTo>
                      <a:pt x="34" y="71"/>
                    </a:lnTo>
                    <a:lnTo>
                      <a:pt x="37" y="60"/>
                    </a:lnTo>
                    <a:lnTo>
                      <a:pt x="37" y="44"/>
                    </a:lnTo>
                    <a:lnTo>
                      <a:pt x="37" y="30"/>
                    </a:lnTo>
                    <a:lnTo>
                      <a:pt x="34" y="19"/>
                    </a:lnTo>
                    <a:lnTo>
                      <a:pt x="32" y="16"/>
                    </a:lnTo>
                    <a:lnTo>
                      <a:pt x="29" y="12"/>
                    </a:lnTo>
                    <a:lnTo>
                      <a:pt x="26" y="11"/>
                    </a:lnTo>
                    <a:lnTo>
                      <a:pt x="22" y="11"/>
                    </a:lnTo>
                    <a:close/>
                    <a:moveTo>
                      <a:pt x="22" y="0"/>
                    </a:moveTo>
                    <a:lnTo>
                      <a:pt x="27" y="1"/>
                    </a:lnTo>
                    <a:lnTo>
                      <a:pt x="32" y="3"/>
                    </a:lnTo>
                    <a:lnTo>
                      <a:pt x="37" y="8"/>
                    </a:lnTo>
                    <a:lnTo>
                      <a:pt x="40" y="12"/>
                    </a:lnTo>
                    <a:lnTo>
                      <a:pt x="43" y="22"/>
                    </a:lnTo>
                    <a:lnTo>
                      <a:pt x="45" y="35"/>
                    </a:lnTo>
                    <a:lnTo>
                      <a:pt x="46" y="44"/>
                    </a:lnTo>
                    <a:lnTo>
                      <a:pt x="45" y="55"/>
                    </a:lnTo>
                    <a:lnTo>
                      <a:pt x="43" y="67"/>
                    </a:lnTo>
                    <a:lnTo>
                      <a:pt x="40" y="78"/>
                    </a:lnTo>
                    <a:lnTo>
                      <a:pt x="37" y="83"/>
                    </a:lnTo>
                    <a:lnTo>
                      <a:pt x="32" y="87"/>
                    </a:lnTo>
                    <a:lnTo>
                      <a:pt x="27" y="89"/>
                    </a:lnTo>
                    <a:lnTo>
                      <a:pt x="22" y="90"/>
                    </a:lnTo>
                    <a:lnTo>
                      <a:pt x="18" y="89"/>
                    </a:lnTo>
                    <a:lnTo>
                      <a:pt x="13" y="87"/>
                    </a:lnTo>
                    <a:lnTo>
                      <a:pt x="8" y="83"/>
                    </a:lnTo>
                    <a:lnTo>
                      <a:pt x="5" y="78"/>
                    </a:lnTo>
                    <a:lnTo>
                      <a:pt x="2" y="67"/>
                    </a:lnTo>
                    <a:lnTo>
                      <a:pt x="0" y="55"/>
                    </a:lnTo>
                    <a:lnTo>
                      <a:pt x="0" y="44"/>
                    </a:lnTo>
                    <a:lnTo>
                      <a:pt x="0" y="35"/>
                    </a:lnTo>
                    <a:lnTo>
                      <a:pt x="2" y="22"/>
                    </a:lnTo>
                    <a:lnTo>
                      <a:pt x="5" y="12"/>
                    </a:lnTo>
                    <a:lnTo>
                      <a:pt x="8" y="8"/>
                    </a:lnTo>
                    <a:lnTo>
                      <a:pt x="13" y="3"/>
                    </a:lnTo>
                    <a:lnTo>
                      <a:pt x="18" y="1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2" name="Freeform 805"/>
              <p:cNvSpPr>
                <a:spLocks/>
              </p:cNvSpPr>
              <p:nvPr/>
            </p:nvSpPr>
            <p:spPr bwMode="auto">
              <a:xfrm>
                <a:off x="6207" y="1763"/>
                <a:ext cx="25" cy="88"/>
              </a:xfrm>
              <a:custGeom>
                <a:avLst/>
                <a:gdLst>
                  <a:gd name="T0" fmla="*/ 19 w 25"/>
                  <a:gd name="T1" fmla="*/ 0 h 88"/>
                  <a:gd name="T2" fmla="*/ 25 w 25"/>
                  <a:gd name="T3" fmla="*/ 0 h 88"/>
                  <a:gd name="T4" fmla="*/ 25 w 25"/>
                  <a:gd name="T5" fmla="*/ 88 h 88"/>
                  <a:gd name="T6" fmla="*/ 16 w 25"/>
                  <a:gd name="T7" fmla="*/ 88 h 88"/>
                  <a:gd name="T8" fmla="*/ 16 w 25"/>
                  <a:gd name="T9" fmla="*/ 26 h 88"/>
                  <a:gd name="T10" fmla="*/ 0 w 25"/>
                  <a:gd name="T11" fmla="*/ 26 h 88"/>
                  <a:gd name="T12" fmla="*/ 0 w 25"/>
                  <a:gd name="T13" fmla="*/ 18 h 88"/>
                  <a:gd name="T14" fmla="*/ 6 w 25"/>
                  <a:gd name="T15" fmla="*/ 16 h 88"/>
                  <a:gd name="T16" fmla="*/ 11 w 25"/>
                  <a:gd name="T17" fmla="*/ 15 h 88"/>
                  <a:gd name="T18" fmla="*/ 14 w 25"/>
                  <a:gd name="T19" fmla="*/ 13 h 88"/>
                  <a:gd name="T20" fmla="*/ 16 w 25"/>
                  <a:gd name="T21" fmla="*/ 10 h 88"/>
                  <a:gd name="T22" fmla="*/ 17 w 25"/>
                  <a:gd name="T23" fmla="*/ 7 h 88"/>
                  <a:gd name="T24" fmla="*/ 19 w 25"/>
                  <a:gd name="T25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" h="88">
                    <a:moveTo>
                      <a:pt x="19" y="0"/>
                    </a:moveTo>
                    <a:lnTo>
                      <a:pt x="25" y="0"/>
                    </a:lnTo>
                    <a:lnTo>
                      <a:pt x="25" y="88"/>
                    </a:lnTo>
                    <a:lnTo>
                      <a:pt x="16" y="88"/>
                    </a:lnTo>
                    <a:lnTo>
                      <a:pt x="16" y="26"/>
                    </a:lnTo>
                    <a:lnTo>
                      <a:pt x="0" y="26"/>
                    </a:lnTo>
                    <a:lnTo>
                      <a:pt x="0" y="18"/>
                    </a:lnTo>
                    <a:lnTo>
                      <a:pt x="6" y="16"/>
                    </a:lnTo>
                    <a:lnTo>
                      <a:pt x="11" y="15"/>
                    </a:lnTo>
                    <a:lnTo>
                      <a:pt x="14" y="13"/>
                    </a:lnTo>
                    <a:lnTo>
                      <a:pt x="16" y="10"/>
                    </a:lnTo>
                    <a:lnTo>
                      <a:pt x="17" y="7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3" name="Freeform 806"/>
              <p:cNvSpPr>
                <a:spLocks noEditPoints="1"/>
              </p:cNvSpPr>
              <p:nvPr/>
            </p:nvSpPr>
            <p:spPr bwMode="auto">
              <a:xfrm>
                <a:off x="6258" y="1763"/>
                <a:ext cx="46" cy="90"/>
              </a:xfrm>
              <a:custGeom>
                <a:avLst/>
                <a:gdLst>
                  <a:gd name="T0" fmla="*/ 21 w 46"/>
                  <a:gd name="T1" fmla="*/ 43 h 90"/>
                  <a:gd name="T2" fmla="*/ 14 w 46"/>
                  <a:gd name="T3" fmla="*/ 47 h 90"/>
                  <a:gd name="T4" fmla="*/ 9 w 46"/>
                  <a:gd name="T5" fmla="*/ 55 h 90"/>
                  <a:gd name="T6" fmla="*/ 9 w 46"/>
                  <a:gd name="T7" fmla="*/ 67 h 90"/>
                  <a:gd name="T8" fmla="*/ 13 w 46"/>
                  <a:gd name="T9" fmla="*/ 75 h 90"/>
                  <a:gd name="T10" fmla="*/ 19 w 46"/>
                  <a:gd name="T11" fmla="*/ 80 h 90"/>
                  <a:gd name="T12" fmla="*/ 28 w 46"/>
                  <a:gd name="T13" fmla="*/ 80 h 90"/>
                  <a:gd name="T14" fmla="*/ 35 w 46"/>
                  <a:gd name="T15" fmla="*/ 74 h 90"/>
                  <a:gd name="T16" fmla="*/ 38 w 46"/>
                  <a:gd name="T17" fmla="*/ 61 h 90"/>
                  <a:gd name="T18" fmla="*/ 36 w 46"/>
                  <a:gd name="T19" fmla="*/ 50 h 90"/>
                  <a:gd name="T20" fmla="*/ 32 w 46"/>
                  <a:gd name="T21" fmla="*/ 45 h 90"/>
                  <a:gd name="T22" fmla="*/ 25 w 46"/>
                  <a:gd name="T23" fmla="*/ 43 h 90"/>
                  <a:gd name="T24" fmla="*/ 25 w 46"/>
                  <a:gd name="T25" fmla="*/ 0 h 90"/>
                  <a:gd name="T26" fmla="*/ 30 w 46"/>
                  <a:gd name="T27" fmla="*/ 2 h 90"/>
                  <a:gd name="T28" fmla="*/ 36 w 46"/>
                  <a:gd name="T29" fmla="*/ 5 h 90"/>
                  <a:gd name="T30" fmla="*/ 41 w 46"/>
                  <a:gd name="T31" fmla="*/ 12 h 90"/>
                  <a:gd name="T32" fmla="*/ 44 w 46"/>
                  <a:gd name="T33" fmla="*/ 23 h 90"/>
                  <a:gd name="T34" fmla="*/ 35 w 46"/>
                  <a:gd name="T35" fmla="*/ 18 h 90"/>
                  <a:gd name="T36" fmla="*/ 28 w 46"/>
                  <a:gd name="T37" fmla="*/ 12 h 90"/>
                  <a:gd name="T38" fmla="*/ 16 w 46"/>
                  <a:gd name="T39" fmla="*/ 15 h 90"/>
                  <a:gd name="T40" fmla="*/ 8 w 46"/>
                  <a:gd name="T41" fmla="*/ 34 h 90"/>
                  <a:gd name="T42" fmla="*/ 11 w 46"/>
                  <a:gd name="T43" fmla="*/ 40 h 90"/>
                  <a:gd name="T44" fmla="*/ 16 w 46"/>
                  <a:gd name="T45" fmla="*/ 35 h 90"/>
                  <a:gd name="T46" fmla="*/ 24 w 46"/>
                  <a:gd name="T47" fmla="*/ 34 h 90"/>
                  <a:gd name="T48" fmla="*/ 43 w 46"/>
                  <a:gd name="T49" fmla="*/ 47 h 90"/>
                  <a:gd name="T50" fmla="*/ 44 w 46"/>
                  <a:gd name="T51" fmla="*/ 70 h 90"/>
                  <a:gd name="T52" fmla="*/ 33 w 46"/>
                  <a:gd name="T53" fmla="*/ 86 h 90"/>
                  <a:gd name="T54" fmla="*/ 13 w 46"/>
                  <a:gd name="T55" fmla="*/ 88 h 90"/>
                  <a:gd name="T56" fmla="*/ 1 w 46"/>
                  <a:gd name="T57" fmla="*/ 70 h 90"/>
                  <a:gd name="T58" fmla="*/ 0 w 46"/>
                  <a:gd name="T59" fmla="*/ 48 h 90"/>
                  <a:gd name="T60" fmla="*/ 1 w 46"/>
                  <a:gd name="T61" fmla="*/ 23 h 90"/>
                  <a:gd name="T62" fmla="*/ 14 w 46"/>
                  <a:gd name="T63" fmla="*/ 4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6" h="90">
                    <a:moveTo>
                      <a:pt x="24" y="43"/>
                    </a:moveTo>
                    <a:lnTo>
                      <a:pt x="21" y="43"/>
                    </a:lnTo>
                    <a:lnTo>
                      <a:pt x="17" y="45"/>
                    </a:lnTo>
                    <a:lnTo>
                      <a:pt x="14" y="47"/>
                    </a:lnTo>
                    <a:lnTo>
                      <a:pt x="11" y="51"/>
                    </a:lnTo>
                    <a:lnTo>
                      <a:pt x="9" y="55"/>
                    </a:lnTo>
                    <a:lnTo>
                      <a:pt x="8" y="61"/>
                    </a:lnTo>
                    <a:lnTo>
                      <a:pt x="9" y="67"/>
                    </a:lnTo>
                    <a:lnTo>
                      <a:pt x="11" y="72"/>
                    </a:lnTo>
                    <a:lnTo>
                      <a:pt x="13" y="75"/>
                    </a:lnTo>
                    <a:lnTo>
                      <a:pt x="16" y="78"/>
                    </a:lnTo>
                    <a:lnTo>
                      <a:pt x="19" y="80"/>
                    </a:lnTo>
                    <a:lnTo>
                      <a:pt x="24" y="80"/>
                    </a:lnTo>
                    <a:lnTo>
                      <a:pt x="28" y="80"/>
                    </a:lnTo>
                    <a:lnTo>
                      <a:pt x="32" y="77"/>
                    </a:lnTo>
                    <a:lnTo>
                      <a:pt x="35" y="74"/>
                    </a:lnTo>
                    <a:lnTo>
                      <a:pt x="36" y="67"/>
                    </a:lnTo>
                    <a:lnTo>
                      <a:pt x="38" y="61"/>
                    </a:lnTo>
                    <a:lnTo>
                      <a:pt x="36" y="55"/>
                    </a:lnTo>
                    <a:lnTo>
                      <a:pt x="36" y="50"/>
                    </a:lnTo>
                    <a:lnTo>
                      <a:pt x="33" y="47"/>
                    </a:lnTo>
                    <a:lnTo>
                      <a:pt x="32" y="45"/>
                    </a:lnTo>
                    <a:lnTo>
                      <a:pt x="28" y="43"/>
                    </a:lnTo>
                    <a:lnTo>
                      <a:pt x="25" y="43"/>
                    </a:lnTo>
                    <a:lnTo>
                      <a:pt x="24" y="43"/>
                    </a:lnTo>
                    <a:close/>
                    <a:moveTo>
                      <a:pt x="25" y="0"/>
                    </a:moveTo>
                    <a:lnTo>
                      <a:pt x="27" y="0"/>
                    </a:lnTo>
                    <a:lnTo>
                      <a:pt x="30" y="2"/>
                    </a:lnTo>
                    <a:lnTo>
                      <a:pt x="33" y="4"/>
                    </a:lnTo>
                    <a:lnTo>
                      <a:pt x="36" y="5"/>
                    </a:lnTo>
                    <a:lnTo>
                      <a:pt x="40" y="8"/>
                    </a:lnTo>
                    <a:lnTo>
                      <a:pt x="41" y="12"/>
                    </a:lnTo>
                    <a:lnTo>
                      <a:pt x="44" y="16"/>
                    </a:lnTo>
                    <a:lnTo>
                      <a:pt x="44" y="23"/>
                    </a:lnTo>
                    <a:lnTo>
                      <a:pt x="36" y="23"/>
                    </a:lnTo>
                    <a:lnTo>
                      <a:pt x="35" y="18"/>
                    </a:lnTo>
                    <a:lnTo>
                      <a:pt x="33" y="15"/>
                    </a:lnTo>
                    <a:lnTo>
                      <a:pt x="28" y="12"/>
                    </a:lnTo>
                    <a:lnTo>
                      <a:pt x="24" y="10"/>
                    </a:lnTo>
                    <a:lnTo>
                      <a:pt x="16" y="15"/>
                    </a:lnTo>
                    <a:lnTo>
                      <a:pt x="11" y="23"/>
                    </a:lnTo>
                    <a:lnTo>
                      <a:pt x="8" y="34"/>
                    </a:lnTo>
                    <a:lnTo>
                      <a:pt x="8" y="43"/>
                    </a:lnTo>
                    <a:lnTo>
                      <a:pt x="11" y="40"/>
                    </a:lnTo>
                    <a:lnTo>
                      <a:pt x="13" y="37"/>
                    </a:lnTo>
                    <a:lnTo>
                      <a:pt x="16" y="35"/>
                    </a:lnTo>
                    <a:lnTo>
                      <a:pt x="19" y="34"/>
                    </a:lnTo>
                    <a:lnTo>
                      <a:pt x="24" y="34"/>
                    </a:lnTo>
                    <a:lnTo>
                      <a:pt x="35" y="37"/>
                    </a:lnTo>
                    <a:lnTo>
                      <a:pt x="43" y="47"/>
                    </a:lnTo>
                    <a:lnTo>
                      <a:pt x="46" y="61"/>
                    </a:lnTo>
                    <a:lnTo>
                      <a:pt x="44" y="70"/>
                    </a:lnTo>
                    <a:lnTo>
                      <a:pt x="41" y="80"/>
                    </a:lnTo>
                    <a:lnTo>
                      <a:pt x="33" y="86"/>
                    </a:lnTo>
                    <a:lnTo>
                      <a:pt x="22" y="90"/>
                    </a:lnTo>
                    <a:lnTo>
                      <a:pt x="13" y="88"/>
                    </a:lnTo>
                    <a:lnTo>
                      <a:pt x="6" y="80"/>
                    </a:lnTo>
                    <a:lnTo>
                      <a:pt x="1" y="70"/>
                    </a:lnTo>
                    <a:lnTo>
                      <a:pt x="0" y="59"/>
                    </a:lnTo>
                    <a:lnTo>
                      <a:pt x="0" y="48"/>
                    </a:lnTo>
                    <a:lnTo>
                      <a:pt x="0" y="35"/>
                    </a:lnTo>
                    <a:lnTo>
                      <a:pt x="1" y="23"/>
                    </a:lnTo>
                    <a:lnTo>
                      <a:pt x="6" y="12"/>
                    </a:lnTo>
                    <a:lnTo>
                      <a:pt x="14" y="4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4" name="Freeform 807"/>
              <p:cNvSpPr>
                <a:spLocks noEditPoints="1"/>
              </p:cNvSpPr>
              <p:nvPr/>
            </p:nvSpPr>
            <p:spPr bwMode="auto">
              <a:xfrm>
                <a:off x="6313" y="1763"/>
                <a:ext cx="47" cy="90"/>
              </a:xfrm>
              <a:custGeom>
                <a:avLst/>
                <a:gdLst>
                  <a:gd name="T0" fmla="*/ 23 w 47"/>
                  <a:gd name="T1" fmla="*/ 12 h 90"/>
                  <a:gd name="T2" fmla="*/ 20 w 47"/>
                  <a:gd name="T3" fmla="*/ 12 h 90"/>
                  <a:gd name="T4" fmla="*/ 16 w 47"/>
                  <a:gd name="T5" fmla="*/ 13 h 90"/>
                  <a:gd name="T6" fmla="*/ 15 w 47"/>
                  <a:gd name="T7" fmla="*/ 16 h 90"/>
                  <a:gd name="T8" fmla="*/ 12 w 47"/>
                  <a:gd name="T9" fmla="*/ 20 h 90"/>
                  <a:gd name="T10" fmla="*/ 10 w 47"/>
                  <a:gd name="T11" fmla="*/ 29 h 90"/>
                  <a:gd name="T12" fmla="*/ 8 w 47"/>
                  <a:gd name="T13" fmla="*/ 45 h 90"/>
                  <a:gd name="T14" fmla="*/ 10 w 47"/>
                  <a:gd name="T15" fmla="*/ 61 h 90"/>
                  <a:gd name="T16" fmla="*/ 12 w 47"/>
                  <a:gd name="T17" fmla="*/ 70 h 90"/>
                  <a:gd name="T18" fmla="*/ 15 w 47"/>
                  <a:gd name="T19" fmla="*/ 75 h 90"/>
                  <a:gd name="T20" fmla="*/ 16 w 47"/>
                  <a:gd name="T21" fmla="*/ 78 h 90"/>
                  <a:gd name="T22" fmla="*/ 20 w 47"/>
                  <a:gd name="T23" fmla="*/ 80 h 90"/>
                  <a:gd name="T24" fmla="*/ 23 w 47"/>
                  <a:gd name="T25" fmla="*/ 80 h 90"/>
                  <a:gd name="T26" fmla="*/ 26 w 47"/>
                  <a:gd name="T27" fmla="*/ 80 h 90"/>
                  <a:gd name="T28" fmla="*/ 29 w 47"/>
                  <a:gd name="T29" fmla="*/ 78 h 90"/>
                  <a:gd name="T30" fmla="*/ 32 w 47"/>
                  <a:gd name="T31" fmla="*/ 75 h 90"/>
                  <a:gd name="T32" fmla="*/ 34 w 47"/>
                  <a:gd name="T33" fmla="*/ 70 h 90"/>
                  <a:gd name="T34" fmla="*/ 37 w 47"/>
                  <a:gd name="T35" fmla="*/ 61 h 90"/>
                  <a:gd name="T36" fmla="*/ 37 w 47"/>
                  <a:gd name="T37" fmla="*/ 45 h 90"/>
                  <a:gd name="T38" fmla="*/ 37 w 47"/>
                  <a:gd name="T39" fmla="*/ 29 h 90"/>
                  <a:gd name="T40" fmla="*/ 34 w 47"/>
                  <a:gd name="T41" fmla="*/ 20 h 90"/>
                  <a:gd name="T42" fmla="*/ 32 w 47"/>
                  <a:gd name="T43" fmla="*/ 16 h 90"/>
                  <a:gd name="T44" fmla="*/ 29 w 47"/>
                  <a:gd name="T45" fmla="*/ 13 h 90"/>
                  <a:gd name="T46" fmla="*/ 26 w 47"/>
                  <a:gd name="T47" fmla="*/ 12 h 90"/>
                  <a:gd name="T48" fmla="*/ 23 w 47"/>
                  <a:gd name="T49" fmla="*/ 12 h 90"/>
                  <a:gd name="T50" fmla="*/ 23 w 47"/>
                  <a:gd name="T51" fmla="*/ 0 h 90"/>
                  <a:gd name="T52" fmla="*/ 28 w 47"/>
                  <a:gd name="T53" fmla="*/ 2 h 90"/>
                  <a:gd name="T54" fmla="*/ 32 w 47"/>
                  <a:gd name="T55" fmla="*/ 4 h 90"/>
                  <a:gd name="T56" fmla="*/ 37 w 47"/>
                  <a:gd name="T57" fmla="*/ 8 h 90"/>
                  <a:gd name="T58" fmla="*/ 40 w 47"/>
                  <a:gd name="T59" fmla="*/ 13 h 90"/>
                  <a:gd name="T60" fmla="*/ 43 w 47"/>
                  <a:gd name="T61" fmla="*/ 23 h 90"/>
                  <a:gd name="T62" fmla="*/ 45 w 47"/>
                  <a:gd name="T63" fmla="*/ 34 h 90"/>
                  <a:gd name="T64" fmla="*/ 47 w 47"/>
                  <a:gd name="T65" fmla="*/ 45 h 90"/>
                  <a:gd name="T66" fmla="*/ 45 w 47"/>
                  <a:gd name="T67" fmla="*/ 56 h 90"/>
                  <a:gd name="T68" fmla="*/ 43 w 47"/>
                  <a:gd name="T69" fmla="*/ 67 h 90"/>
                  <a:gd name="T70" fmla="*/ 40 w 47"/>
                  <a:gd name="T71" fmla="*/ 77 h 90"/>
                  <a:gd name="T72" fmla="*/ 37 w 47"/>
                  <a:gd name="T73" fmla="*/ 83 h 90"/>
                  <a:gd name="T74" fmla="*/ 32 w 47"/>
                  <a:gd name="T75" fmla="*/ 86 h 90"/>
                  <a:gd name="T76" fmla="*/ 28 w 47"/>
                  <a:gd name="T77" fmla="*/ 90 h 90"/>
                  <a:gd name="T78" fmla="*/ 23 w 47"/>
                  <a:gd name="T79" fmla="*/ 90 h 90"/>
                  <a:gd name="T80" fmla="*/ 18 w 47"/>
                  <a:gd name="T81" fmla="*/ 90 h 90"/>
                  <a:gd name="T82" fmla="*/ 13 w 47"/>
                  <a:gd name="T83" fmla="*/ 86 h 90"/>
                  <a:gd name="T84" fmla="*/ 8 w 47"/>
                  <a:gd name="T85" fmla="*/ 83 h 90"/>
                  <a:gd name="T86" fmla="*/ 5 w 47"/>
                  <a:gd name="T87" fmla="*/ 77 h 90"/>
                  <a:gd name="T88" fmla="*/ 2 w 47"/>
                  <a:gd name="T89" fmla="*/ 67 h 90"/>
                  <a:gd name="T90" fmla="*/ 0 w 47"/>
                  <a:gd name="T91" fmla="*/ 56 h 90"/>
                  <a:gd name="T92" fmla="*/ 0 w 47"/>
                  <a:gd name="T93" fmla="*/ 45 h 90"/>
                  <a:gd name="T94" fmla="*/ 0 w 47"/>
                  <a:gd name="T95" fmla="*/ 34 h 90"/>
                  <a:gd name="T96" fmla="*/ 2 w 47"/>
                  <a:gd name="T97" fmla="*/ 23 h 90"/>
                  <a:gd name="T98" fmla="*/ 5 w 47"/>
                  <a:gd name="T99" fmla="*/ 13 h 90"/>
                  <a:gd name="T100" fmla="*/ 8 w 47"/>
                  <a:gd name="T101" fmla="*/ 8 h 90"/>
                  <a:gd name="T102" fmla="*/ 13 w 47"/>
                  <a:gd name="T103" fmla="*/ 4 h 90"/>
                  <a:gd name="T104" fmla="*/ 18 w 47"/>
                  <a:gd name="T105" fmla="*/ 2 h 90"/>
                  <a:gd name="T106" fmla="*/ 23 w 47"/>
                  <a:gd name="T107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" h="90">
                    <a:moveTo>
                      <a:pt x="23" y="12"/>
                    </a:moveTo>
                    <a:lnTo>
                      <a:pt x="20" y="12"/>
                    </a:lnTo>
                    <a:lnTo>
                      <a:pt x="16" y="13"/>
                    </a:lnTo>
                    <a:lnTo>
                      <a:pt x="15" y="16"/>
                    </a:lnTo>
                    <a:lnTo>
                      <a:pt x="12" y="20"/>
                    </a:lnTo>
                    <a:lnTo>
                      <a:pt x="10" y="29"/>
                    </a:lnTo>
                    <a:lnTo>
                      <a:pt x="8" y="45"/>
                    </a:lnTo>
                    <a:lnTo>
                      <a:pt x="10" y="61"/>
                    </a:lnTo>
                    <a:lnTo>
                      <a:pt x="12" y="70"/>
                    </a:lnTo>
                    <a:lnTo>
                      <a:pt x="15" y="75"/>
                    </a:lnTo>
                    <a:lnTo>
                      <a:pt x="16" y="78"/>
                    </a:lnTo>
                    <a:lnTo>
                      <a:pt x="20" y="80"/>
                    </a:lnTo>
                    <a:lnTo>
                      <a:pt x="23" y="80"/>
                    </a:lnTo>
                    <a:lnTo>
                      <a:pt x="26" y="80"/>
                    </a:lnTo>
                    <a:lnTo>
                      <a:pt x="29" y="78"/>
                    </a:lnTo>
                    <a:lnTo>
                      <a:pt x="32" y="75"/>
                    </a:lnTo>
                    <a:lnTo>
                      <a:pt x="34" y="70"/>
                    </a:lnTo>
                    <a:lnTo>
                      <a:pt x="37" y="61"/>
                    </a:lnTo>
                    <a:lnTo>
                      <a:pt x="37" y="45"/>
                    </a:lnTo>
                    <a:lnTo>
                      <a:pt x="37" y="29"/>
                    </a:lnTo>
                    <a:lnTo>
                      <a:pt x="34" y="20"/>
                    </a:lnTo>
                    <a:lnTo>
                      <a:pt x="32" y="16"/>
                    </a:lnTo>
                    <a:lnTo>
                      <a:pt x="29" y="13"/>
                    </a:lnTo>
                    <a:lnTo>
                      <a:pt x="26" y="12"/>
                    </a:lnTo>
                    <a:lnTo>
                      <a:pt x="23" y="12"/>
                    </a:lnTo>
                    <a:close/>
                    <a:moveTo>
                      <a:pt x="23" y="0"/>
                    </a:moveTo>
                    <a:lnTo>
                      <a:pt x="28" y="2"/>
                    </a:lnTo>
                    <a:lnTo>
                      <a:pt x="32" y="4"/>
                    </a:lnTo>
                    <a:lnTo>
                      <a:pt x="37" y="8"/>
                    </a:lnTo>
                    <a:lnTo>
                      <a:pt x="40" y="13"/>
                    </a:lnTo>
                    <a:lnTo>
                      <a:pt x="43" y="23"/>
                    </a:lnTo>
                    <a:lnTo>
                      <a:pt x="45" y="34"/>
                    </a:lnTo>
                    <a:lnTo>
                      <a:pt x="47" y="45"/>
                    </a:lnTo>
                    <a:lnTo>
                      <a:pt x="45" y="56"/>
                    </a:lnTo>
                    <a:lnTo>
                      <a:pt x="43" y="67"/>
                    </a:lnTo>
                    <a:lnTo>
                      <a:pt x="40" y="77"/>
                    </a:lnTo>
                    <a:lnTo>
                      <a:pt x="37" y="83"/>
                    </a:lnTo>
                    <a:lnTo>
                      <a:pt x="32" y="86"/>
                    </a:lnTo>
                    <a:lnTo>
                      <a:pt x="28" y="90"/>
                    </a:lnTo>
                    <a:lnTo>
                      <a:pt x="23" y="90"/>
                    </a:lnTo>
                    <a:lnTo>
                      <a:pt x="18" y="90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7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5" y="13"/>
                    </a:lnTo>
                    <a:lnTo>
                      <a:pt x="8" y="8"/>
                    </a:lnTo>
                    <a:lnTo>
                      <a:pt x="13" y="4"/>
                    </a:lnTo>
                    <a:lnTo>
                      <a:pt x="18" y="2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" name="Freeform 808"/>
              <p:cNvSpPr>
                <a:spLocks noEditPoints="1"/>
              </p:cNvSpPr>
              <p:nvPr/>
            </p:nvSpPr>
            <p:spPr bwMode="auto">
              <a:xfrm>
                <a:off x="6369" y="1763"/>
                <a:ext cx="46" cy="90"/>
              </a:xfrm>
              <a:custGeom>
                <a:avLst/>
                <a:gdLst>
                  <a:gd name="T0" fmla="*/ 22 w 46"/>
                  <a:gd name="T1" fmla="*/ 12 h 90"/>
                  <a:gd name="T2" fmla="*/ 19 w 46"/>
                  <a:gd name="T3" fmla="*/ 12 h 90"/>
                  <a:gd name="T4" fmla="*/ 16 w 46"/>
                  <a:gd name="T5" fmla="*/ 13 h 90"/>
                  <a:gd name="T6" fmla="*/ 14 w 46"/>
                  <a:gd name="T7" fmla="*/ 16 h 90"/>
                  <a:gd name="T8" fmla="*/ 11 w 46"/>
                  <a:gd name="T9" fmla="*/ 20 h 90"/>
                  <a:gd name="T10" fmla="*/ 10 w 46"/>
                  <a:gd name="T11" fmla="*/ 29 h 90"/>
                  <a:gd name="T12" fmla="*/ 8 w 46"/>
                  <a:gd name="T13" fmla="*/ 45 h 90"/>
                  <a:gd name="T14" fmla="*/ 10 w 46"/>
                  <a:gd name="T15" fmla="*/ 61 h 90"/>
                  <a:gd name="T16" fmla="*/ 11 w 46"/>
                  <a:gd name="T17" fmla="*/ 70 h 90"/>
                  <a:gd name="T18" fmla="*/ 14 w 46"/>
                  <a:gd name="T19" fmla="*/ 75 h 90"/>
                  <a:gd name="T20" fmla="*/ 16 w 46"/>
                  <a:gd name="T21" fmla="*/ 78 h 90"/>
                  <a:gd name="T22" fmla="*/ 19 w 46"/>
                  <a:gd name="T23" fmla="*/ 80 h 90"/>
                  <a:gd name="T24" fmla="*/ 22 w 46"/>
                  <a:gd name="T25" fmla="*/ 80 h 90"/>
                  <a:gd name="T26" fmla="*/ 26 w 46"/>
                  <a:gd name="T27" fmla="*/ 80 h 90"/>
                  <a:gd name="T28" fmla="*/ 29 w 46"/>
                  <a:gd name="T29" fmla="*/ 78 h 90"/>
                  <a:gd name="T30" fmla="*/ 32 w 46"/>
                  <a:gd name="T31" fmla="*/ 75 h 90"/>
                  <a:gd name="T32" fmla="*/ 34 w 46"/>
                  <a:gd name="T33" fmla="*/ 70 h 90"/>
                  <a:gd name="T34" fmla="*/ 37 w 46"/>
                  <a:gd name="T35" fmla="*/ 61 h 90"/>
                  <a:gd name="T36" fmla="*/ 37 w 46"/>
                  <a:gd name="T37" fmla="*/ 45 h 90"/>
                  <a:gd name="T38" fmla="*/ 37 w 46"/>
                  <a:gd name="T39" fmla="*/ 29 h 90"/>
                  <a:gd name="T40" fmla="*/ 34 w 46"/>
                  <a:gd name="T41" fmla="*/ 20 h 90"/>
                  <a:gd name="T42" fmla="*/ 32 w 46"/>
                  <a:gd name="T43" fmla="*/ 16 h 90"/>
                  <a:gd name="T44" fmla="*/ 29 w 46"/>
                  <a:gd name="T45" fmla="*/ 13 h 90"/>
                  <a:gd name="T46" fmla="*/ 26 w 46"/>
                  <a:gd name="T47" fmla="*/ 12 h 90"/>
                  <a:gd name="T48" fmla="*/ 22 w 46"/>
                  <a:gd name="T49" fmla="*/ 12 h 90"/>
                  <a:gd name="T50" fmla="*/ 22 w 46"/>
                  <a:gd name="T51" fmla="*/ 0 h 90"/>
                  <a:gd name="T52" fmla="*/ 27 w 46"/>
                  <a:gd name="T53" fmla="*/ 2 h 90"/>
                  <a:gd name="T54" fmla="*/ 32 w 46"/>
                  <a:gd name="T55" fmla="*/ 4 h 90"/>
                  <a:gd name="T56" fmla="*/ 37 w 46"/>
                  <a:gd name="T57" fmla="*/ 8 h 90"/>
                  <a:gd name="T58" fmla="*/ 40 w 46"/>
                  <a:gd name="T59" fmla="*/ 13 h 90"/>
                  <a:gd name="T60" fmla="*/ 43 w 46"/>
                  <a:gd name="T61" fmla="*/ 23 h 90"/>
                  <a:gd name="T62" fmla="*/ 45 w 46"/>
                  <a:gd name="T63" fmla="*/ 34 h 90"/>
                  <a:gd name="T64" fmla="*/ 46 w 46"/>
                  <a:gd name="T65" fmla="*/ 45 h 90"/>
                  <a:gd name="T66" fmla="*/ 45 w 46"/>
                  <a:gd name="T67" fmla="*/ 56 h 90"/>
                  <a:gd name="T68" fmla="*/ 43 w 46"/>
                  <a:gd name="T69" fmla="*/ 67 h 90"/>
                  <a:gd name="T70" fmla="*/ 40 w 46"/>
                  <a:gd name="T71" fmla="*/ 77 h 90"/>
                  <a:gd name="T72" fmla="*/ 37 w 46"/>
                  <a:gd name="T73" fmla="*/ 83 h 90"/>
                  <a:gd name="T74" fmla="*/ 32 w 46"/>
                  <a:gd name="T75" fmla="*/ 86 h 90"/>
                  <a:gd name="T76" fmla="*/ 27 w 46"/>
                  <a:gd name="T77" fmla="*/ 90 h 90"/>
                  <a:gd name="T78" fmla="*/ 22 w 46"/>
                  <a:gd name="T79" fmla="*/ 90 h 90"/>
                  <a:gd name="T80" fmla="*/ 18 w 46"/>
                  <a:gd name="T81" fmla="*/ 90 h 90"/>
                  <a:gd name="T82" fmla="*/ 13 w 46"/>
                  <a:gd name="T83" fmla="*/ 86 h 90"/>
                  <a:gd name="T84" fmla="*/ 8 w 46"/>
                  <a:gd name="T85" fmla="*/ 83 h 90"/>
                  <a:gd name="T86" fmla="*/ 5 w 46"/>
                  <a:gd name="T87" fmla="*/ 77 h 90"/>
                  <a:gd name="T88" fmla="*/ 2 w 46"/>
                  <a:gd name="T89" fmla="*/ 67 h 90"/>
                  <a:gd name="T90" fmla="*/ 0 w 46"/>
                  <a:gd name="T91" fmla="*/ 56 h 90"/>
                  <a:gd name="T92" fmla="*/ 0 w 46"/>
                  <a:gd name="T93" fmla="*/ 45 h 90"/>
                  <a:gd name="T94" fmla="*/ 0 w 46"/>
                  <a:gd name="T95" fmla="*/ 34 h 90"/>
                  <a:gd name="T96" fmla="*/ 2 w 46"/>
                  <a:gd name="T97" fmla="*/ 23 h 90"/>
                  <a:gd name="T98" fmla="*/ 5 w 46"/>
                  <a:gd name="T99" fmla="*/ 13 h 90"/>
                  <a:gd name="T100" fmla="*/ 8 w 46"/>
                  <a:gd name="T101" fmla="*/ 8 h 90"/>
                  <a:gd name="T102" fmla="*/ 13 w 46"/>
                  <a:gd name="T103" fmla="*/ 4 h 90"/>
                  <a:gd name="T104" fmla="*/ 18 w 46"/>
                  <a:gd name="T105" fmla="*/ 2 h 90"/>
                  <a:gd name="T106" fmla="*/ 22 w 46"/>
                  <a:gd name="T107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90">
                    <a:moveTo>
                      <a:pt x="22" y="12"/>
                    </a:moveTo>
                    <a:lnTo>
                      <a:pt x="19" y="12"/>
                    </a:lnTo>
                    <a:lnTo>
                      <a:pt x="16" y="13"/>
                    </a:lnTo>
                    <a:lnTo>
                      <a:pt x="14" y="16"/>
                    </a:lnTo>
                    <a:lnTo>
                      <a:pt x="11" y="20"/>
                    </a:lnTo>
                    <a:lnTo>
                      <a:pt x="10" y="29"/>
                    </a:lnTo>
                    <a:lnTo>
                      <a:pt x="8" y="45"/>
                    </a:lnTo>
                    <a:lnTo>
                      <a:pt x="10" y="61"/>
                    </a:lnTo>
                    <a:lnTo>
                      <a:pt x="11" y="70"/>
                    </a:lnTo>
                    <a:lnTo>
                      <a:pt x="14" y="75"/>
                    </a:lnTo>
                    <a:lnTo>
                      <a:pt x="16" y="78"/>
                    </a:lnTo>
                    <a:lnTo>
                      <a:pt x="19" y="80"/>
                    </a:lnTo>
                    <a:lnTo>
                      <a:pt x="22" y="80"/>
                    </a:lnTo>
                    <a:lnTo>
                      <a:pt x="26" y="80"/>
                    </a:lnTo>
                    <a:lnTo>
                      <a:pt x="29" y="78"/>
                    </a:lnTo>
                    <a:lnTo>
                      <a:pt x="32" y="75"/>
                    </a:lnTo>
                    <a:lnTo>
                      <a:pt x="34" y="70"/>
                    </a:lnTo>
                    <a:lnTo>
                      <a:pt x="37" y="61"/>
                    </a:lnTo>
                    <a:lnTo>
                      <a:pt x="37" y="45"/>
                    </a:lnTo>
                    <a:lnTo>
                      <a:pt x="37" y="29"/>
                    </a:lnTo>
                    <a:lnTo>
                      <a:pt x="34" y="20"/>
                    </a:lnTo>
                    <a:lnTo>
                      <a:pt x="32" y="16"/>
                    </a:lnTo>
                    <a:lnTo>
                      <a:pt x="29" y="13"/>
                    </a:lnTo>
                    <a:lnTo>
                      <a:pt x="26" y="12"/>
                    </a:lnTo>
                    <a:lnTo>
                      <a:pt x="22" y="12"/>
                    </a:lnTo>
                    <a:close/>
                    <a:moveTo>
                      <a:pt x="22" y="0"/>
                    </a:moveTo>
                    <a:lnTo>
                      <a:pt x="27" y="2"/>
                    </a:lnTo>
                    <a:lnTo>
                      <a:pt x="32" y="4"/>
                    </a:lnTo>
                    <a:lnTo>
                      <a:pt x="37" y="8"/>
                    </a:lnTo>
                    <a:lnTo>
                      <a:pt x="40" y="13"/>
                    </a:lnTo>
                    <a:lnTo>
                      <a:pt x="43" y="23"/>
                    </a:lnTo>
                    <a:lnTo>
                      <a:pt x="45" y="34"/>
                    </a:lnTo>
                    <a:lnTo>
                      <a:pt x="46" y="45"/>
                    </a:lnTo>
                    <a:lnTo>
                      <a:pt x="45" y="56"/>
                    </a:lnTo>
                    <a:lnTo>
                      <a:pt x="43" y="67"/>
                    </a:lnTo>
                    <a:lnTo>
                      <a:pt x="40" y="77"/>
                    </a:lnTo>
                    <a:lnTo>
                      <a:pt x="37" y="83"/>
                    </a:lnTo>
                    <a:lnTo>
                      <a:pt x="32" y="86"/>
                    </a:lnTo>
                    <a:lnTo>
                      <a:pt x="27" y="90"/>
                    </a:lnTo>
                    <a:lnTo>
                      <a:pt x="22" y="90"/>
                    </a:lnTo>
                    <a:lnTo>
                      <a:pt x="18" y="90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7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5" y="13"/>
                    </a:lnTo>
                    <a:lnTo>
                      <a:pt x="8" y="8"/>
                    </a:lnTo>
                    <a:lnTo>
                      <a:pt x="13" y="4"/>
                    </a:lnTo>
                    <a:lnTo>
                      <a:pt x="18" y="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" name="Freeform 809"/>
              <p:cNvSpPr>
                <a:spLocks/>
              </p:cNvSpPr>
              <p:nvPr/>
            </p:nvSpPr>
            <p:spPr bwMode="auto">
              <a:xfrm>
                <a:off x="6207" y="1531"/>
                <a:ext cx="25" cy="86"/>
              </a:xfrm>
              <a:custGeom>
                <a:avLst/>
                <a:gdLst>
                  <a:gd name="T0" fmla="*/ 19 w 25"/>
                  <a:gd name="T1" fmla="*/ 0 h 86"/>
                  <a:gd name="T2" fmla="*/ 25 w 25"/>
                  <a:gd name="T3" fmla="*/ 0 h 86"/>
                  <a:gd name="T4" fmla="*/ 25 w 25"/>
                  <a:gd name="T5" fmla="*/ 86 h 86"/>
                  <a:gd name="T6" fmla="*/ 16 w 25"/>
                  <a:gd name="T7" fmla="*/ 86 h 86"/>
                  <a:gd name="T8" fmla="*/ 16 w 25"/>
                  <a:gd name="T9" fmla="*/ 26 h 86"/>
                  <a:gd name="T10" fmla="*/ 0 w 25"/>
                  <a:gd name="T11" fmla="*/ 26 h 86"/>
                  <a:gd name="T12" fmla="*/ 0 w 25"/>
                  <a:gd name="T13" fmla="*/ 18 h 86"/>
                  <a:gd name="T14" fmla="*/ 6 w 25"/>
                  <a:gd name="T15" fmla="*/ 16 h 86"/>
                  <a:gd name="T16" fmla="*/ 11 w 25"/>
                  <a:gd name="T17" fmla="*/ 14 h 86"/>
                  <a:gd name="T18" fmla="*/ 14 w 25"/>
                  <a:gd name="T19" fmla="*/ 13 h 86"/>
                  <a:gd name="T20" fmla="*/ 16 w 25"/>
                  <a:gd name="T21" fmla="*/ 10 h 86"/>
                  <a:gd name="T22" fmla="*/ 17 w 25"/>
                  <a:gd name="T23" fmla="*/ 6 h 86"/>
                  <a:gd name="T24" fmla="*/ 19 w 25"/>
                  <a:gd name="T25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" h="86">
                    <a:moveTo>
                      <a:pt x="19" y="0"/>
                    </a:moveTo>
                    <a:lnTo>
                      <a:pt x="25" y="0"/>
                    </a:lnTo>
                    <a:lnTo>
                      <a:pt x="25" y="86"/>
                    </a:lnTo>
                    <a:lnTo>
                      <a:pt x="16" y="86"/>
                    </a:lnTo>
                    <a:lnTo>
                      <a:pt x="16" y="26"/>
                    </a:lnTo>
                    <a:lnTo>
                      <a:pt x="0" y="26"/>
                    </a:lnTo>
                    <a:lnTo>
                      <a:pt x="0" y="18"/>
                    </a:lnTo>
                    <a:lnTo>
                      <a:pt x="6" y="16"/>
                    </a:lnTo>
                    <a:lnTo>
                      <a:pt x="11" y="14"/>
                    </a:lnTo>
                    <a:lnTo>
                      <a:pt x="14" y="13"/>
                    </a:lnTo>
                    <a:lnTo>
                      <a:pt x="16" y="10"/>
                    </a:lnTo>
                    <a:lnTo>
                      <a:pt x="17" y="6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" name="Freeform 810"/>
              <p:cNvSpPr>
                <a:spLocks noEditPoints="1"/>
              </p:cNvSpPr>
              <p:nvPr/>
            </p:nvSpPr>
            <p:spPr bwMode="auto">
              <a:xfrm>
                <a:off x="6256" y="1531"/>
                <a:ext cx="48" cy="89"/>
              </a:xfrm>
              <a:custGeom>
                <a:avLst/>
                <a:gdLst>
                  <a:gd name="T0" fmla="*/ 19 w 48"/>
                  <a:gd name="T1" fmla="*/ 46 h 89"/>
                  <a:gd name="T2" fmla="*/ 13 w 48"/>
                  <a:gd name="T3" fmla="*/ 51 h 89"/>
                  <a:gd name="T4" fmla="*/ 10 w 48"/>
                  <a:gd name="T5" fmla="*/ 59 h 89"/>
                  <a:gd name="T6" fmla="*/ 10 w 48"/>
                  <a:gd name="T7" fmla="*/ 67 h 89"/>
                  <a:gd name="T8" fmla="*/ 13 w 48"/>
                  <a:gd name="T9" fmla="*/ 75 h 89"/>
                  <a:gd name="T10" fmla="*/ 19 w 48"/>
                  <a:gd name="T11" fmla="*/ 80 h 89"/>
                  <a:gd name="T12" fmla="*/ 29 w 48"/>
                  <a:gd name="T13" fmla="*/ 78 h 89"/>
                  <a:gd name="T14" fmla="*/ 37 w 48"/>
                  <a:gd name="T15" fmla="*/ 73 h 89"/>
                  <a:gd name="T16" fmla="*/ 38 w 48"/>
                  <a:gd name="T17" fmla="*/ 64 h 89"/>
                  <a:gd name="T18" fmla="*/ 37 w 48"/>
                  <a:gd name="T19" fmla="*/ 53 h 89"/>
                  <a:gd name="T20" fmla="*/ 32 w 48"/>
                  <a:gd name="T21" fmla="*/ 48 h 89"/>
                  <a:gd name="T22" fmla="*/ 26 w 48"/>
                  <a:gd name="T23" fmla="*/ 46 h 89"/>
                  <a:gd name="T24" fmla="*/ 24 w 48"/>
                  <a:gd name="T25" fmla="*/ 10 h 89"/>
                  <a:gd name="T26" fmla="*/ 18 w 48"/>
                  <a:gd name="T27" fmla="*/ 11 h 89"/>
                  <a:gd name="T28" fmla="*/ 13 w 48"/>
                  <a:gd name="T29" fmla="*/ 16 h 89"/>
                  <a:gd name="T30" fmla="*/ 11 w 48"/>
                  <a:gd name="T31" fmla="*/ 22 h 89"/>
                  <a:gd name="T32" fmla="*/ 13 w 48"/>
                  <a:gd name="T33" fmla="*/ 29 h 89"/>
                  <a:gd name="T34" fmla="*/ 18 w 48"/>
                  <a:gd name="T35" fmla="*/ 35 h 89"/>
                  <a:gd name="T36" fmla="*/ 23 w 48"/>
                  <a:gd name="T37" fmla="*/ 37 h 89"/>
                  <a:gd name="T38" fmla="*/ 32 w 48"/>
                  <a:gd name="T39" fmla="*/ 35 h 89"/>
                  <a:gd name="T40" fmla="*/ 37 w 48"/>
                  <a:gd name="T41" fmla="*/ 27 h 89"/>
                  <a:gd name="T42" fmla="*/ 37 w 48"/>
                  <a:gd name="T43" fmla="*/ 19 h 89"/>
                  <a:gd name="T44" fmla="*/ 32 w 48"/>
                  <a:gd name="T45" fmla="*/ 13 h 89"/>
                  <a:gd name="T46" fmla="*/ 27 w 48"/>
                  <a:gd name="T47" fmla="*/ 10 h 89"/>
                  <a:gd name="T48" fmla="*/ 24 w 48"/>
                  <a:gd name="T49" fmla="*/ 0 h 89"/>
                  <a:gd name="T50" fmla="*/ 34 w 48"/>
                  <a:gd name="T51" fmla="*/ 2 h 89"/>
                  <a:gd name="T52" fmla="*/ 42 w 48"/>
                  <a:gd name="T53" fmla="*/ 8 h 89"/>
                  <a:gd name="T54" fmla="*/ 45 w 48"/>
                  <a:gd name="T55" fmla="*/ 18 h 89"/>
                  <a:gd name="T56" fmla="*/ 45 w 48"/>
                  <a:gd name="T57" fmla="*/ 27 h 89"/>
                  <a:gd name="T58" fmla="*/ 43 w 48"/>
                  <a:gd name="T59" fmla="*/ 34 h 89"/>
                  <a:gd name="T60" fmla="*/ 37 w 48"/>
                  <a:gd name="T61" fmla="*/ 42 h 89"/>
                  <a:gd name="T62" fmla="*/ 42 w 48"/>
                  <a:gd name="T63" fmla="*/ 45 h 89"/>
                  <a:gd name="T64" fmla="*/ 46 w 48"/>
                  <a:gd name="T65" fmla="*/ 53 h 89"/>
                  <a:gd name="T66" fmla="*/ 48 w 48"/>
                  <a:gd name="T67" fmla="*/ 65 h 89"/>
                  <a:gd name="T68" fmla="*/ 45 w 48"/>
                  <a:gd name="T69" fmla="*/ 78 h 89"/>
                  <a:gd name="T70" fmla="*/ 35 w 48"/>
                  <a:gd name="T71" fmla="*/ 86 h 89"/>
                  <a:gd name="T72" fmla="*/ 24 w 48"/>
                  <a:gd name="T73" fmla="*/ 89 h 89"/>
                  <a:gd name="T74" fmla="*/ 11 w 48"/>
                  <a:gd name="T75" fmla="*/ 86 h 89"/>
                  <a:gd name="T76" fmla="*/ 3 w 48"/>
                  <a:gd name="T77" fmla="*/ 77 h 89"/>
                  <a:gd name="T78" fmla="*/ 0 w 48"/>
                  <a:gd name="T79" fmla="*/ 65 h 89"/>
                  <a:gd name="T80" fmla="*/ 2 w 48"/>
                  <a:gd name="T81" fmla="*/ 54 h 89"/>
                  <a:gd name="T82" fmla="*/ 7 w 48"/>
                  <a:gd name="T83" fmla="*/ 46 h 89"/>
                  <a:gd name="T84" fmla="*/ 11 w 48"/>
                  <a:gd name="T85" fmla="*/ 42 h 89"/>
                  <a:gd name="T86" fmla="*/ 7 w 48"/>
                  <a:gd name="T87" fmla="*/ 35 h 89"/>
                  <a:gd name="T88" fmla="*/ 3 w 48"/>
                  <a:gd name="T89" fmla="*/ 27 h 89"/>
                  <a:gd name="T90" fmla="*/ 3 w 48"/>
                  <a:gd name="T91" fmla="*/ 18 h 89"/>
                  <a:gd name="T92" fmla="*/ 7 w 48"/>
                  <a:gd name="T93" fmla="*/ 8 h 89"/>
                  <a:gd name="T94" fmla="*/ 15 w 48"/>
                  <a:gd name="T95" fmla="*/ 2 h 89"/>
                  <a:gd name="T96" fmla="*/ 24 w 48"/>
                  <a:gd name="T9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8" h="89">
                    <a:moveTo>
                      <a:pt x="24" y="46"/>
                    </a:moveTo>
                    <a:lnTo>
                      <a:pt x="19" y="46"/>
                    </a:lnTo>
                    <a:lnTo>
                      <a:pt x="16" y="48"/>
                    </a:lnTo>
                    <a:lnTo>
                      <a:pt x="13" y="51"/>
                    </a:lnTo>
                    <a:lnTo>
                      <a:pt x="11" y="54"/>
                    </a:lnTo>
                    <a:lnTo>
                      <a:pt x="10" y="59"/>
                    </a:lnTo>
                    <a:lnTo>
                      <a:pt x="10" y="64"/>
                    </a:lnTo>
                    <a:lnTo>
                      <a:pt x="10" y="67"/>
                    </a:lnTo>
                    <a:lnTo>
                      <a:pt x="11" y="72"/>
                    </a:lnTo>
                    <a:lnTo>
                      <a:pt x="13" y="75"/>
                    </a:lnTo>
                    <a:lnTo>
                      <a:pt x="16" y="77"/>
                    </a:lnTo>
                    <a:lnTo>
                      <a:pt x="19" y="80"/>
                    </a:lnTo>
                    <a:lnTo>
                      <a:pt x="24" y="80"/>
                    </a:lnTo>
                    <a:lnTo>
                      <a:pt x="29" y="78"/>
                    </a:lnTo>
                    <a:lnTo>
                      <a:pt x="34" y="77"/>
                    </a:lnTo>
                    <a:lnTo>
                      <a:pt x="37" y="73"/>
                    </a:lnTo>
                    <a:lnTo>
                      <a:pt x="38" y="69"/>
                    </a:lnTo>
                    <a:lnTo>
                      <a:pt x="38" y="64"/>
                    </a:lnTo>
                    <a:lnTo>
                      <a:pt x="38" y="57"/>
                    </a:lnTo>
                    <a:lnTo>
                      <a:pt x="37" y="53"/>
                    </a:lnTo>
                    <a:lnTo>
                      <a:pt x="35" y="49"/>
                    </a:lnTo>
                    <a:lnTo>
                      <a:pt x="32" y="48"/>
                    </a:lnTo>
                    <a:lnTo>
                      <a:pt x="29" y="46"/>
                    </a:lnTo>
                    <a:lnTo>
                      <a:pt x="26" y="46"/>
                    </a:lnTo>
                    <a:lnTo>
                      <a:pt x="24" y="46"/>
                    </a:lnTo>
                    <a:close/>
                    <a:moveTo>
                      <a:pt x="24" y="10"/>
                    </a:moveTo>
                    <a:lnTo>
                      <a:pt x="21" y="10"/>
                    </a:lnTo>
                    <a:lnTo>
                      <a:pt x="18" y="11"/>
                    </a:lnTo>
                    <a:lnTo>
                      <a:pt x="16" y="13"/>
                    </a:lnTo>
                    <a:lnTo>
                      <a:pt x="13" y="16"/>
                    </a:lnTo>
                    <a:lnTo>
                      <a:pt x="13" y="19"/>
                    </a:lnTo>
                    <a:lnTo>
                      <a:pt x="11" y="22"/>
                    </a:lnTo>
                    <a:lnTo>
                      <a:pt x="11" y="26"/>
                    </a:lnTo>
                    <a:lnTo>
                      <a:pt x="13" y="29"/>
                    </a:lnTo>
                    <a:lnTo>
                      <a:pt x="15" y="32"/>
                    </a:lnTo>
                    <a:lnTo>
                      <a:pt x="18" y="35"/>
                    </a:lnTo>
                    <a:lnTo>
                      <a:pt x="19" y="37"/>
                    </a:lnTo>
                    <a:lnTo>
                      <a:pt x="23" y="37"/>
                    </a:lnTo>
                    <a:lnTo>
                      <a:pt x="27" y="37"/>
                    </a:lnTo>
                    <a:lnTo>
                      <a:pt x="32" y="35"/>
                    </a:lnTo>
                    <a:lnTo>
                      <a:pt x="35" y="32"/>
                    </a:lnTo>
                    <a:lnTo>
                      <a:pt x="37" y="27"/>
                    </a:lnTo>
                    <a:lnTo>
                      <a:pt x="37" y="24"/>
                    </a:lnTo>
                    <a:lnTo>
                      <a:pt x="37" y="19"/>
                    </a:lnTo>
                    <a:lnTo>
                      <a:pt x="35" y="16"/>
                    </a:lnTo>
                    <a:lnTo>
                      <a:pt x="32" y="13"/>
                    </a:lnTo>
                    <a:lnTo>
                      <a:pt x="30" y="11"/>
                    </a:lnTo>
                    <a:lnTo>
                      <a:pt x="27" y="10"/>
                    </a:lnTo>
                    <a:lnTo>
                      <a:pt x="24" y="10"/>
                    </a:lnTo>
                    <a:close/>
                    <a:moveTo>
                      <a:pt x="24" y="0"/>
                    </a:moveTo>
                    <a:lnTo>
                      <a:pt x="29" y="0"/>
                    </a:lnTo>
                    <a:lnTo>
                      <a:pt x="34" y="2"/>
                    </a:lnTo>
                    <a:lnTo>
                      <a:pt x="38" y="5"/>
                    </a:lnTo>
                    <a:lnTo>
                      <a:pt x="42" y="8"/>
                    </a:lnTo>
                    <a:lnTo>
                      <a:pt x="45" y="13"/>
                    </a:lnTo>
                    <a:lnTo>
                      <a:pt x="45" y="18"/>
                    </a:lnTo>
                    <a:lnTo>
                      <a:pt x="46" y="22"/>
                    </a:lnTo>
                    <a:lnTo>
                      <a:pt x="45" y="27"/>
                    </a:lnTo>
                    <a:lnTo>
                      <a:pt x="45" y="30"/>
                    </a:lnTo>
                    <a:lnTo>
                      <a:pt x="43" y="34"/>
                    </a:lnTo>
                    <a:lnTo>
                      <a:pt x="40" y="37"/>
                    </a:lnTo>
                    <a:lnTo>
                      <a:pt x="37" y="42"/>
                    </a:lnTo>
                    <a:lnTo>
                      <a:pt x="40" y="43"/>
                    </a:lnTo>
                    <a:lnTo>
                      <a:pt x="42" y="45"/>
                    </a:lnTo>
                    <a:lnTo>
                      <a:pt x="43" y="48"/>
                    </a:lnTo>
                    <a:lnTo>
                      <a:pt x="46" y="53"/>
                    </a:lnTo>
                    <a:lnTo>
                      <a:pt x="48" y="59"/>
                    </a:lnTo>
                    <a:lnTo>
                      <a:pt x="48" y="65"/>
                    </a:lnTo>
                    <a:lnTo>
                      <a:pt x="48" y="72"/>
                    </a:lnTo>
                    <a:lnTo>
                      <a:pt x="45" y="78"/>
                    </a:lnTo>
                    <a:lnTo>
                      <a:pt x="40" y="83"/>
                    </a:lnTo>
                    <a:lnTo>
                      <a:pt x="35" y="86"/>
                    </a:lnTo>
                    <a:lnTo>
                      <a:pt x="29" y="89"/>
                    </a:lnTo>
                    <a:lnTo>
                      <a:pt x="24" y="89"/>
                    </a:lnTo>
                    <a:lnTo>
                      <a:pt x="18" y="89"/>
                    </a:lnTo>
                    <a:lnTo>
                      <a:pt x="11" y="86"/>
                    </a:lnTo>
                    <a:lnTo>
                      <a:pt x="7" y="81"/>
                    </a:lnTo>
                    <a:lnTo>
                      <a:pt x="3" y="77"/>
                    </a:lnTo>
                    <a:lnTo>
                      <a:pt x="2" y="70"/>
                    </a:lnTo>
                    <a:lnTo>
                      <a:pt x="0" y="65"/>
                    </a:lnTo>
                    <a:lnTo>
                      <a:pt x="0" y="59"/>
                    </a:lnTo>
                    <a:lnTo>
                      <a:pt x="2" y="54"/>
                    </a:lnTo>
                    <a:lnTo>
                      <a:pt x="3" y="49"/>
                    </a:lnTo>
                    <a:lnTo>
                      <a:pt x="7" y="46"/>
                    </a:lnTo>
                    <a:lnTo>
                      <a:pt x="8" y="43"/>
                    </a:lnTo>
                    <a:lnTo>
                      <a:pt x="11" y="42"/>
                    </a:lnTo>
                    <a:lnTo>
                      <a:pt x="8" y="38"/>
                    </a:lnTo>
                    <a:lnTo>
                      <a:pt x="7" y="35"/>
                    </a:lnTo>
                    <a:lnTo>
                      <a:pt x="5" y="32"/>
                    </a:lnTo>
                    <a:lnTo>
                      <a:pt x="3" y="27"/>
                    </a:lnTo>
                    <a:lnTo>
                      <a:pt x="3" y="22"/>
                    </a:lnTo>
                    <a:lnTo>
                      <a:pt x="3" y="18"/>
                    </a:lnTo>
                    <a:lnTo>
                      <a:pt x="5" y="13"/>
                    </a:lnTo>
                    <a:lnTo>
                      <a:pt x="7" y="8"/>
                    </a:lnTo>
                    <a:lnTo>
                      <a:pt x="10" y="5"/>
                    </a:lnTo>
                    <a:lnTo>
                      <a:pt x="15" y="2"/>
                    </a:lnTo>
                    <a:lnTo>
                      <a:pt x="19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" name="Freeform 811"/>
              <p:cNvSpPr>
                <a:spLocks noEditPoints="1"/>
              </p:cNvSpPr>
              <p:nvPr/>
            </p:nvSpPr>
            <p:spPr bwMode="auto">
              <a:xfrm>
                <a:off x="6313" y="1531"/>
                <a:ext cx="47" cy="89"/>
              </a:xfrm>
              <a:custGeom>
                <a:avLst/>
                <a:gdLst>
                  <a:gd name="T0" fmla="*/ 23 w 47"/>
                  <a:gd name="T1" fmla="*/ 10 h 89"/>
                  <a:gd name="T2" fmla="*/ 20 w 47"/>
                  <a:gd name="T3" fmla="*/ 11 h 89"/>
                  <a:gd name="T4" fmla="*/ 16 w 47"/>
                  <a:gd name="T5" fmla="*/ 13 h 89"/>
                  <a:gd name="T6" fmla="*/ 15 w 47"/>
                  <a:gd name="T7" fmla="*/ 14 h 89"/>
                  <a:gd name="T8" fmla="*/ 12 w 47"/>
                  <a:gd name="T9" fmla="*/ 19 h 89"/>
                  <a:gd name="T10" fmla="*/ 10 w 47"/>
                  <a:gd name="T11" fmla="*/ 29 h 89"/>
                  <a:gd name="T12" fmla="*/ 8 w 47"/>
                  <a:gd name="T13" fmla="*/ 45 h 89"/>
                  <a:gd name="T14" fmla="*/ 10 w 47"/>
                  <a:gd name="T15" fmla="*/ 61 h 89"/>
                  <a:gd name="T16" fmla="*/ 12 w 47"/>
                  <a:gd name="T17" fmla="*/ 70 h 89"/>
                  <a:gd name="T18" fmla="*/ 15 w 47"/>
                  <a:gd name="T19" fmla="*/ 75 h 89"/>
                  <a:gd name="T20" fmla="*/ 16 w 47"/>
                  <a:gd name="T21" fmla="*/ 77 h 89"/>
                  <a:gd name="T22" fmla="*/ 20 w 47"/>
                  <a:gd name="T23" fmla="*/ 78 h 89"/>
                  <a:gd name="T24" fmla="*/ 23 w 47"/>
                  <a:gd name="T25" fmla="*/ 80 h 89"/>
                  <a:gd name="T26" fmla="*/ 26 w 47"/>
                  <a:gd name="T27" fmla="*/ 78 h 89"/>
                  <a:gd name="T28" fmla="*/ 29 w 47"/>
                  <a:gd name="T29" fmla="*/ 77 h 89"/>
                  <a:gd name="T30" fmla="*/ 32 w 47"/>
                  <a:gd name="T31" fmla="*/ 75 h 89"/>
                  <a:gd name="T32" fmla="*/ 34 w 47"/>
                  <a:gd name="T33" fmla="*/ 70 h 89"/>
                  <a:gd name="T34" fmla="*/ 37 w 47"/>
                  <a:gd name="T35" fmla="*/ 61 h 89"/>
                  <a:gd name="T36" fmla="*/ 37 w 47"/>
                  <a:gd name="T37" fmla="*/ 45 h 89"/>
                  <a:gd name="T38" fmla="*/ 37 w 47"/>
                  <a:gd name="T39" fmla="*/ 29 h 89"/>
                  <a:gd name="T40" fmla="*/ 34 w 47"/>
                  <a:gd name="T41" fmla="*/ 19 h 89"/>
                  <a:gd name="T42" fmla="*/ 32 w 47"/>
                  <a:gd name="T43" fmla="*/ 14 h 89"/>
                  <a:gd name="T44" fmla="*/ 29 w 47"/>
                  <a:gd name="T45" fmla="*/ 13 h 89"/>
                  <a:gd name="T46" fmla="*/ 26 w 47"/>
                  <a:gd name="T47" fmla="*/ 11 h 89"/>
                  <a:gd name="T48" fmla="*/ 23 w 47"/>
                  <a:gd name="T49" fmla="*/ 10 h 89"/>
                  <a:gd name="T50" fmla="*/ 23 w 47"/>
                  <a:gd name="T51" fmla="*/ 0 h 89"/>
                  <a:gd name="T52" fmla="*/ 28 w 47"/>
                  <a:gd name="T53" fmla="*/ 0 h 89"/>
                  <a:gd name="T54" fmla="*/ 32 w 47"/>
                  <a:gd name="T55" fmla="*/ 3 h 89"/>
                  <a:gd name="T56" fmla="*/ 37 w 47"/>
                  <a:gd name="T57" fmla="*/ 6 h 89"/>
                  <a:gd name="T58" fmla="*/ 40 w 47"/>
                  <a:gd name="T59" fmla="*/ 13 h 89"/>
                  <a:gd name="T60" fmla="*/ 43 w 47"/>
                  <a:gd name="T61" fmla="*/ 22 h 89"/>
                  <a:gd name="T62" fmla="*/ 45 w 47"/>
                  <a:gd name="T63" fmla="*/ 34 h 89"/>
                  <a:gd name="T64" fmla="*/ 47 w 47"/>
                  <a:gd name="T65" fmla="*/ 45 h 89"/>
                  <a:gd name="T66" fmla="*/ 45 w 47"/>
                  <a:gd name="T67" fmla="*/ 56 h 89"/>
                  <a:gd name="T68" fmla="*/ 43 w 47"/>
                  <a:gd name="T69" fmla="*/ 67 h 89"/>
                  <a:gd name="T70" fmla="*/ 40 w 47"/>
                  <a:gd name="T71" fmla="*/ 77 h 89"/>
                  <a:gd name="T72" fmla="*/ 37 w 47"/>
                  <a:gd name="T73" fmla="*/ 83 h 89"/>
                  <a:gd name="T74" fmla="*/ 32 w 47"/>
                  <a:gd name="T75" fmla="*/ 86 h 89"/>
                  <a:gd name="T76" fmla="*/ 28 w 47"/>
                  <a:gd name="T77" fmla="*/ 89 h 89"/>
                  <a:gd name="T78" fmla="*/ 23 w 47"/>
                  <a:gd name="T79" fmla="*/ 89 h 89"/>
                  <a:gd name="T80" fmla="*/ 18 w 47"/>
                  <a:gd name="T81" fmla="*/ 89 h 89"/>
                  <a:gd name="T82" fmla="*/ 13 w 47"/>
                  <a:gd name="T83" fmla="*/ 86 h 89"/>
                  <a:gd name="T84" fmla="*/ 8 w 47"/>
                  <a:gd name="T85" fmla="*/ 83 h 89"/>
                  <a:gd name="T86" fmla="*/ 5 w 47"/>
                  <a:gd name="T87" fmla="*/ 77 h 89"/>
                  <a:gd name="T88" fmla="*/ 2 w 47"/>
                  <a:gd name="T89" fmla="*/ 67 h 89"/>
                  <a:gd name="T90" fmla="*/ 0 w 47"/>
                  <a:gd name="T91" fmla="*/ 56 h 89"/>
                  <a:gd name="T92" fmla="*/ 0 w 47"/>
                  <a:gd name="T93" fmla="*/ 45 h 89"/>
                  <a:gd name="T94" fmla="*/ 0 w 47"/>
                  <a:gd name="T95" fmla="*/ 34 h 89"/>
                  <a:gd name="T96" fmla="*/ 2 w 47"/>
                  <a:gd name="T97" fmla="*/ 22 h 89"/>
                  <a:gd name="T98" fmla="*/ 5 w 47"/>
                  <a:gd name="T99" fmla="*/ 13 h 89"/>
                  <a:gd name="T100" fmla="*/ 8 w 47"/>
                  <a:gd name="T101" fmla="*/ 6 h 89"/>
                  <a:gd name="T102" fmla="*/ 13 w 47"/>
                  <a:gd name="T103" fmla="*/ 3 h 89"/>
                  <a:gd name="T104" fmla="*/ 18 w 47"/>
                  <a:gd name="T105" fmla="*/ 0 h 89"/>
                  <a:gd name="T106" fmla="*/ 23 w 47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" h="89">
                    <a:moveTo>
                      <a:pt x="23" y="10"/>
                    </a:moveTo>
                    <a:lnTo>
                      <a:pt x="20" y="11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2" y="19"/>
                    </a:lnTo>
                    <a:lnTo>
                      <a:pt x="10" y="29"/>
                    </a:lnTo>
                    <a:lnTo>
                      <a:pt x="8" y="45"/>
                    </a:lnTo>
                    <a:lnTo>
                      <a:pt x="10" y="61"/>
                    </a:lnTo>
                    <a:lnTo>
                      <a:pt x="12" y="70"/>
                    </a:lnTo>
                    <a:lnTo>
                      <a:pt x="15" y="75"/>
                    </a:lnTo>
                    <a:lnTo>
                      <a:pt x="16" y="77"/>
                    </a:lnTo>
                    <a:lnTo>
                      <a:pt x="20" y="78"/>
                    </a:lnTo>
                    <a:lnTo>
                      <a:pt x="23" y="80"/>
                    </a:lnTo>
                    <a:lnTo>
                      <a:pt x="26" y="78"/>
                    </a:lnTo>
                    <a:lnTo>
                      <a:pt x="29" y="77"/>
                    </a:lnTo>
                    <a:lnTo>
                      <a:pt x="32" y="75"/>
                    </a:lnTo>
                    <a:lnTo>
                      <a:pt x="34" y="70"/>
                    </a:lnTo>
                    <a:lnTo>
                      <a:pt x="37" y="61"/>
                    </a:lnTo>
                    <a:lnTo>
                      <a:pt x="37" y="45"/>
                    </a:lnTo>
                    <a:lnTo>
                      <a:pt x="37" y="29"/>
                    </a:lnTo>
                    <a:lnTo>
                      <a:pt x="34" y="19"/>
                    </a:lnTo>
                    <a:lnTo>
                      <a:pt x="32" y="14"/>
                    </a:lnTo>
                    <a:lnTo>
                      <a:pt x="29" y="13"/>
                    </a:lnTo>
                    <a:lnTo>
                      <a:pt x="26" y="11"/>
                    </a:lnTo>
                    <a:lnTo>
                      <a:pt x="23" y="10"/>
                    </a:lnTo>
                    <a:close/>
                    <a:moveTo>
                      <a:pt x="23" y="0"/>
                    </a:moveTo>
                    <a:lnTo>
                      <a:pt x="28" y="0"/>
                    </a:lnTo>
                    <a:lnTo>
                      <a:pt x="32" y="3"/>
                    </a:lnTo>
                    <a:lnTo>
                      <a:pt x="37" y="6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5" y="34"/>
                    </a:lnTo>
                    <a:lnTo>
                      <a:pt x="47" y="45"/>
                    </a:lnTo>
                    <a:lnTo>
                      <a:pt x="45" y="56"/>
                    </a:lnTo>
                    <a:lnTo>
                      <a:pt x="43" y="67"/>
                    </a:lnTo>
                    <a:lnTo>
                      <a:pt x="40" y="77"/>
                    </a:lnTo>
                    <a:lnTo>
                      <a:pt x="37" y="83"/>
                    </a:lnTo>
                    <a:lnTo>
                      <a:pt x="32" y="86"/>
                    </a:lnTo>
                    <a:lnTo>
                      <a:pt x="28" y="89"/>
                    </a:lnTo>
                    <a:lnTo>
                      <a:pt x="23" y="89"/>
                    </a:lnTo>
                    <a:lnTo>
                      <a:pt x="18" y="89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7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4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" name="Freeform 812"/>
              <p:cNvSpPr>
                <a:spLocks noEditPoints="1"/>
              </p:cNvSpPr>
              <p:nvPr/>
            </p:nvSpPr>
            <p:spPr bwMode="auto">
              <a:xfrm>
                <a:off x="6369" y="1531"/>
                <a:ext cx="46" cy="89"/>
              </a:xfrm>
              <a:custGeom>
                <a:avLst/>
                <a:gdLst>
                  <a:gd name="T0" fmla="*/ 22 w 46"/>
                  <a:gd name="T1" fmla="*/ 10 h 89"/>
                  <a:gd name="T2" fmla="*/ 19 w 46"/>
                  <a:gd name="T3" fmla="*/ 11 h 89"/>
                  <a:gd name="T4" fmla="*/ 16 w 46"/>
                  <a:gd name="T5" fmla="*/ 13 h 89"/>
                  <a:gd name="T6" fmla="*/ 14 w 46"/>
                  <a:gd name="T7" fmla="*/ 14 h 89"/>
                  <a:gd name="T8" fmla="*/ 11 w 46"/>
                  <a:gd name="T9" fmla="*/ 19 h 89"/>
                  <a:gd name="T10" fmla="*/ 10 w 46"/>
                  <a:gd name="T11" fmla="*/ 29 h 89"/>
                  <a:gd name="T12" fmla="*/ 8 w 46"/>
                  <a:gd name="T13" fmla="*/ 45 h 89"/>
                  <a:gd name="T14" fmla="*/ 10 w 46"/>
                  <a:gd name="T15" fmla="*/ 61 h 89"/>
                  <a:gd name="T16" fmla="*/ 11 w 46"/>
                  <a:gd name="T17" fmla="*/ 70 h 89"/>
                  <a:gd name="T18" fmla="*/ 14 w 46"/>
                  <a:gd name="T19" fmla="*/ 75 h 89"/>
                  <a:gd name="T20" fmla="*/ 16 w 46"/>
                  <a:gd name="T21" fmla="*/ 77 h 89"/>
                  <a:gd name="T22" fmla="*/ 19 w 46"/>
                  <a:gd name="T23" fmla="*/ 78 h 89"/>
                  <a:gd name="T24" fmla="*/ 22 w 46"/>
                  <a:gd name="T25" fmla="*/ 80 h 89"/>
                  <a:gd name="T26" fmla="*/ 26 w 46"/>
                  <a:gd name="T27" fmla="*/ 78 h 89"/>
                  <a:gd name="T28" fmla="*/ 29 w 46"/>
                  <a:gd name="T29" fmla="*/ 77 h 89"/>
                  <a:gd name="T30" fmla="*/ 32 w 46"/>
                  <a:gd name="T31" fmla="*/ 75 h 89"/>
                  <a:gd name="T32" fmla="*/ 34 w 46"/>
                  <a:gd name="T33" fmla="*/ 70 h 89"/>
                  <a:gd name="T34" fmla="*/ 37 w 46"/>
                  <a:gd name="T35" fmla="*/ 61 h 89"/>
                  <a:gd name="T36" fmla="*/ 37 w 46"/>
                  <a:gd name="T37" fmla="*/ 45 h 89"/>
                  <a:gd name="T38" fmla="*/ 37 w 46"/>
                  <a:gd name="T39" fmla="*/ 29 h 89"/>
                  <a:gd name="T40" fmla="*/ 34 w 46"/>
                  <a:gd name="T41" fmla="*/ 19 h 89"/>
                  <a:gd name="T42" fmla="*/ 32 w 46"/>
                  <a:gd name="T43" fmla="*/ 14 h 89"/>
                  <a:gd name="T44" fmla="*/ 29 w 46"/>
                  <a:gd name="T45" fmla="*/ 13 h 89"/>
                  <a:gd name="T46" fmla="*/ 26 w 46"/>
                  <a:gd name="T47" fmla="*/ 11 h 89"/>
                  <a:gd name="T48" fmla="*/ 22 w 46"/>
                  <a:gd name="T49" fmla="*/ 10 h 89"/>
                  <a:gd name="T50" fmla="*/ 22 w 46"/>
                  <a:gd name="T51" fmla="*/ 0 h 89"/>
                  <a:gd name="T52" fmla="*/ 27 w 46"/>
                  <a:gd name="T53" fmla="*/ 0 h 89"/>
                  <a:gd name="T54" fmla="*/ 32 w 46"/>
                  <a:gd name="T55" fmla="*/ 3 h 89"/>
                  <a:gd name="T56" fmla="*/ 37 w 46"/>
                  <a:gd name="T57" fmla="*/ 6 h 89"/>
                  <a:gd name="T58" fmla="*/ 40 w 46"/>
                  <a:gd name="T59" fmla="*/ 13 h 89"/>
                  <a:gd name="T60" fmla="*/ 43 w 46"/>
                  <a:gd name="T61" fmla="*/ 22 h 89"/>
                  <a:gd name="T62" fmla="*/ 45 w 46"/>
                  <a:gd name="T63" fmla="*/ 34 h 89"/>
                  <a:gd name="T64" fmla="*/ 46 w 46"/>
                  <a:gd name="T65" fmla="*/ 45 h 89"/>
                  <a:gd name="T66" fmla="*/ 45 w 46"/>
                  <a:gd name="T67" fmla="*/ 56 h 89"/>
                  <a:gd name="T68" fmla="*/ 43 w 46"/>
                  <a:gd name="T69" fmla="*/ 67 h 89"/>
                  <a:gd name="T70" fmla="*/ 40 w 46"/>
                  <a:gd name="T71" fmla="*/ 77 h 89"/>
                  <a:gd name="T72" fmla="*/ 37 w 46"/>
                  <a:gd name="T73" fmla="*/ 83 h 89"/>
                  <a:gd name="T74" fmla="*/ 32 w 46"/>
                  <a:gd name="T75" fmla="*/ 86 h 89"/>
                  <a:gd name="T76" fmla="*/ 27 w 46"/>
                  <a:gd name="T77" fmla="*/ 89 h 89"/>
                  <a:gd name="T78" fmla="*/ 22 w 46"/>
                  <a:gd name="T79" fmla="*/ 89 h 89"/>
                  <a:gd name="T80" fmla="*/ 18 w 46"/>
                  <a:gd name="T81" fmla="*/ 89 h 89"/>
                  <a:gd name="T82" fmla="*/ 13 w 46"/>
                  <a:gd name="T83" fmla="*/ 86 h 89"/>
                  <a:gd name="T84" fmla="*/ 8 w 46"/>
                  <a:gd name="T85" fmla="*/ 83 h 89"/>
                  <a:gd name="T86" fmla="*/ 5 w 46"/>
                  <a:gd name="T87" fmla="*/ 77 h 89"/>
                  <a:gd name="T88" fmla="*/ 2 w 46"/>
                  <a:gd name="T89" fmla="*/ 67 h 89"/>
                  <a:gd name="T90" fmla="*/ 0 w 46"/>
                  <a:gd name="T91" fmla="*/ 56 h 89"/>
                  <a:gd name="T92" fmla="*/ 0 w 46"/>
                  <a:gd name="T93" fmla="*/ 45 h 89"/>
                  <a:gd name="T94" fmla="*/ 0 w 46"/>
                  <a:gd name="T95" fmla="*/ 34 h 89"/>
                  <a:gd name="T96" fmla="*/ 2 w 46"/>
                  <a:gd name="T97" fmla="*/ 22 h 89"/>
                  <a:gd name="T98" fmla="*/ 5 w 46"/>
                  <a:gd name="T99" fmla="*/ 13 h 89"/>
                  <a:gd name="T100" fmla="*/ 8 w 46"/>
                  <a:gd name="T101" fmla="*/ 6 h 89"/>
                  <a:gd name="T102" fmla="*/ 13 w 46"/>
                  <a:gd name="T103" fmla="*/ 3 h 89"/>
                  <a:gd name="T104" fmla="*/ 18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10"/>
                    </a:moveTo>
                    <a:lnTo>
                      <a:pt x="19" y="11"/>
                    </a:lnTo>
                    <a:lnTo>
                      <a:pt x="16" y="13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10" y="29"/>
                    </a:lnTo>
                    <a:lnTo>
                      <a:pt x="8" y="45"/>
                    </a:lnTo>
                    <a:lnTo>
                      <a:pt x="10" y="61"/>
                    </a:lnTo>
                    <a:lnTo>
                      <a:pt x="11" y="70"/>
                    </a:lnTo>
                    <a:lnTo>
                      <a:pt x="14" y="75"/>
                    </a:lnTo>
                    <a:lnTo>
                      <a:pt x="16" y="77"/>
                    </a:lnTo>
                    <a:lnTo>
                      <a:pt x="19" y="78"/>
                    </a:lnTo>
                    <a:lnTo>
                      <a:pt x="22" y="80"/>
                    </a:lnTo>
                    <a:lnTo>
                      <a:pt x="26" y="78"/>
                    </a:lnTo>
                    <a:lnTo>
                      <a:pt x="29" y="77"/>
                    </a:lnTo>
                    <a:lnTo>
                      <a:pt x="32" y="75"/>
                    </a:lnTo>
                    <a:lnTo>
                      <a:pt x="34" y="70"/>
                    </a:lnTo>
                    <a:lnTo>
                      <a:pt x="37" y="61"/>
                    </a:lnTo>
                    <a:lnTo>
                      <a:pt x="37" y="45"/>
                    </a:lnTo>
                    <a:lnTo>
                      <a:pt x="37" y="29"/>
                    </a:lnTo>
                    <a:lnTo>
                      <a:pt x="34" y="19"/>
                    </a:lnTo>
                    <a:lnTo>
                      <a:pt x="32" y="14"/>
                    </a:lnTo>
                    <a:lnTo>
                      <a:pt x="29" y="13"/>
                    </a:lnTo>
                    <a:lnTo>
                      <a:pt x="26" y="11"/>
                    </a:lnTo>
                    <a:lnTo>
                      <a:pt x="22" y="10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32" y="3"/>
                    </a:lnTo>
                    <a:lnTo>
                      <a:pt x="37" y="6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5" y="34"/>
                    </a:lnTo>
                    <a:lnTo>
                      <a:pt x="46" y="45"/>
                    </a:lnTo>
                    <a:lnTo>
                      <a:pt x="45" y="56"/>
                    </a:lnTo>
                    <a:lnTo>
                      <a:pt x="43" y="67"/>
                    </a:lnTo>
                    <a:lnTo>
                      <a:pt x="40" y="77"/>
                    </a:lnTo>
                    <a:lnTo>
                      <a:pt x="37" y="83"/>
                    </a:lnTo>
                    <a:lnTo>
                      <a:pt x="32" y="86"/>
                    </a:lnTo>
                    <a:lnTo>
                      <a:pt x="27" y="89"/>
                    </a:lnTo>
                    <a:lnTo>
                      <a:pt x="22" y="89"/>
                    </a:lnTo>
                    <a:lnTo>
                      <a:pt x="18" y="89"/>
                    </a:lnTo>
                    <a:lnTo>
                      <a:pt x="13" y="86"/>
                    </a:lnTo>
                    <a:lnTo>
                      <a:pt x="8" y="83"/>
                    </a:lnTo>
                    <a:lnTo>
                      <a:pt x="5" y="77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5"/>
                    </a:lnTo>
                    <a:lnTo>
                      <a:pt x="0" y="34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" name="Freeform 813"/>
              <p:cNvSpPr>
                <a:spLocks/>
              </p:cNvSpPr>
              <p:nvPr/>
            </p:nvSpPr>
            <p:spPr bwMode="auto">
              <a:xfrm>
                <a:off x="6201" y="1299"/>
                <a:ext cx="47" cy="86"/>
              </a:xfrm>
              <a:custGeom>
                <a:avLst/>
                <a:gdLst>
                  <a:gd name="T0" fmla="*/ 27 w 47"/>
                  <a:gd name="T1" fmla="*/ 0 h 86"/>
                  <a:gd name="T2" fmla="*/ 38 w 47"/>
                  <a:gd name="T3" fmla="*/ 3 h 86"/>
                  <a:gd name="T4" fmla="*/ 44 w 47"/>
                  <a:gd name="T5" fmla="*/ 13 h 86"/>
                  <a:gd name="T6" fmla="*/ 47 w 47"/>
                  <a:gd name="T7" fmla="*/ 25 h 86"/>
                  <a:gd name="T8" fmla="*/ 46 w 47"/>
                  <a:gd name="T9" fmla="*/ 36 h 86"/>
                  <a:gd name="T10" fmla="*/ 39 w 47"/>
                  <a:gd name="T11" fmla="*/ 44 h 86"/>
                  <a:gd name="T12" fmla="*/ 33 w 47"/>
                  <a:gd name="T13" fmla="*/ 51 h 86"/>
                  <a:gd name="T14" fmla="*/ 22 w 47"/>
                  <a:gd name="T15" fmla="*/ 57 h 86"/>
                  <a:gd name="T16" fmla="*/ 20 w 47"/>
                  <a:gd name="T17" fmla="*/ 59 h 86"/>
                  <a:gd name="T18" fmla="*/ 17 w 47"/>
                  <a:gd name="T19" fmla="*/ 60 h 86"/>
                  <a:gd name="T20" fmla="*/ 16 w 47"/>
                  <a:gd name="T21" fmla="*/ 63 h 86"/>
                  <a:gd name="T22" fmla="*/ 12 w 47"/>
                  <a:gd name="T23" fmla="*/ 67 h 86"/>
                  <a:gd name="T24" fmla="*/ 9 w 47"/>
                  <a:gd name="T25" fmla="*/ 71 h 86"/>
                  <a:gd name="T26" fmla="*/ 9 w 47"/>
                  <a:gd name="T27" fmla="*/ 76 h 86"/>
                  <a:gd name="T28" fmla="*/ 47 w 47"/>
                  <a:gd name="T29" fmla="*/ 76 h 86"/>
                  <a:gd name="T30" fmla="*/ 47 w 47"/>
                  <a:gd name="T31" fmla="*/ 86 h 86"/>
                  <a:gd name="T32" fmla="*/ 0 w 47"/>
                  <a:gd name="T33" fmla="*/ 86 h 86"/>
                  <a:gd name="T34" fmla="*/ 1 w 47"/>
                  <a:gd name="T35" fmla="*/ 71 h 86"/>
                  <a:gd name="T36" fmla="*/ 6 w 47"/>
                  <a:gd name="T37" fmla="*/ 60 h 86"/>
                  <a:gd name="T38" fmla="*/ 19 w 47"/>
                  <a:gd name="T39" fmla="*/ 49 h 86"/>
                  <a:gd name="T40" fmla="*/ 28 w 47"/>
                  <a:gd name="T41" fmla="*/ 43 h 86"/>
                  <a:gd name="T42" fmla="*/ 31 w 47"/>
                  <a:gd name="T43" fmla="*/ 40 h 86"/>
                  <a:gd name="T44" fmla="*/ 35 w 47"/>
                  <a:gd name="T45" fmla="*/ 38 h 86"/>
                  <a:gd name="T46" fmla="*/ 36 w 47"/>
                  <a:gd name="T47" fmla="*/ 35 h 86"/>
                  <a:gd name="T48" fmla="*/ 38 w 47"/>
                  <a:gd name="T49" fmla="*/ 30 h 86"/>
                  <a:gd name="T50" fmla="*/ 38 w 47"/>
                  <a:gd name="T51" fmla="*/ 25 h 86"/>
                  <a:gd name="T52" fmla="*/ 38 w 47"/>
                  <a:gd name="T53" fmla="*/ 19 h 86"/>
                  <a:gd name="T54" fmla="*/ 36 w 47"/>
                  <a:gd name="T55" fmla="*/ 16 h 86"/>
                  <a:gd name="T56" fmla="*/ 33 w 47"/>
                  <a:gd name="T57" fmla="*/ 13 h 86"/>
                  <a:gd name="T58" fmla="*/ 31 w 47"/>
                  <a:gd name="T59" fmla="*/ 11 h 86"/>
                  <a:gd name="T60" fmla="*/ 28 w 47"/>
                  <a:gd name="T61" fmla="*/ 9 h 86"/>
                  <a:gd name="T62" fmla="*/ 27 w 47"/>
                  <a:gd name="T63" fmla="*/ 9 h 86"/>
                  <a:gd name="T64" fmla="*/ 23 w 47"/>
                  <a:gd name="T65" fmla="*/ 9 h 86"/>
                  <a:gd name="T66" fmla="*/ 19 w 47"/>
                  <a:gd name="T67" fmla="*/ 9 h 86"/>
                  <a:gd name="T68" fmla="*/ 16 w 47"/>
                  <a:gd name="T69" fmla="*/ 13 h 86"/>
                  <a:gd name="T70" fmla="*/ 12 w 47"/>
                  <a:gd name="T71" fmla="*/ 16 h 86"/>
                  <a:gd name="T72" fmla="*/ 11 w 47"/>
                  <a:gd name="T73" fmla="*/ 19 h 86"/>
                  <a:gd name="T74" fmla="*/ 11 w 47"/>
                  <a:gd name="T75" fmla="*/ 24 h 86"/>
                  <a:gd name="T76" fmla="*/ 9 w 47"/>
                  <a:gd name="T77" fmla="*/ 30 h 86"/>
                  <a:gd name="T78" fmla="*/ 1 w 47"/>
                  <a:gd name="T79" fmla="*/ 30 h 86"/>
                  <a:gd name="T80" fmla="*/ 1 w 47"/>
                  <a:gd name="T81" fmla="*/ 22 h 86"/>
                  <a:gd name="T82" fmla="*/ 4 w 47"/>
                  <a:gd name="T83" fmla="*/ 14 h 86"/>
                  <a:gd name="T84" fmla="*/ 8 w 47"/>
                  <a:gd name="T85" fmla="*/ 6 h 86"/>
                  <a:gd name="T86" fmla="*/ 16 w 47"/>
                  <a:gd name="T87" fmla="*/ 1 h 86"/>
                  <a:gd name="T88" fmla="*/ 27 w 47"/>
                  <a:gd name="T8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7" h="86">
                    <a:moveTo>
                      <a:pt x="27" y="0"/>
                    </a:moveTo>
                    <a:lnTo>
                      <a:pt x="38" y="3"/>
                    </a:lnTo>
                    <a:lnTo>
                      <a:pt x="44" y="13"/>
                    </a:lnTo>
                    <a:lnTo>
                      <a:pt x="47" y="25"/>
                    </a:lnTo>
                    <a:lnTo>
                      <a:pt x="46" y="36"/>
                    </a:lnTo>
                    <a:lnTo>
                      <a:pt x="39" y="44"/>
                    </a:lnTo>
                    <a:lnTo>
                      <a:pt x="33" y="51"/>
                    </a:lnTo>
                    <a:lnTo>
                      <a:pt x="22" y="57"/>
                    </a:lnTo>
                    <a:lnTo>
                      <a:pt x="20" y="59"/>
                    </a:lnTo>
                    <a:lnTo>
                      <a:pt x="17" y="60"/>
                    </a:lnTo>
                    <a:lnTo>
                      <a:pt x="16" y="63"/>
                    </a:lnTo>
                    <a:lnTo>
                      <a:pt x="12" y="67"/>
                    </a:lnTo>
                    <a:lnTo>
                      <a:pt x="9" y="71"/>
                    </a:lnTo>
                    <a:lnTo>
                      <a:pt x="9" y="76"/>
                    </a:lnTo>
                    <a:lnTo>
                      <a:pt x="47" y="76"/>
                    </a:lnTo>
                    <a:lnTo>
                      <a:pt x="47" y="86"/>
                    </a:lnTo>
                    <a:lnTo>
                      <a:pt x="0" y="86"/>
                    </a:lnTo>
                    <a:lnTo>
                      <a:pt x="1" y="71"/>
                    </a:lnTo>
                    <a:lnTo>
                      <a:pt x="6" y="60"/>
                    </a:lnTo>
                    <a:lnTo>
                      <a:pt x="19" y="49"/>
                    </a:lnTo>
                    <a:lnTo>
                      <a:pt x="28" y="43"/>
                    </a:lnTo>
                    <a:lnTo>
                      <a:pt x="31" y="40"/>
                    </a:lnTo>
                    <a:lnTo>
                      <a:pt x="35" y="38"/>
                    </a:lnTo>
                    <a:lnTo>
                      <a:pt x="36" y="35"/>
                    </a:lnTo>
                    <a:lnTo>
                      <a:pt x="38" y="30"/>
                    </a:lnTo>
                    <a:lnTo>
                      <a:pt x="38" y="25"/>
                    </a:lnTo>
                    <a:lnTo>
                      <a:pt x="38" y="19"/>
                    </a:lnTo>
                    <a:lnTo>
                      <a:pt x="36" y="16"/>
                    </a:lnTo>
                    <a:lnTo>
                      <a:pt x="33" y="13"/>
                    </a:lnTo>
                    <a:lnTo>
                      <a:pt x="31" y="11"/>
                    </a:lnTo>
                    <a:lnTo>
                      <a:pt x="28" y="9"/>
                    </a:lnTo>
                    <a:lnTo>
                      <a:pt x="27" y="9"/>
                    </a:lnTo>
                    <a:lnTo>
                      <a:pt x="23" y="9"/>
                    </a:lnTo>
                    <a:lnTo>
                      <a:pt x="19" y="9"/>
                    </a:lnTo>
                    <a:lnTo>
                      <a:pt x="16" y="13"/>
                    </a:lnTo>
                    <a:lnTo>
                      <a:pt x="12" y="16"/>
                    </a:lnTo>
                    <a:lnTo>
                      <a:pt x="11" y="19"/>
                    </a:lnTo>
                    <a:lnTo>
                      <a:pt x="11" y="24"/>
                    </a:lnTo>
                    <a:lnTo>
                      <a:pt x="9" y="30"/>
                    </a:lnTo>
                    <a:lnTo>
                      <a:pt x="1" y="30"/>
                    </a:lnTo>
                    <a:lnTo>
                      <a:pt x="1" y="22"/>
                    </a:lnTo>
                    <a:lnTo>
                      <a:pt x="4" y="14"/>
                    </a:lnTo>
                    <a:lnTo>
                      <a:pt x="8" y="6"/>
                    </a:lnTo>
                    <a:lnTo>
                      <a:pt x="16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" name="Freeform 814"/>
              <p:cNvSpPr>
                <a:spLocks noEditPoints="1"/>
              </p:cNvSpPr>
              <p:nvPr/>
            </p:nvSpPr>
            <p:spPr bwMode="auto">
              <a:xfrm>
                <a:off x="6258" y="1299"/>
                <a:ext cx="46" cy="89"/>
              </a:xfrm>
              <a:custGeom>
                <a:avLst/>
                <a:gdLst>
                  <a:gd name="T0" fmla="*/ 22 w 46"/>
                  <a:gd name="T1" fmla="*/ 9 h 89"/>
                  <a:gd name="T2" fmla="*/ 19 w 46"/>
                  <a:gd name="T3" fmla="*/ 9 h 89"/>
                  <a:gd name="T4" fmla="*/ 16 w 46"/>
                  <a:gd name="T5" fmla="*/ 11 h 89"/>
                  <a:gd name="T6" fmla="*/ 14 w 46"/>
                  <a:gd name="T7" fmla="*/ 14 h 89"/>
                  <a:gd name="T8" fmla="*/ 11 w 46"/>
                  <a:gd name="T9" fmla="*/ 19 h 89"/>
                  <a:gd name="T10" fmla="*/ 9 w 46"/>
                  <a:gd name="T11" fmla="*/ 28 h 89"/>
                  <a:gd name="T12" fmla="*/ 8 w 46"/>
                  <a:gd name="T13" fmla="*/ 44 h 89"/>
                  <a:gd name="T14" fmla="*/ 9 w 46"/>
                  <a:gd name="T15" fmla="*/ 60 h 89"/>
                  <a:gd name="T16" fmla="*/ 11 w 46"/>
                  <a:gd name="T17" fmla="*/ 70 h 89"/>
                  <a:gd name="T18" fmla="*/ 14 w 46"/>
                  <a:gd name="T19" fmla="*/ 73 h 89"/>
                  <a:gd name="T20" fmla="*/ 16 w 46"/>
                  <a:gd name="T21" fmla="*/ 76 h 89"/>
                  <a:gd name="T22" fmla="*/ 19 w 46"/>
                  <a:gd name="T23" fmla="*/ 78 h 89"/>
                  <a:gd name="T24" fmla="*/ 22 w 46"/>
                  <a:gd name="T25" fmla="*/ 78 h 89"/>
                  <a:gd name="T26" fmla="*/ 25 w 46"/>
                  <a:gd name="T27" fmla="*/ 78 h 89"/>
                  <a:gd name="T28" fmla="*/ 28 w 46"/>
                  <a:gd name="T29" fmla="*/ 76 h 89"/>
                  <a:gd name="T30" fmla="*/ 32 w 46"/>
                  <a:gd name="T31" fmla="*/ 73 h 89"/>
                  <a:gd name="T32" fmla="*/ 33 w 46"/>
                  <a:gd name="T33" fmla="*/ 70 h 89"/>
                  <a:gd name="T34" fmla="*/ 36 w 46"/>
                  <a:gd name="T35" fmla="*/ 60 h 89"/>
                  <a:gd name="T36" fmla="*/ 36 w 46"/>
                  <a:gd name="T37" fmla="*/ 44 h 89"/>
                  <a:gd name="T38" fmla="*/ 36 w 46"/>
                  <a:gd name="T39" fmla="*/ 28 h 89"/>
                  <a:gd name="T40" fmla="*/ 33 w 46"/>
                  <a:gd name="T41" fmla="*/ 19 h 89"/>
                  <a:gd name="T42" fmla="*/ 32 w 46"/>
                  <a:gd name="T43" fmla="*/ 14 h 89"/>
                  <a:gd name="T44" fmla="*/ 28 w 46"/>
                  <a:gd name="T45" fmla="*/ 11 h 89"/>
                  <a:gd name="T46" fmla="*/ 25 w 46"/>
                  <a:gd name="T47" fmla="*/ 9 h 89"/>
                  <a:gd name="T48" fmla="*/ 22 w 46"/>
                  <a:gd name="T49" fmla="*/ 9 h 89"/>
                  <a:gd name="T50" fmla="*/ 22 w 46"/>
                  <a:gd name="T51" fmla="*/ 0 h 89"/>
                  <a:gd name="T52" fmla="*/ 27 w 46"/>
                  <a:gd name="T53" fmla="*/ 0 h 89"/>
                  <a:gd name="T54" fmla="*/ 32 w 46"/>
                  <a:gd name="T55" fmla="*/ 3 h 89"/>
                  <a:gd name="T56" fmla="*/ 36 w 46"/>
                  <a:gd name="T57" fmla="*/ 6 h 89"/>
                  <a:gd name="T58" fmla="*/ 40 w 46"/>
                  <a:gd name="T59" fmla="*/ 13 h 89"/>
                  <a:gd name="T60" fmla="*/ 43 w 46"/>
                  <a:gd name="T61" fmla="*/ 22 h 89"/>
                  <a:gd name="T62" fmla="*/ 44 w 46"/>
                  <a:gd name="T63" fmla="*/ 33 h 89"/>
                  <a:gd name="T64" fmla="*/ 46 w 46"/>
                  <a:gd name="T65" fmla="*/ 44 h 89"/>
                  <a:gd name="T66" fmla="*/ 44 w 46"/>
                  <a:gd name="T67" fmla="*/ 56 h 89"/>
                  <a:gd name="T68" fmla="*/ 43 w 46"/>
                  <a:gd name="T69" fmla="*/ 67 h 89"/>
                  <a:gd name="T70" fmla="*/ 40 w 46"/>
                  <a:gd name="T71" fmla="*/ 76 h 89"/>
                  <a:gd name="T72" fmla="*/ 36 w 46"/>
                  <a:gd name="T73" fmla="*/ 81 h 89"/>
                  <a:gd name="T74" fmla="*/ 32 w 46"/>
                  <a:gd name="T75" fmla="*/ 86 h 89"/>
                  <a:gd name="T76" fmla="*/ 27 w 46"/>
                  <a:gd name="T77" fmla="*/ 87 h 89"/>
                  <a:gd name="T78" fmla="*/ 22 w 46"/>
                  <a:gd name="T79" fmla="*/ 89 h 89"/>
                  <a:gd name="T80" fmla="*/ 17 w 46"/>
                  <a:gd name="T81" fmla="*/ 87 h 89"/>
                  <a:gd name="T82" fmla="*/ 13 w 46"/>
                  <a:gd name="T83" fmla="*/ 86 h 89"/>
                  <a:gd name="T84" fmla="*/ 8 w 46"/>
                  <a:gd name="T85" fmla="*/ 81 h 89"/>
                  <a:gd name="T86" fmla="*/ 5 w 46"/>
                  <a:gd name="T87" fmla="*/ 76 h 89"/>
                  <a:gd name="T88" fmla="*/ 1 w 46"/>
                  <a:gd name="T89" fmla="*/ 67 h 89"/>
                  <a:gd name="T90" fmla="*/ 0 w 46"/>
                  <a:gd name="T91" fmla="*/ 56 h 89"/>
                  <a:gd name="T92" fmla="*/ 0 w 46"/>
                  <a:gd name="T93" fmla="*/ 44 h 89"/>
                  <a:gd name="T94" fmla="*/ 0 w 46"/>
                  <a:gd name="T95" fmla="*/ 33 h 89"/>
                  <a:gd name="T96" fmla="*/ 1 w 46"/>
                  <a:gd name="T97" fmla="*/ 22 h 89"/>
                  <a:gd name="T98" fmla="*/ 5 w 46"/>
                  <a:gd name="T99" fmla="*/ 13 h 89"/>
                  <a:gd name="T100" fmla="*/ 8 w 46"/>
                  <a:gd name="T101" fmla="*/ 6 h 89"/>
                  <a:gd name="T102" fmla="*/ 13 w 46"/>
                  <a:gd name="T103" fmla="*/ 3 h 89"/>
                  <a:gd name="T104" fmla="*/ 17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9"/>
                    </a:moveTo>
                    <a:lnTo>
                      <a:pt x="19" y="9"/>
                    </a:lnTo>
                    <a:lnTo>
                      <a:pt x="16" y="11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9" y="28"/>
                    </a:lnTo>
                    <a:lnTo>
                      <a:pt x="8" y="44"/>
                    </a:lnTo>
                    <a:lnTo>
                      <a:pt x="9" y="60"/>
                    </a:lnTo>
                    <a:lnTo>
                      <a:pt x="11" y="70"/>
                    </a:lnTo>
                    <a:lnTo>
                      <a:pt x="14" y="73"/>
                    </a:lnTo>
                    <a:lnTo>
                      <a:pt x="16" y="76"/>
                    </a:lnTo>
                    <a:lnTo>
                      <a:pt x="19" y="78"/>
                    </a:lnTo>
                    <a:lnTo>
                      <a:pt x="22" y="78"/>
                    </a:lnTo>
                    <a:lnTo>
                      <a:pt x="25" y="78"/>
                    </a:lnTo>
                    <a:lnTo>
                      <a:pt x="28" y="76"/>
                    </a:lnTo>
                    <a:lnTo>
                      <a:pt x="32" y="73"/>
                    </a:lnTo>
                    <a:lnTo>
                      <a:pt x="33" y="70"/>
                    </a:lnTo>
                    <a:lnTo>
                      <a:pt x="36" y="60"/>
                    </a:lnTo>
                    <a:lnTo>
                      <a:pt x="36" y="44"/>
                    </a:lnTo>
                    <a:lnTo>
                      <a:pt x="36" y="28"/>
                    </a:lnTo>
                    <a:lnTo>
                      <a:pt x="33" y="19"/>
                    </a:lnTo>
                    <a:lnTo>
                      <a:pt x="32" y="14"/>
                    </a:lnTo>
                    <a:lnTo>
                      <a:pt x="28" y="11"/>
                    </a:lnTo>
                    <a:lnTo>
                      <a:pt x="25" y="9"/>
                    </a:lnTo>
                    <a:lnTo>
                      <a:pt x="22" y="9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32" y="3"/>
                    </a:lnTo>
                    <a:lnTo>
                      <a:pt x="36" y="6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4" y="33"/>
                    </a:lnTo>
                    <a:lnTo>
                      <a:pt x="46" y="44"/>
                    </a:lnTo>
                    <a:lnTo>
                      <a:pt x="44" y="56"/>
                    </a:lnTo>
                    <a:lnTo>
                      <a:pt x="43" y="67"/>
                    </a:lnTo>
                    <a:lnTo>
                      <a:pt x="40" y="76"/>
                    </a:lnTo>
                    <a:lnTo>
                      <a:pt x="36" y="81"/>
                    </a:lnTo>
                    <a:lnTo>
                      <a:pt x="32" y="86"/>
                    </a:lnTo>
                    <a:lnTo>
                      <a:pt x="27" y="87"/>
                    </a:lnTo>
                    <a:lnTo>
                      <a:pt x="22" y="89"/>
                    </a:lnTo>
                    <a:lnTo>
                      <a:pt x="17" y="87"/>
                    </a:lnTo>
                    <a:lnTo>
                      <a:pt x="13" y="86"/>
                    </a:lnTo>
                    <a:lnTo>
                      <a:pt x="8" y="81"/>
                    </a:lnTo>
                    <a:lnTo>
                      <a:pt x="5" y="76"/>
                    </a:lnTo>
                    <a:lnTo>
                      <a:pt x="1" y="67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1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7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" name="Freeform 815"/>
              <p:cNvSpPr>
                <a:spLocks noEditPoints="1"/>
              </p:cNvSpPr>
              <p:nvPr/>
            </p:nvSpPr>
            <p:spPr bwMode="auto">
              <a:xfrm>
                <a:off x="6313" y="1299"/>
                <a:ext cx="47" cy="89"/>
              </a:xfrm>
              <a:custGeom>
                <a:avLst/>
                <a:gdLst>
                  <a:gd name="T0" fmla="*/ 23 w 47"/>
                  <a:gd name="T1" fmla="*/ 9 h 89"/>
                  <a:gd name="T2" fmla="*/ 20 w 47"/>
                  <a:gd name="T3" fmla="*/ 9 h 89"/>
                  <a:gd name="T4" fmla="*/ 16 w 47"/>
                  <a:gd name="T5" fmla="*/ 11 h 89"/>
                  <a:gd name="T6" fmla="*/ 15 w 47"/>
                  <a:gd name="T7" fmla="*/ 14 h 89"/>
                  <a:gd name="T8" fmla="*/ 12 w 47"/>
                  <a:gd name="T9" fmla="*/ 19 h 89"/>
                  <a:gd name="T10" fmla="*/ 10 w 47"/>
                  <a:gd name="T11" fmla="*/ 28 h 89"/>
                  <a:gd name="T12" fmla="*/ 8 w 47"/>
                  <a:gd name="T13" fmla="*/ 44 h 89"/>
                  <a:gd name="T14" fmla="*/ 10 w 47"/>
                  <a:gd name="T15" fmla="*/ 60 h 89"/>
                  <a:gd name="T16" fmla="*/ 12 w 47"/>
                  <a:gd name="T17" fmla="*/ 70 h 89"/>
                  <a:gd name="T18" fmla="*/ 15 w 47"/>
                  <a:gd name="T19" fmla="*/ 73 h 89"/>
                  <a:gd name="T20" fmla="*/ 16 w 47"/>
                  <a:gd name="T21" fmla="*/ 76 h 89"/>
                  <a:gd name="T22" fmla="*/ 20 w 47"/>
                  <a:gd name="T23" fmla="*/ 78 h 89"/>
                  <a:gd name="T24" fmla="*/ 23 w 47"/>
                  <a:gd name="T25" fmla="*/ 78 h 89"/>
                  <a:gd name="T26" fmla="*/ 26 w 47"/>
                  <a:gd name="T27" fmla="*/ 78 h 89"/>
                  <a:gd name="T28" fmla="*/ 29 w 47"/>
                  <a:gd name="T29" fmla="*/ 76 h 89"/>
                  <a:gd name="T30" fmla="*/ 32 w 47"/>
                  <a:gd name="T31" fmla="*/ 73 h 89"/>
                  <a:gd name="T32" fmla="*/ 34 w 47"/>
                  <a:gd name="T33" fmla="*/ 70 h 89"/>
                  <a:gd name="T34" fmla="*/ 37 w 47"/>
                  <a:gd name="T35" fmla="*/ 60 h 89"/>
                  <a:gd name="T36" fmla="*/ 37 w 47"/>
                  <a:gd name="T37" fmla="*/ 44 h 89"/>
                  <a:gd name="T38" fmla="*/ 37 w 47"/>
                  <a:gd name="T39" fmla="*/ 28 h 89"/>
                  <a:gd name="T40" fmla="*/ 34 w 47"/>
                  <a:gd name="T41" fmla="*/ 19 h 89"/>
                  <a:gd name="T42" fmla="*/ 32 w 47"/>
                  <a:gd name="T43" fmla="*/ 14 h 89"/>
                  <a:gd name="T44" fmla="*/ 29 w 47"/>
                  <a:gd name="T45" fmla="*/ 11 h 89"/>
                  <a:gd name="T46" fmla="*/ 26 w 47"/>
                  <a:gd name="T47" fmla="*/ 9 h 89"/>
                  <a:gd name="T48" fmla="*/ 23 w 47"/>
                  <a:gd name="T49" fmla="*/ 9 h 89"/>
                  <a:gd name="T50" fmla="*/ 23 w 47"/>
                  <a:gd name="T51" fmla="*/ 0 h 89"/>
                  <a:gd name="T52" fmla="*/ 28 w 47"/>
                  <a:gd name="T53" fmla="*/ 0 h 89"/>
                  <a:gd name="T54" fmla="*/ 32 w 47"/>
                  <a:gd name="T55" fmla="*/ 3 h 89"/>
                  <a:gd name="T56" fmla="*/ 37 w 47"/>
                  <a:gd name="T57" fmla="*/ 6 h 89"/>
                  <a:gd name="T58" fmla="*/ 40 w 47"/>
                  <a:gd name="T59" fmla="*/ 13 h 89"/>
                  <a:gd name="T60" fmla="*/ 43 w 47"/>
                  <a:gd name="T61" fmla="*/ 22 h 89"/>
                  <a:gd name="T62" fmla="*/ 45 w 47"/>
                  <a:gd name="T63" fmla="*/ 33 h 89"/>
                  <a:gd name="T64" fmla="*/ 47 w 47"/>
                  <a:gd name="T65" fmla="*/ 44 h 89"/>
                  <a:gd name="T66" fmla="*/ 45 w 47"/>
                  <a:gd name="T67" fmla="*/ 56 h 89"/>
                  <a:gd name="T68" fmla="*/ 43 w 47"/>
                  <a:gd name="T69" fmla="*/ 67 h 89"/>
                  <a:gd name="T70" fmla="*/ 40 w 47"/>
                  <a:gd name="T71" fmla="*/ 76 h 89"/>
                  <a:gd name="T72" fmla="*/ 37 w 47"/>
                  <a:gd name="T73" fmla="*/ 81 h 89"/>
                  <a:gd name="T74" fmla="*/ 32 w 47"/>
                  <a:gd name="T75" fmla="*/ 86 h 89"/>
                  <a:gd name="T76" fmla="*/ 28 w 47"/>
                  <a:gd name="T77" fmla="*/ 87 h 89"/>
                  <a:gd name="T78" fmla="*/ 23 w 47"/>
                  <a:gd name="T79" fmla="*/ 89 h 89"/>
                  <a:gd name="T80" fmla="*/ 18 w 47"/>
                  <a:gd name="T81" fmla="*/ 87 h 89"/>
                  <a:gd name="T82" fmla="*/ 13 w 47"/>
                  <a:gd name="T83" fmla="*/ 86 h 89"/>
                  <a:gd name="T84" fmla="*/ 8 w 47"/>
                  <a:gd name="T85" fmla="*/ 81 h 89"/>
                  <a:gd name="T86" fmla="*/ 5 w 47"/>
                  <a:gd name="T87" fmla="*/ 76 h 89"/>
                  <a:gd name="T88" fmla="*/ 2 w 47"/>
                  <a:gd name="T89" fmla="*/ 67 h 89"/>
                  <a:gd name="T90" fmla="*/ 0 w 47"/>
                  <a:gd name="T91" fmla="*/ 56 h 89"/>
                  <a:gd name="T92" fmla="*/ 0 w 47"/>
                  <a:gd name="T93" fmla="*/ 44 h 89"/>
                  <a:gd name="T94" fmla="*/ 0 w 47"/>
                  <a:gd name="T95" fmla="*/ 33 h 89"/>
                  <a:gd name="T96" fmla="*/ 2 w 47"/>
                  <a:gd name="T97" fmla="*/ 22 h 89"/>
                  <a:gd name="T98" fmla="*/ 5 w 47"/>
                  <a:gd name="T99" fmla="*/ 13 h 89"/>
                  <a:gd name="T100" fmla="*/ 8 w 47"/>
                  <a:gd name="T101" fmla="*/ 6 h 89"/>
                  <a:gd name="T102" fmla="*/ 13 w 47"/>
                  <a:gd name="T103" fmla="*/ 3 h 89"/>
                  <a:gd name="T104" fmla="*/ 18 w 47"/>
                  <a:gd name="T105" fmla="*/ 0 h 89"/>
                  <a:gd name="T106" fmla="*/ 23 w 47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" h="89">
                    <a:moveTo>
                      <a:pt x="23" y="9"/>
                    </a:moveTo>
                    <a:lnTo>
                      <a:pt x="20" y="9"/>
                    </a:lnTo>
                    <a:lnTo>
                      <a:pt x="16" y="11"/>
                    </a:lnTo>
                    <a:lnTo>
                      <a:pt x="15" y="14"/>
                    </a:lnTo>
                    <a:lnTo>
                      <a:pt x="12" y="19"/>
                    </a:lnTo>
                    <a:lnTo>
                      <a:pt x="10" y="28"/>
                    </a:lnTo>
                    <a:lnTo>
                      <a:pt x="8" y="44"/>
                    </a:lnTo>
                    <a:lnTo>
                      <a:pt x="10" y="60"/>
                    </a:lnTo>
                    <a:lnTo>
                      <a:pt x="12" y="70"/>
                    </a:lnTo>
                    <a:lnTo>
                      <a:pt x="15" y="73"/>
                    </a:lnTo>
                    <a:lnTo>
                      <a:pt x="16" y="76"/>
                    </a:lnTo>
                    <a:lnTo>
                      <a:pt x="20" y="78"/>
                    </a:lnTo>
                    <a:lnTo>
                      <a:pt x="23" y="78"/>
                    </a:lnTo>
                    <a:lnTo>
                      <a:pt x="26" y="78"/>
                    </a:lnTo>
                    <a:lnTo>
                      <a:pt x="29" y="76"/>
                    </a:lnTo>
                    <a:lnTo>
                      <a:pt x="32" y="73"/>
                    </a:lnTo>
                    <a:lnTo>
                      <a:pt x="34" y="70"/>
                    </a:lnTo>
                    <a:lnTo>
                      <a:pt x="37" y="60"/>
                    </a:lnTo>
                    <a:lnTo>
                      <a:pt x="37" y="44"/>
                    </a:lnTo>
                    <a:lnTo>
                      <a:pt x="37" y="28"/>
                    </a:lnTo>
                    <a:lnTo>
                      <a:pt x="34" y="19"/>
                    </a:lnTo>
                    <a:lnTo>
                      <a:pt x="32" y="14"/>
                    </a:lnTo>
                    <a:lnTo>
                      <a:pt x="29" y="11"/>
                    </a:lnTo>
                    <a:lnTo>
                      <a:pt x="26" y="9"/>
                    </a:lnTo>
                    <a:lnTo>
                      <a:pt x="23" y="9"/>
                    </a:lnTo>
                    <a:close/>
                    <a:moveTo>
                      <a:pt x="23" y="0"/>
                    </a:moveTo>
                    <a:lnTo>
                      <a:pt x="28" y="0"/>
                    </a:lnTo>
                    <a:lnTo>
                      <a:pt x="32" y="3"/>
                    </a:lnTo>
                    <a:lnTo>
                      <a:pt x="37" y="6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5" y="33"/>
                    </a:lnTo>
                    <a:lnTo>
                      <a:pt x="47" y="44"/>
                    </a:lnTo>
                    <a:lnTo>
                      <a:pt x="45" y="56"/>
                    </a:lnTo>
                    <a:lnTo>
                      <a:pt x="43" y="67"/>
                    </a:lnTo>
                    <a:lnTo>
                      <a:pt x="40" y="76"/>
                    </a:lnTo>
                    <a:lnTo>
                      <a:pt x="37" y="81"/>
                    </a:lnTo>
                    <a:lnTo>
                      <a:pt x="32" y="86"/>
                    </a:lnTo>
                    <a:lnTo>
                      <a:pt x="28" y="87"/>
                    </a:lnTo>
                    <a:lnTo>
                      <a:pt x="23" y="89"/>
                    </a:lnTo>
                    <a:lnTo>
                      <a:pt x="18" y="87"/>
                    </a:lnTo>
                    <a:lnTo>
                      <a:pt x="13" y="86"/>
                    </a:lnTo>
                    <a:lnTo>
                      <a:pt x="8" y="81"/>
                    </a:lnTo>
                    <a:lnTo>
                      <a:pt x="5" y="76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3" name="Freeform 816"/>
              <p:cNvSpPr>
                <a:spLocks noEditPoints="1"/>
              </p:cNvSpPr>
              <p:nvPr/>
            </p:nvSpPr>
            <p:spPr bwMode="auto">
              <a:xfrm>
                <a:off x="6369" y="1299"/>
                <a:ext cx="46" cy="89"/>
              </a:xfrm>
              <a:custGeom>
                <a:avLst/>
                <a:gdLst>
                  <a:gd name="T0" fmla="*/ 22 w 46"/>
                  <a:gd name="T1" fmla="*/ 9 h 89"/>
                  <a:gd name="T2" fmla="*/ 19 w 46"/>
                  <a:gd name="T3" fmla="*/ 9 h 89"/>
                  <a:gd name="T4" fmla="*/ 16 w 46"/>
                  <a:gd name="T5" fmla="*/ 11 h 89"/>
                  <a:gd name="T6" fmla="*/ 14 w 46"/>
                  <a:gd name="T7" fmla="*/ 14 h 89"/>
                  <a:gd name="T8" fmla="*/ 11 w 46"/>
                  <a:gd name="T9" fmla="*/ 19 h 89"/>
                  <a:gd name="T10" fmla="*/ 10 w 46"/>
                  <a:gd name="T11" fmla="*/ 28 h 89"/>
                  <a:gd name="T12" fmla="*/ 8 w 46"/>
                  <a:gd name="T13" fmla="*/ 44 h 89"/>
                  <a:gd name="T14" fmla="*/ 10 w 46"/>
                  <a:gd name="T15" fmla="*/ 60 h 89"/>
                  <a:gd name="T16" fmla="*/ 11 w 46"/>
                  <a:gd name="T17" fmla="*/ 70 h 89"/>
                  <a:gd name="T18" fmla="*/ 14 w 46"/>
                  <a:gd name="T19" fmla="*/ 73 h 89"/>
                  <a:gd name="T20" fmla="*/ 16 w 46"/>
                  <a:gd name="T21" fmla="*/ 76 h 89"/>
                  <a:gd name="T22" fmla="*/ 19 w 46"/>
                  <a:gd name="T23" fmla="*/ 78 h 89"/>
                  <a:gd name="T24" fmla="*/ 22 w 46"/>
                  <a:gd name="T25" fmla="*/ 78 h 89"/>
                  <a:gd name="T26" fmla="*/ 26 w 46"/>
                  <a:gd name="T27" fmla="*/ 78 h 89"/>
                  <a:gd name="T28" fmla="*/ 29 w 46"/>
                  <a:gd name="T29" fmla="*/ 76 h 89"/>
                  <a:gd name="T30" fmla="*/ 32 w 46"/>
                  <a:gd name="T31" fmla="*/ 73 h 89"/>
                  <a:gd name="T32" fmla="*/ 34 w 46"/>
                  <a:gd name="T33" fmla="*/ 70 h 89"/>
                  <a:gd name="T34" fmla="*/ 37 w 46"/>
                  <a:gd name="T35" fmla="*/ 60 h 89"/>
                  <a:gd name="T36" fmla="*/ 37 w 46"/>
                  <a:gd name="T37" fmla="*/ 44 h 89"/>
                  <a:gd name="T38" fmla="*/ 37 w 46"/>
                  <a:gd name="T39" fmla="*/ 28 h 89"/>
                  <a:gd name="T40" fmla="*/ 34 w 46"/>
                  <a:gd name="T41" fmla="*/ 19 h 89"/>
                  <a:gd name="T42" fmla="*/ 32 w 46"/>
                  <a:gd name="T43" fmla="*/ 14 h 89"/>
                  <a:gd name="T44" fmla="*/ 29 w 46"/>
                  <a:gd name="T45" fmla="*/ 11 h 89"/>
                  <a:gd name="T46" fmla="*/ 26 w 46"/>
                  <a:gd name="T47" fmla="*/ 9 h 89"/>
                  <a:gd name="T48" fmla="*/ 22 w 46"/>
                  <a:gd name="T49" fmla="*/ 9 h 89"/>
                  <a:gd name="T50" fmla="*/ 22 w 46"/>
                  <a:gd name="T51" fmla="*/ 0 h 89"/>
                  <a:gd name="T52" fmla="*/ 27 w 46"/>
                  <a:gd name="T53" fmla="*/ 0 h 89"/>
                  <a:gd name="T54" fmla="*/ 32 w 46"/>
                  <a:gd name="T55" fmla="*/ 3 h 89"/>
                  <a:gd name="T56" fmla="*/ 37 w 46"/>
                  <a:gd name="T57" fmla="*/ 6 h 89"/>
                  <a:gd name="T58" fmla="*/ 40 w 46"/>
                  <a:gd name="T59" fmla="*/ 13 h 89"/>
                  <a:gd name="T60" fmla="*/ 43 w 46"/>
                  <a:gd name="T61" fmla="*/ 22 h 89"/>
                  <a:gd name="T62" fmla="*/ 45 w 46"/>
                  <a:gd name="T63" fmla="*/ 33 h 89"/>
                  <a:gd name="T64" fmla="*/ 46 w 46"/>
                  <a:gd name="T65" fmla="*/ 44 h 89"/>
                  <a:gd name="T66" fmla="*/ 45 w 46"/>
                  <a:gd name="T67" fmla="*/ 56 h 89"/>
                  <a:gd name="T68" fmla="*/ 43 w 46"/>
                  <a:gd name="T69" fmla="*/ 67 h 89"/>
                  <a:gd name="T70" fmla="*/ 40 w 46"/>
                  <a:gd name="T71" fmla="*/ 76 h 89"/>
                  <a:gd name="T72" fmla="*/ 37 w 46"/>
                  <a:gd name="T73" fmla="*/ 81 h 89"/>
                  <a:gd name="T74" fmla="*/ 32 w 46"/>
                  <a:gd name="T75" fmla="*/ 86 h 89"/>
                  <a:gd name="T76" fmla="*/ 27 w 46"/>
                  <a:gd name="T77" fmla="*/ 87 h 89"/>
                  <a:gd name="T78" fmla="*/ 22 w 46"/>
                  <a:gd name="T79" fmla="*/ 89 h 89"/>
                  <a:gd name="T80" fmla="*/ 18 w 46"/>
                  <a:gd name="T81" fmla="*/ 87 h 89"/>
                  <a:gd name="T82" fmla="*/ 13 w 46"/>
                  <a:gd name="T83" fmla="*/ 86 h 89"/>
                  <a:gd name="T84" fmla="*/ 8 w 46"/>
                  <a:gd name="T85" fmla="*/ 81 h 89"/>
                  <a:gd name="T86" fmla="*/ 5 w 46"/>
                  <a:gd name="T87" fmla="*/ 76 h 89"/>
                  <a:gd name="T88" fmla="*/ 2 w 46"/>
                  <a:gd name="T89" fmla="*/ 67 h 89"/>
                  <a:gd name="T90" fmla="*/ 0 w 46"/>
                  <a:gd name="T91" fmla="*/ 56 h 89"/>
                  <a:gd name="T92" fmla="*/ 0 w 46"/>
                  <a:gd name="T93" fmla="*/ 44 h 89"/>
                  <a:gd name="T94" fmla="*/ 0 w 46"/>
                  <a:gd name="T95" fmla="*/ 33 h 89"/>
                  <a:gd name="T96" fmla="*/ 2 w 46"/>
                  <a:gd name="T97" fmla="*/ 22 h 89"/>
                  <a:gd name="T98" fmla="*/ 5 w 46"/>
                  <a:gd name="T99" fmla="*/ 13 h 89"/>
                  <a:gd name="T100" fmla="*/ 8 w 46"/>
                  <a:gd name="T101" fmla="*/ 6 h 89"/>
                  <a:gd name="T102" fmla="*/ 13 w 46"/>
                  <a:gd name="T103" fmla="*/ 3 h 89"/>
                  <a:gd name="T104" fmla="*/ 18 w 46"/>
                  <a:gd name="T105" fmla="*/ 0 h 89"/>
                  <a:gd name="T106" fmla="*/ 22 w 46"/>
                  <a:gd name="T10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6" h="89">
                    <a:moveTo>
                      <a:pt x="22" y="9"/>
                    </a:moveTo>
                    <a:lnTo>
                      <a:pt x="19" y="9"/>
                    </a:lnTo>
                    <a:lnTo>
                      <a:pt x="16" y="11"/>
                    </a:lnTo>
                    <a:lnTo>
                      <a:pt x="14" y="14"/>
                    </a:lnTo>
                    <a:lnTo>
                      <a:pt x="11" y="19"/>
                    </a:lnTo>
                    <a:lnTo>
                      <a:pt x="10" y="28"/>
                    </a:lnTo>
                    <a:lnTo>
                      <a:pt x="8" y="44"/>
                    </a:lnTo>
                    <a:lnTo>
                      <a:pt x="10" y="60"/>
                    </a:lnTo>
                    <a:lnTo>
                      <a:pt x="11" y="70"/>
                    </a:lnTo>
                    <a:lnTo>
                      <a:pt x="14" y="73"/>
                    </a:lnTo>
                    <a:lnTo>
                      <a:pt x="16" y="76"/>
                    </a:lnTo>
                    <a:lnTo>
                      <a:pt x="19" y="78"/>
                    </a:lnTo>
                    <a:lnTo>
                      <a:pt x="22" y="78"/>
                    </a:lnTo>
                    <a:lnTo>
                      <a:pt x="26" y="78"/>
                    </a:lnTo>
                    <a:lnTo>
                      <a:pt x="29" y="76"/>
                    </a:lnTo>
                    <a:lnTo>
                      <a:pt x="32" y="73"/>
                    </a:lnTo>
                    <a:lnTo>
                      <a:pt x="34" y="70"/>
                    </a:lnTo>
                    <a:lnTo>
                      <a:pt x="37" y="60"/>
                    </a:lnTo>
                    <a:lnTo>
                      <a:pt x="37" y="44"/>
                    </a:lnTo>
                    <a:lnTo>
                      <a:pt x="37" y="28"/>
                    </a:lnTo>
                    <a:lnTo>
                      <a:pt x="34" y="19"/>
                    </a:lnTo>
                    <a:lnTo>
                      <a:pt x="32" y="14"/>
                    </a:lnTo>
                    <a:lnTo>
                      <a:pt x="29" y="11"/>
                    </a:lnTo>
                    <a:lnTo>
                      <a:pt x="26" y="9"/>
                    </a:lnTo>
                    <a:lnTo>
                      <a:pt x="22" y="9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32" y="3"/>
                    </a:lnTo>
                    <a:lnTo>
                      <a:pt x="37" y="6"/>
                    </a:lnTo>
                    <a:lnTo>
                      <a:pt x="40" y="13"/>
                    </a:lnTo>
                    <a:lnTo>
                      <a:pt x="43" y="22"/>
                    </a:lnTo>
                    <a:lnTo>
                      <a:pt x="45" y="33"/>
                    </a:lnTo>
                    <a:lnTo>
                      <a:pt x="46" y="44"/>
                    </a:lnTo>
                    <a:lnTo>
                      <a:pt x="45" y="56"/>
                    </a:lnTo>
                    <a:lnTo>
                      <a:pt x="43" y="67"/>
                    </a:lnTo>
                    <a:lnTo>
                      <a:pt x="40" y="76"/>
                    </a:lnTo>
                    <a:lnTo>
                      <a:pt x="37" y="81"/>
                    </a:lnTo>
                    <a:lnTo>
                      <a:pt x="32" y="86"/>
                    </a:lnTo>
                    <a:lnTo>
                      <a:pt x="27" y="87"/>
                    </a:lnTo>
                    <a:lnTo>
                      <a:pt x="22" y="89"/>
                    </a:lnTo>
                    <a:lnTo>
                      <a:pt x="18" y="87"/>
                    </a:lnTo>
                    <a:lnTo>
                      <a:pt x="13" y="86"/>
                    </a:lnTo>
                    <a:lnTo>
                      <a:pt x="8" y="81"/>
                    </a:lnTo>
                    <a:lnTo>
                      <a:pt x="5" y="76"/>
                    </a:lnTo>
                    <a:lnTo>
                      <a:pt x="2" y="67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0" y="33"/>
                    </a:lnTo>
                    <a:lnTo>
                      <a:pt x="2" y="22"/>
                    </a:lnTo>
                    <a:lnTo>
                      <a:pt x="5" y="13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8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4" name="Freeform 817"/>
              <p:cNvSpPr>
                <a:spLocks noEditPoints="1"/>
              </p:cNvSpPr>
              <p:nvPr/>
            </p:nvSpPr>
            <p:spPr bwMode="auto">
              <a:xfrm>
                <a:off x="1700" y="1386"/>
                <a:ext cx="100" cy="107"/>
              </a:xfrm>
              <a:custGeom>
                <a:avLst/>
                <a:gdLst>
                  <a:gd name="T0" fmla="*/ 54 w 100"/>
                  <a:gd name="T1" fmla="*/ 7 h 107"/>
                  <a:gd name="T2" fmla="*/ 54 w 100"/>
                  <a:gd name="T3" fmla="*/ 50 h 107"/>
                  <a:gd name="T4" fmla="*/ 94 w 100"/>
                  <a:gd name="T5" fmla="*/ 50 h 107"/>
                  <a:gd name="T6" fmla="*/ 94 w 100"/>
                  <a:gd name="T7" fmla="*/ 7 h 107"/>
                  <a:gd name="T8" fmla="*/ 54 w 100"/>
                  <a:gd name="T9" fmla="*/ 7 h 107"/>
                  <a:gd name="T10" fmla="*/ 7 w 100"/>
                  <a:gd name="T11" fmla="*/ 7 h 107"/>
                  <a:gd name="T12" fmla="*/ 7 w 100"/>
                  <a:gd name="T13" fmla="*/ 50 h 107"/>
                  <a:gd name="T14" fmla="*/ 48 w 100"/>
                  <a:gd name="T15" fmla="*/ 50 h 107"/>
                  <a:gd name="T16" fmla="*/ 48 w 100"/>
                  <a:gd name="T17" fmla="*/ 7 h 107"/>
                  <a:gd name="T18" fmla="*/ 7 w 100"/>
                  <a:gd name="T19" fmla="*/ 7 h 107"/>
                  <a:gd name="T20" fmla="*/ 0 w 100"/>
                  <a:gd name="T21" fmla="*/ 0 h 107"/>
                  <a:gd name="T22" fmla="*/ 100 w 100"/>
                  <a:gd name="T23" fmla="*/ 0 h 107"/>
                  <a:gd name="T24" fmla="*/ 100 w 100"/>
                  <a:gd name="T25" fmla="*/ 97 h 107"/>
                  <a:gd name="T26" fmla="*/ 100 w 100"/>
                  <a:gd name="T27" fmla="*/ 102 h 107"/>
                  <a:gd name="T28" fmla="*/ 99 w 100"/>
                  <a:gd name="T29" fmla="*/ 104 h 107"/>
                  <a:gd name="T30" fmla="*/ 96 w 100"/>
                  <a:gd name="T31" fmla="*/ 107 h 107"/>
                  <a:gd name="T32" fmla="*/ 91 w 100"/>
                  <a:gd name="T33" fmla="*/ 107 h 107"/>
                  <a:gd name="T34" fmla="*/ 73 w 100"/>
                  <a:gd name="T35" fmla="*/ 107 h 107"/>
                  <a:gd name="T36" fmla="*/ 72 w 100"/>
                  <a:gd name="T37" fmla="*/ 101 h 107"/>
                  <a:gd name="T38" fmla="*/ 91 w 100"/>
                  <a:gd name="T39" fmla="*/ 101 h 107"/>
                  <a:gd name="T40" fmla="*/ 92 w 100"/>
                  <a:gd name="T41" fmla="*/ 101 h 107"/>
                  <a:gd name="T42" fmla="*/ 94 w 100"/>
                  <a:gd name="T43" fmla="*/ 99 h 107"/>
                  <a:gd name="T44" fmla="*/ 94 w 100"/>
                  <a:gd name="T45" fmla="*/ 97 h 107"/>
                  <a:gd name="T46" fmla="*/ 94 w 100"/>
                  <a:gd name="T47" fmla="*/ 56 h 107"/>
                  <a:gd name="T48" fmla="*/ 7 w 100"/>
                  <a:gd name="T49" fmla="*/ 56 h 107"/>
                  <a:gd name="T50" fmla="*/ 7 w 100"/>
                  <a:gd name="T51" fmla="*/ 107 h 107"/>
                  <a:gd name="T52" fmla="*/ 0 w 100"/>
                  <a:gd name="T53" fmla="*/ 107 h 107"/>
                  <a:gd name="T54" fmla="*/ 0 w 100"/>
                  <a:gd name="T55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00" h="107">
                    <a:moveTo>
                      <a:pt x="54" y="7"/>
                    </a:moveTo>
                    <a:lnTo>
                      <a:pt x="54" y="50"/>
                    </a:lnTo>
                    <a:lnTo>
                      <a:pt x="94" y="50"/>
                    </a:lnTo>
                    <a:lnTo>
                      <a:pt x="94" y="7"/>
                    </a:lnTo>
                    <a:lnTo>
                      <a:pt x="54" y="7"/>
                    </a:lnTo>
                    <a:close/>
                    <a:moveTo>
                      <a:pt x="7" y="7"/>
                    </a:moveTo>
                    <a:lnTo>
                      <a:pt x="7" y="50"/>
                    </a:lnTo>
                    <a:lnTo>
                      <a:pt x="48" y="50"/>
                    </a:lnTo>
                    <a:lnTo>
                      <a:pt x="48" y="7"/>
                    </a:lnTo>
                    <a:lnTo>
                      <a:pt x="7" y="7"/>
                    </a:lnTo>
                    <a:close/>
                    <a:moveTo>
                      <a:pt x="0" y="0"/>
                    </a:moveTo>
                    <a:lnTo>
                      <a:pt x="100" y="0"/>
                    </a:lnTo>
                    <a:lnTo>
                      <a:pt x="100" y="97"/>
                    </a:lnTo>
                    <a:lnTo>
                      <a:pt x="100" y="102"/>
                    </a:lnTo>
                    <a:lnTo>
                      <a:pt x="99" y="104"/>
                    </a:lnTo>
                    <a:lnTo>
                      <a:pt x="96" y="107"/>
                    </a:lnTo>
                    <a:lnTo>
                      <a:pt x="91" y="107"/>
                    </a:lnTo>
                    <a:lnTo>
                      <a:pt x="73" y="107"/>
                    </a:lnTo>
                    <a:lnTo>
                      <a:pt x="72" y="101"/>
                    </a:lnTo>
                    <a:lnTo>
                      <a:pt x="91" y="101"/>
                    </a:lnTo>
                    <a:lnTo>
                      <a:pt x="92" y="101"/>
                    </a:lnTo>
                    <a:lnTo>
                      <a:pt x="94" y="99"/>
                    </a:lnTo>
                    <a:lnTo>
                      <a:pt x="94" y="97"/>
                    </a:lnTo>
                    <a:lnTo>
                      <a:pt x="94" y="56"/>
                    </a:lnTo>
                    <a:lnTo>
                      <a:pt x="7" y="56"/>
                    </a:lnTo>
                    <a:lnTo>
                      <a:pt x="7" y="107"/>
                    </a:lnTo>
                    <a:lnTo>
                      <a:pt x="0" y="1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5" name="Freeform 818"/>
              <p:cNvSpPr>
                <a:spLocks noEditPoints="1"/>
              </p:cNvSpPr>
              <p:nvPr/>
            </p:nvSpPr>
            <p:spPr bwMode="auto">
              <a:xfrm>
                <a:off x="1853" y="1382"/>
                <a:ext cx="75" cy="108"/>
              </a:xfrm>
              <a:custGeom>
                <a:avLst/>
                <a:gdLst>
                  <a:gd name="T0" fmla="*/ 51 w 75"/>
                  <a:gd name="T1" fmla="*/ 4 h 108"/>
                  <a:gd name="T2" fmla="*/ 52 w 75"/>
                  <a:gd name="T3" fmla="*/ 6 h 108"/>
                  <a:gd name="T4" fmla="*/ 54 w 75"/>
                  <a:gd name="T5" fmla="*/ 9 h 108"/>
                  <a:gd name="T6" fmla="*/ 57 w 75"/>
                  <a:gd name="T7" fmla="*/ 14 h 108"/>
                  <a:gd name="T8" fmla="*/ 59 w 75"/>
                  <a:gd name="T9" fmla="*/ 19 h 108"/>
                  <a:gd name="T10" fmla="*/ 60 w 75"/>
                  <a:gd name="T11" fmla="*/ 23 h 108"/>
                  <a:gd name="T12" fmla="*/ 55 w 75"/>
                  <a:gd name="T13" fmla="*/ 27 h 108"/>
                  <a:gd name="T14" fmla="*/ 51 w 75"/>
                  <a:gd name="T15" fmla="*/ 15 h 108"/>
                  <a:gd name="T16" fmla="*/ 44 w 75"/>
                  <a:gd name="T17" fmla="*/ 8 h 108"/>
                  <a:gd name="T18" fmla="*/ 51 w 75"/>
                  <a:gd name="T19" fmla="*/ 4 h 108"/>
                  <a:gd name="T20" fmla="*/ 0 w 75"/>
                  <a:gd name="T21" fmla="*/ 1 h 108"/>
                  <a:gd name="T22" fmla="*/ 8 w 75"/>
                  <a:gd name="T23" fmla="*/ 1 h 108"/>
                  <a:gd name="T24" fmla="*/ 8 w 75"/>
                  <a:gd name="T25" fmla="*/ 35 h 108"/>
                  <a:gd name="T26" fmla="*/ 24 w 75"/>
                  <a:gd name="T27" fmla="*/ 39 h 108"/>
                  <a:gd name="T28" fmla="*/ 46 w 75"/>
                  <a:gd name="T29" fmla="*/ 49 h 108"/>
                  <a:gd name="T30" fmla="*/ 70 w 75"/>
                  <a:gd name="T31" fmla="*/ 62 h 108"/>
                  <a:gd name="T32" fmla="*/ 67 w 75"/>
                  <a:gd name="T33" fmla="*/ 70 h 108"/>
                  <a:gd name="T34" fmla="*/ 46 w 75"/>
                  <a:gd name="T35" fmla="*/ 58 h 108"/>
                  <a:gd name="T36" fmla="*/ 28 w 75"/>
                  <a:gd name="T37" fmla="*/ 50 h 108"/>
                  <a:gd name="T38" fmla="*/ 8 w 75"/>
                  <a:gd name="T39" fmla="*/ 43 h 108"/>
                  <a:gd name="T40" fmla="*/ 8 w 75"/>
                  <a:gd name="T41" fmla="*/ 108 h 108"/>
                  <a:gd name="T42" fmla="*/ 0 w 75"/>
                  <a:gd name="T43" fmla="*/ 108 h 108"/>
                  <a:gd name="T44" fmla="*/ 0 w 75"/>
                  <a:gd name="T45" fmla="*/ 1 h 108"/>
                  <a:gd name="T46" fmla="*/ 65 w 75"/>
                  <a:gd name="T47" fmla="*/ 0 h 108"/>
                  <a:gd name="T48" fmla="*/ 68 w 75"/>
                  <a:gd name="T49" fmla="*/ 3 h 108"/>
                  <a:gd name="T50" fmla="*/ 71 w 75"/>
                  <a:gd name="T51" fmla="*/ 9 h 108"/>
                  <a:gd name="T52" fmla="*/ 73 w 75"/>
                  <a:gd name="T53" fmla="*/ 14 h 108"/>
                  <a:gd name="T54" fmla="*/ 75 w 75"/>
                  <a:gd name="T55" fmla="*/ 17 h 108"/>
                  <a:gd name="T56" fmla="*/ 70 w 75"/>
                  <a:gd name="T57" fmla="*/ 20 h 108"/>
                  <a:gd name="T58" fmla="*/ 67 w 75"/>
                  <a:gd name="T59" fmla="*/ 15 h 108"/>
                  <a:gd name="T60" fmla="*/ 65 w 75"/>
                  <a:gd name="T61" fmla="*/ 11 h 108"/>
                  <a:gd name="T62" fmla="*/ 62 w 75"/>
                  <a:gd name="T63" fmla="*/ 8 h 108"/>
                  <a:gd name="T64" fmla="*/ 59 w 75"/>
                  <a:gd name="T65" fmla="*/ 3 h 108"/>
                  <a:gd name="T66" fmla="*/ 65 w 75"/>
                  <a:gd name="T67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5" h="108">
                    <a:moveTo>
                      <a:pt x="51" y="4"/>
                    </a:moveTo>
                    <a:lnTo>
                      <a:pt x="52" y="6"/>
                    </a:lnTo>
                    <a:lnTo>
                      <a:pt x="54" y="9"/>
                    </a:lnTo>
                    <a:lnTo>
                      <a:pt x="57" y="14"/>
                    </a:lnTo>
                    <a:lnTo>
                      <a:pt x="59" y="19"/>
                    </a:lnTo>
                    <a:lnTo>
                      <a:pt x="60" y="23"/>
                    </a:lnTo>
                    <a:lnTo>
                      <a:pt x="55" y="27"/>
                    </a:lnTo>
                    <a:lnTo>
                      <a:pt x="51" y="15"/>
                    </a:lnTo>
                    <a:lnTo>
                      <a:pt x="44" y="8"/>
                    </a:lnTo>
                    <a:lnTo>
                      <a:pt x="51" y="4"/>
                    </a:lnTo>
                    <a:close/>
                    <a:moveTo>
                      <a:pt x="0" y="1"/>
                    </a:moveTo>
                    <a:lnTo>
                      <a:pt x="8" y="1"/>
                    </a:lnTo>
                    <a:lnTo>
                      <a:pt x="8" y="35"/>
                    </a:lnTo>
                    <a:lnTo>
                      <a:pt x="24" y="39"/>
                    </a:lnTo>
                    <a:lnTo>
                      <a:pt x="46" y="49"/>
                    </a:lnTo>
                    <a:lnTo>
                      <a:pt x="70" y="62"/>
                    </a:lnTo>
                    <a:lnTo>
                      <a:pt x="67" y="70"/>
                    </a:lnTo>
                    <a:lnTo>
                      <a:pt x="46" y="58"/>
                    </a:lnTo>
                    <a:lnTo>
                      <a:pt x="28" y="50"/>
                    </a:lnTo>
                    <a:lnTo>
                      <a:pt x="8" y="43"/>
                    </a:lnTo>
                    <a:lnTo>
                      <a:pt x="8" y="108"/>
                    </a:lnTo>
                    <a:lnTo>
                      <a:pt x="0" y="108"/>
                    </a:lnTo>
                    <a:lnTo>
                      <a:pt x="0" y="1"/>
                    </a:lnTo>
                    <a:close/>
                    <a:moveTo>
                      <a:pt x="65" y="0"/>
                    </a:moveTo>
                    <a:lnTo>
                      <a:pt x="68" y="3"/>
                    </a:lnTo>
                    <a:lnTo>
                      <a:pt x="71" y="9"/>
                    </a:lnTo>
                    <a:lnTo>
                      <a:pt x="73" y="14"/>
                    </a:lnTo>
                    <a:lnTo>
                      <a:pt x="75" y="17"/>
                    </a:lnTo>
                    <a:lnTo>
                      <a:pt x="70" y="20"/>
                    </a:lnTo>
                    <a:lnTo>
                      <a:pt x="67" y="15"/>
                    </a:lnTo>
                    <a:lnTo>
                      <a:pt x="65" y="11"/>
                    </a:lnTo>
                    <a:lnTo>
                      <a:pt x="62" y="8"/>
                    </a:lnTo>
                    <a:lnTo>
                      <a:pt x="59" y="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6" name="Freeform 819"/>
              <p:cNvSpPr>
                <a:spLocks noEditPoints="1"/>
              </p:cNvSpPr>
              <p:nvPr/>
            </p:nvSpPr>
            <p:spPr bwMode="auto">
              <a:xfrm>
                <a:off x="1937" y="1385"/>
                <a:ext cx="113" cy="105"/>
              </a:xfrm>
              <a:custGeom>
                <a:avLst/>
                <a:gdLst>
                  <a:gd name="T0" fmla="*/ 24 w 113"/>
                  <a:gd name="T1" fmla="*/ 3 h 105"/>
                  <a:gd name="T2" fmla="*/ 30 w 113"/>
                  <a:gd name="T3" fmla="*/ 3 h 105"/>
                  <a:gd name="T4" fmla="*/ 30 w 113"/>
                  <a:gd name="T5" fmla="*/ 35 h 105"/>
                  <a:gd name="T6" fmla="*/ 30 w 113"/>
                  <a:gd name="T7" fmla="*/ 54 h 105"/>
                  <a:gd name="T8" fmla="*/ 25 w 113"/>
                  <a:gd name="T9" fmla="*/ 71 h 105"/>
                  <a:gd name="T10" fmla="*/ 19 w 113"/>
                  <a:gd name="T11" fmla="*/ 89 h 105"/>
                  <a:gd name="T12" fmla="*/ 5 w 113"/>
                  <a:gd name="T13" fmla="*/ 105 h 105"/>
                  <a:gd name="T14" fmla="*/ 0 w 113"/>
                  <a:gd name="T15" fmla="*/ 98 h 105"/>
                  <a:gd name="T16" fmla="*/ 13 w 113"/>
                  <a:gd name="T17" fmla="*/ 82 h 105"/>
                  <a:gd name="T18" fmla="*/ 21 w 113"/>
                  <a:gd name="T19" fmla="*/ 67 h 105"/>
                  <a:gd name="T20" fmla="*/ 22 w 113"/>
                  <a:gd name="T21" fmla="*/ 49 h 105"/>
                  <a:gd name="T22" fmla="*/ 24 w 113"/>
                  <a:gd name="T23" fmla="*/ 36 h 105"/>
                  <a:gd name="T24" fmla="*/ 24 w 113"/>
                  <a:gd name="T25" fmla="*/ 3 h 105"/>
                  <a:gd name="T26" fmla="*/ 56 w 113"/>
                  <a:gd name="T27" fmla="*/ 0 h 105"/>
                  <a:gd name="T28" fmla="*/ 62 w 113"/>
                  <a:gd name="T29" fmla="*/ 0 h 105"/>
                  <a:gd name="T30" fmla="*/ 62 w 113"/>
                  <a:gd name="T31" fmla="*/ 94 h 105"/>
                  <a:gd name="T32" fmla="*/ 80 w 113"/>
                  <a:gd name="T33" fmla="*/ 87 h 105"/>
                  <a:gd name="T34" fmla="*/ 91 w 113"/>
                  <a:gd name="T35" fmla="*/ 79 h 105"/>
                  <a:gd name="T36" fmla="*/ 99 w 113"/>
                  <a:gd name="T37" fmla="*/ 68 h 105"/>
                  <a:gd name="T38" fmla="*/ 103 w 113"/>
                  <a:gd name="T39" fmla="*/ 55 h 105"/>
                  <a:gd name="T40" fmla="*/ 107 w 113"/>
                  <a:gd name="T41" fmla="*/ 41 h 105"/>
                  <a:gd name="T42" fmla="*/ 113 w 113"/>
                  <a:gd name="T43" fmla="*/ 44 h 105"/>
                  <a:gd name="T44" fmla="*/ 111 w 113"/>
                  <a:gd name="T45" fmla="*/ 55 h 105"/>
                  <a:gd name="T46" fmla="*/ 107 w 113"/>
                  <a:gd name="T47" fmla="*/ 68 h 105"/>
                  <a:gd name="T48" fmla="*/ 100 w 113"/>
                  <a:gd name="T49" fmla="*/ 79 h 105"/>
                  <a:gd name="T50" fmla="*/ 89 w 113"/>
                  <a:gd name="T51" fmla="*/ 90 h 105"/>
                  <a:gd name="T52" fmla="*/ 75 w 113"/>
                  <a:gd name="T53" fmla="*/ 98 h 105"/>
                  <a:gd name="T54" fmla="*/ 56 w 113"/>
                  <a:gd name="T55" fmla="*/ 102 h 105"/>
                  <a:gd name="T56" fmla="*/ 56 w 113"/>
                  <a:gd name="T57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13" h="105">
                    <a:moveTo>
                      <a:pt x="24" y="3"/>
                    </a:moveTo>
                    <a:lnTo>
                      <a:pt x="30" y="3"/>
                    </a:lnTo>
                    <a:lnTo>
                      <a:pt x="30" y="35"/>
                    </a:lnTo>
                    <a:lnTo>
                      <a:pt x="30" y="54"/>
                    </a:lnTo>
                    <a:lnTo>
                      <a:pt x="25" y="71"/>
                    </a:lnTo>
                    <a:lnTo>
                      <a:pt x="19" y="89"/>
                    </a:lnTo>
                    <a:lnTo>
                      <a:pt x="5" y="105"/>
                    </a:lnTo>
                    <a:lnTo>
                      <a:pt x="0" y="98"/>
                    </a:lnTo>
                    <a:lnTo>
                      <a:pt x="13" y="82"/>
                    </a:lnTo>
                    <a:lnTo>
                      <a:pt x="21" y="67"/>
                    </a:lnTo>
                    <a:lnTo>
                      <a:pt x="22" y="49"/>
                    </a:lnTo>
                    <a:lnTo>
                      <a:pt x="24" y="36"/>
                    </a:lnTo>
                    <a:lnTo>
                      <a:pt x="24" y="3"/>
                    </a:lnTo>
                    <a:close/>
                    <a:moveTo>
                      <a:pt x="56" y="0"/>
                    </a:moveTo>
                    <a:lnTo>
                      <a:pt x="62" y="0"/>
                    </a:lnTo>
                    <a:lnTo>
                      <a:pt x="62" y="94"/>
                    </a:lnTo>
                    <a:lnTo>
                      <a:pt x="80" y="87"/>
                    </a:lnTo>
                    <a:lnTo>
                      <a:pt x="91" y="79"/>
                    </a:lnTo>
                    <a:lnTo>
                      <a:pt x="99" y="68"/>
                    </a:lnTo>
                    <a:lnTo>
                      <a:pt x="103" y="55"/>
                    </a:lnTo>
                    <a:lnTo>
                      <a:pt x="107" y="41"/>
                    </a:lnTo>
                    <a:lnTo>
                      <a:pt x="113" y="44"/>
                    </a:lnTo>
                    <a:lnTo>
                      <a:pt x="111" y="55"/>
                    </a:lnTo>
                    <a:lnTo>
                      <a:pt x="107" y="68"/>
                    </a:lnTo>
                    <a:lnTo>
                      <a:pt x="100" y="79"/>
                    </a:lnTo>
                    <a:lnTo>
                      <a:pt x="89" y="90"/>
                    </a:lnTo>
                    <a:lnTo>
                      <a:pt x="75" y="98"/>
                    </a:lnTo>
                    <a:lnTo>
                      <a:pt x="56" y="102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" name="Freeform 820"/>
              <p:cNvSpPr>
                <a:spLocks/>
              </p:cNvSpPr>
              <p:nvPr/>
            </p:nvSpPr>
            <p:spPr bwMode="auto">
              <a:xfrm>
                <a:off x="2079" y="1385"/>
                <a:ext cx="90" cy="102"/>
              </a:xfrm>
              <a:custGeom>
                <a:avLst/>
                <a:gdLst>
                  <a:gd name="T0" fmla="*/ 0 w 90"/>
                  <a:gd name="T1" fmla="*/ 0 h 102"/>
                  <a:gd name="T2" fmla="*/ 7 w 90"/>
                  <a:gd name="T3" fmla="*/ 0 h 102"/>
                  <a:gd name="T4" fmla="*/ 7 w 90"/>
                  <a:gd name="T5" fmla="*/ 94 h 102"/>
                  <a:gd name="T6" fmla="*/ 30 w 90"/>
                  <a:gd name="T7" fmla="*/ 89 h 102"/>
                  <a:gd name="T8" fmla="*/ 47 w 90"/>
                  <a:gd name="T9" fmla="*/ 82 h 102"/>
                  <a:gd name="T10" fmla="*/ 62 w 90"/>
                  <a:gd name="T11" fmla="*/ 71 h 102"/>
                  <a:gd name="T12" fmla="*/ 71 w 90"/>
                  <a:gd name="T13" fmla="*/ 59 h 102"/>
                  <a:gd name="T14" fmla="*/ 77 w 90"/>
                  <a:gd name="T15" fmla="*/ 44 h 102"/>
                  <a:gd name="T16" fmla="*/ 84 w 90"/>
                  <a:gd name="T17" fmla="*/ 28 h 102"/>
                  <a:gd name="T18" fmla="*/ 90 w 90"/>
                  <a:gd name="T19" fmla="*/ 33 h 102"/>
                  <a:gd name="T20" fmla="*/ 85 w 90"/>
                  <a:gd name="T21" fmla="*/ 46 h 102"/>
                  <a:gd name="T22" fmla="*/ 79 w 90"/>
                  <a:gd name="T23" fmla="*/ 59 h 102"/>
                  <a:gd name="T24" fmla="*/ 71 w 90"/>
                  <a:gd name="T25" fmla="*/ 71 h 102"/>
                  <a:gd name="T26" fmla="*/ 60 w 90"/>
                  <a:gd name="T27" fmla="*/ 82 h 102"/>
                  <a:gd name="T28" fmla="*/ 44 w 90"/>
                  <a:gd name="T29" fmla="*/ 92 h 102"/>
                  <a:gd name="T30" fmla="*/ 25 w 90"/>
                  <a:gd name="T31" fmla="*/ 98 h 102"/>
                  <a:gd name="T32" fmla="*/ 0 w 90"/>
                  <a:gd name="T33" fmla="*/ 102 h 102"/>
                  <a:gd name="T34" fmla="*/ 0 w 90"/>
                  <a:gd name="T35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0" h="102">
                    <a:moveTo>
                      <a:pt x="0" y="0"/>
                    </a:moveTo>
                    <a:lnTo>
                      <a:pt x="7" y="0"/>
                    </a:lnTo>
                    <a:lnTo>
                      <a:pt x="7" y="94"/>
                    </a:lnTo>
                    <a:lnTo>
                      <a:pt x="30" y="89"/>
                    </a:lnTo>
                    <a:lnTo>
                      <a:pt x="47" y="82"/>
                    </a:lnTo>
                    <a:lnTo>
                      <a:pt x="62" y="71"/>
                    </a:lnTo>
                    <a:lnTo>
                      <a:pt x="71" y="59"/>
                    </a:lnTo>
                    <a:lnTo>
                      <a:pt x="77" y="44"/>
                    </a:lnTo>
                    <a:lnTo>
                      <a:pt x="84" y="28"/>
                    </a:lnTo>
                    <a:lnTo>
                      <a:pt x="90" y="33"/>
                    </a:lnTo>
                    <a:lnTo>
                      <a:pt x="85" y="46"/>
                    </a:lnTo>
                    <a:lnTo>
                      <a:pt x="79" y="59"/>
                    </a:lnTo>
                    <a:lnTo>
                      <a:pt x="71" y="71"/>
                    </a:lnTo>
                    <a:lnTo>
                      <a:pt x="60" y="82"/>
                    </a:lnTo>
                    <a:lnTo>
                      <a:pt x="44" y="92"/>
                    </a:lnTo>
                    <a:lnTo>
                      <a:pt x="25" y="98"/>
                    </a:lnTo>
                    <a:lnTo>
                      <a:pt x="0" y="1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" name="Rectangle 821"/>
              <p:cNvSpPr>
                <a:spLocks noChangeArrowheads="1"/>
              </p:cNvSpPr>
              <p:nvPr/>
            </p:nvSpPr>
            <p:spPr bwMode="auto">
              <a:xfrm>
                <a:off x="2185" y="1432"/>
                <a:ext cx="108" cy="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" name="Freeform 822"/>
              <p:cNvSpPr>
                <a:spLocks/>
              </p:cNvSpPr>
              <p:nvPr/>
            </p:nvSpPr>
            <p:spPr bwMode="auto">
              <a:xfrm>
                <a:off x="2341" y="1383"/>
                <a:ext cx="70" cy="107"/>
              </a:xfrm>
              <a:custGeom>
                <a:avLst/>
                <a:gdLst>
                  <a:gd name="T0" fmla="*/ 0 w 70"/>
                  <a:gd name="T1" fmla="*/ 0 h 107"/>
                  <a:gd name="T2" fmla="*/ 8 w 70"/>
                  <a:gd name="T3" fmla="*/ 0 h 107"/>
                  <a:gd name="T4" fmla="*/ 8 w 70"/>
                  <a:gd name="T5" fmla="*/ 34 h 107"/>
                  <a:gd name="T6" fmla="*/ 32 w 70"/>
                  <a:gd name="T7" fmla="*/ 42 h 107"/>
                  <a:gd name="T8" fmla="*/ 52 w 70"/>
                  <a:gd name="T9" fmla="*/ 51 h 107"/>
                  <a:gd name="T10" fmla="*/ 70 w 70"/>
                  <a:gd name="T11" fmla="*/ 61 h 107"/>
                  <a:gd name="T12" fmla="*/ 67 w 70"/>
                  <a:gd name="T13" fmla="*/ 69 h 107"/>
                  <a:gd name="T14" fmla="*/ 40 w 70"/>
                  <a:gd name="T15" fmla="*/ 54 h 107"/>
                  <a:gd name="T16" fmla="*/ 8 w 70"/>
                  <a:gd name="T17" fmla="*/ 42 h 107"/>
                  <a:gd name="T18" fmla="*/ 8 w 70"/>
                  <a:gd name="T19" fmla="*/ 107 h 107"/>
                  <a:gd name="T20" fmla="*/ 0 w 70"/>
                  <a:gd name="T21" fmla="*/ 107 h 107"/>
                  <a:gd name="T22" fmla="*/ 0 w 70"/>
                  <a:gd name="T23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0" h="107">
                    <a:moveTo>
                      <a:pt x="0" y="0"/>
                    </a:moveTo>
                    <a:lnTo>
                      <a:pt x="8" y="0"/>
                    </a:lnTo>
                    <a:lnTo>
                      <a:pt x="8" y="34"/>
                    </a:lnTo>
                    <a:lnTo>
                      <a:pt x="32" y="42"/>
                    </a:lnTo>
                    <a:lnTo>
                      <a:pt x="52" y="51"/>
                    </a:lnTo>
                    <a:lnTo>
                      <a:pt x="70" y="61"/>
                    </a:lnTo>
                    <a:lnTo>
                      <a:pt x="67" y="69"/>
                    </a:lnTo>
                    <a:lnTo>
                      <a:pt x="40" y="54"/>
                    </a:lnTo>
                    <a:lnTo>
                      <a:pt x="8" y="42"/>
                    </a:lnTo>
                    <a:lnTo>
                      <a:pt x="8" y="107"/>
                    </a:lnTo>
                    <a:lnTo>
                      <a:pt x="0" y="1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" name="Freeform 823"/>
              <p:cNvSpPr>
                <a:spLocks/>
              </p:cNvSpPr>
              <p:nvPr/>
            </p:nvSpPr>
            <p:spPr bwMode="auto">
              <a:xfrm>
                <a:off x="2503" y="1378"/>
                <a:ext cx="35" cy="117"/>
              </a:xfrm>
              <a:custGeom>
                <a:avLst/>
                <a:gdLst>
                  <a:gd name="T0" fmla="*/ 27 w 35"/>
                  <a:gd name="T1" fmla="*/ 0 h 117"/>
                  <a:gd name="T2" fmla="*/ 35 w 35"/>
                  <a:gd name="T3" fmla="*/ 0 h 117"/>
                  <a:gd name="T4" fmla="*/ 24 w 35"/>
                  <a:gd name="T5" fmla="*/ 12 h 117"/>
                  <a:gd name="T6" fmla="*/ 16 w 35"/>
                  <a:gd name="T7" fmla="*/ 24 h 117"/>
                  <a:gd name="T8" fmla="*/ 10 w 35"/>
                  <a:gd name="T9" fmla="*/ 40 h 117"/>
                  <a:gd name="T10" fmla="*/ 8 w 35"/>
                  <a:gd name="T11" fmla="*/ 59 h 117"/>
                  <a:gd name="T12" fmla="*/ 10 w 35"/>
                  <a:gd name="T13" fmla="*/ 78 h 117"/>
                  <a:gd name="T14" fmla="*/ 16 w 35"/>
                  <a:gd name="T15" fmla="*/ 93 h 117"/>
                  <a:gd name="T16" fmla="*/ 24 w 35"/>
                  <a:gd name="T17" fmla="*/ 105 h 117"/>
                  <a:gd name="T18" fmla="*/ 35 w 35"/>
                  <a:gd name="T19" fmla="*/ 117 h 117"/>
                  <a:gd name="T20" fmla="*/ 27 w 35"/>
                  <a:gd name="T21" fmla="*/ 117 h 117"/>
                  <a:gd name="T22" fmla="*/ 14 w 35"/>
                  <a:gd name="T23" fmla="*/ 102 h 117"/>
                  <a:gd name="T24" fmla="*/ 5 w 35"/>
                  <a:gd name="T25" fmla="*/ 86 h 117"/>
                  <a:gd name="T26" fmla="*/ 2 w 35"/>
                  <a:gd name="T27" fmla="*/ 72 h 117"/>
                  <a:gd name="T28" fmla="*/ 0 w 35"/>
                  <a:gd name="T29" fmla="*/ 59 h 117"/>
                  <a:gd name="T30" fmla="*/ 2 w 35"/>
                  <a:gd name="T31" fmla="*/ 47 h 117"/>
                  <a:gd name="T32" fmla="*/ 5 w 35"/>
                  <a:gd name="T33" fmla="*/ 31 h 117"/>
                  <a:gd name="T34" fmla="*/ 14 w 35"/>
                  <a:gd name="T35" fmla="*/ 16 h 117"/>
                  <a:gd name="T36" fmla="*/ 27 w 35"/>
                  <a:gd name="T37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5" h="117">
                    <a:moveTo>
                      <a:pt x="27" y="0"/>
                    </a:moveTo>
                    <a:lnTo>
                      <a:pt x="35" y="0"/>
                    </a:lnTo>
                    <a:lnTo>
                      <a:pt x="24" y="12"/>
                    </a:lnTo>
                    <a:lnTo>
                      <a:pt x="16" y="24"/>
                    </a:lnTo>
                    <a:lnTo>
                      <a:pt x="10" y="40"/>
                    </a:lnTo>
                    <a:lnTo>
                      <a:pt x="8" y="59"/>
                    </a:lnTo>
                    <a:lnTo>
                      <a:pt x="10" y="78"/>
                    </a:lnTo>
                    <a:lnTo>
                      <a:pt x="16" y="93"/>
                    </a:lnTo>
                    <a:lnTo>
                      <a:pt x="24" y="105"/>
                    </a:lnTo>
                    <a:lnTo>
                      <a:pt x="35" y="117"/>
                    </a:lnTo>
                    <a:lnTo>
                      <a:pt x="27" y="117"/>
                    </a:lnTo>
                    <a:lnTo>
                      <a:pt x="14" y="102"/>
                    </a:lnTo>
                    <a:lnTo>
                      <a:pt x="5" y="86"/>
                    </a:lnTo>
                    <a:lnTo>
                      <a:pt x="2" y="72"/>
                    </a:lnTo>
                    <a:lnTo>
                      <a:pt x="0" y="59"/>
                    </a:lnTo>
                    <a:lnTo>
                      <a:pt x="2" y="47"/>
                    </a:lnTo>
                    <a:lnTo>
                      <a:pt x="5" y="31"/>
                    </a:lnTo>
                    <a:lnTo>
                      <a:pt x="14" y="16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" name="Freeform 824"/>
              <p:cNvSpPr>
                <a:spLocks/>
              </p:cNvSpPr>
              <p:nvPr/>
            </p:nvSpPr>
            <p:spPr bwMode="auto">
              <a:xfrm>
                <a:off x="2547" y="1382"/>
                <a:ext cx="113" cy="109"/>
              </a:xfrm>
              <a:custGeom>
                <a:avLst/>
                <a:gdLst>
                  <a:gd name="T0" fmla="*/ 40 w 113"/>
                  <a:gd name="T1" fmla="*/ 0 h 109"/>
                  <a:gd name="T2" fmla="*/ 48 w 113"/>
                  <a:gd name="T3" fmla="*/ 0 h 109"/>
                  <a:gd name="T4" fmla="*/ 48 w 113"/>
                  <a:gd name="T5" fmla="*/ 6 h 109"/>
                  <a:gd name="T6" fmla="*/ 48 w 113"/>
                  <a:gd name="T7" fmla="*/ 12 h 109"/>
                  <a:gd name="T8" fmla="*/ 47 w 113"/>
                  <a:gd name="T9" fmla="*/ 20 h 109"/>
                  <a:gd name="T10" fmla="*/ 113 w 113"/>
                  <a:gd name="T11" fmla="*/ 20 h 109"/>
                  <a:gd name="T12" fmla="*/ 113 w 113"/>
                  <a:gd name="T13" fmla="*/ 27 h 109"/>
                  <a:gd name="T14" fmla="*/ 45 w 113"/>
                  <a:gd name="T15" fmla="*/ 27 h 109"/>
                  <a:gd name="T16" fmla="*/ 43 w 113"/>
                  <a:gd name="T17" fmla="*/ 38 h 109"/>
                  <a:gd name="T18" fmla="*/ 40 w 113"/>
                  <a:gd name="T19" fmla="*/ 49 h 109"/>
                  <a:gd name="T20" fmla="*/ 107 w 113"/>
                  <a:gd name="T21" fmla="*/ 49 h 109"/>
                  <a:gd name="T22" fmla="*/ 107 w 113"/>
                  <a:gd name="T23" fmla="*/ 55 h 109"/>
                  <a:gd name="T24" fmla="*/ 74 w 113"/>
                  <a:gd name="T25" fmla="*/ 55 h 109"/>
                  <a:gd name="T26" fmla="*/ 74 w 113"/>
                  <a:gd name="T27" fmla="*/ 100 h 109"/>
                  <a:gd name="T28" fmla="*/ 112 w 113"/>
                  <a:gd name="T29" fmla="*/ 100 h 109"/>
                  <a:gd name="T30" fmla="*/ 112 w 113"/>
                  <a:gd name="T31" fmla="*/ 106 h 109"/>
                  <a:gd name="T32" fmla="*/ 24 w 113"/>
                  <a:gd name="T33" fmla="*/ 106 h 109"/>
                  <a:gd name="T34" fmla="*/ 24 w 113"/>
                  <a:gd name="T35" fmla="*/ 100 h 109"/>
                  <a:gd name="T36" fmla="*/ 66 w 113"/>
                  <a:gd name="T37" fmla="*/ 100 h 109"/>
                  <a:gd name="T38" fmla="*/ 66 w 113"/>
                  <a:gd name="T39" fmla="*/ 55 h 109"/>
                  <a:gd name="T40" fmla="*/ 37 w 113"/>
                  <a:gd name="T41" fmla="*/ 55 h 109"/>
                  <a:gd name="T42" fmla="*/ 35 w 113"/>
                  <a:gd name="T43" fmla="*/ 62 h 109"/>
                  <a:gd name="T44" fmla="*/ 32 w 113"/>
                  <a:gd name="T45" fmla="*/ 71 h 109"/>
                  <a:gd name="T46" fmla="*/ 26 w 113"/>
                  <a:gd name="T47" fmla="*/ 82 h 109"/>
                  <a:gd name="T48" fmla="*/ 18 w 113"/>
                  <a:gd name="T49" fmla="*/ 97 h 109"/>
                  <a:gd name="T50" fmla="*/ 7 w 113"/>
                  <a:gd name="T51" fmla="*/ 109 h 109"/>
                  <a:gd name="T52" fmla="*/ 0 w 113"/>
                  <a:gd name="T53" fmla="*/ 103 h 109"/>
                  <a:gd name="T54" fmla="*/ 13 w 113"/>
                  <a:gd name="T55" fmla="*/ 89 h 109"/>
                  <a:gd name="T56" fmla="*/ 23 w 113"/>
                  <a:gd name="T57" fmla="*/ 73 h 109"/>
                  <a:gd name="T58" fmla="*/ 32 w 113"/>
                  <a:gd name="T59" fmla="*/ 52 h 109"/>
                  <a:gd name="T60" fmla="*/ 39 w 113"/>
                  <a:gd name="T61" fmla="*/ 27 h 109"/>
                  <a:gd name="T62" fmla="*/ 2 w 113"/>
                  <a:gd name="T63" fmla="*/ 27 h 109"/>
                  <a:gd name="T64" fmla="*/ 2 w 113"/>
                  <a:gd name="T65" fmla="*/ 20 h 109"/>
                  <a:gd name="T66" fmla="*/ 39 w 113"/>
                  <a:gd name="T67" fmla="*/ 20 h 109"/>
                  <a:gd name="T68" fmla="*/ 40 w 113"/>
                  <a:gd name="T69" fmla="*/ 11 h 109"/>
                  <a:gd name="T70" fmla="*/ 40 w 113"/>
                  <a:gd name="T71" fmla="*/ 4 h 109"/>
                  <a:gd name="T72" fmla="*/ 40 w 113"/>
                  <a:gd name="T73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3" h="109">
                    <a:moveTo>
                      <a:pt x="40" y="0"/>
                    </a:moveTo>
                    <a:lnTo>
                      <a:pt x="48" y="0"/>
                    </a:lnTo>
                    <a:lnTo>
                      <a:pt x="48" y="6"/>
                    </a:lnTo>
                    <a:lnTo>
                      <a:pt x="48" y="12"/>
                    </a:lnTo>
                    <a:lnTo>
                      <a:pt x="47" y="20"/>
                    </a:lnTo>
                    <a:lnTo>
                      <a:pt x="113" y="20"/>
                    </a:lnTo>
                    <a:lnTo>
                      <a:pt x="113" y="27"/>
                    </a:lnTo>
                    <a:lnTo>
                      <a:pt x="45" y="27"/>
                    </a:lnTo>
                    <a:lnTo>
                      <a:pt x="43" y="38"/>
                    </a:lnTo>
                    <a:lnTo>
                      <a:pt x="40" y="49"/>
                    </a:lnTo>
                    <a:lnTo>
                      <a:pt x="107" y="49"/>
                    </a:lnTo>
                    <a:lnTo>
                      <a:pt x="107" y="55"/>
                    </a:lnTo>
                    <a:lnTo>
                      <a:pt x="74" y="55"/>
                    </a:lnTo>
                    <a:lnTo>
                      <a:pt x="74" y="100"/>
                    </a:lnTo>
                    <a:lnTo>
                      <a:pt x="112" y="100"/>
                    </a:lnTo>
                    <a:lnTo>
                      <a:pt x="112" y="106"/>
                    </a:lnTo>
                    <a:lnTo>
                      <a:pt x="24" y="106"/>
                    </a:lnTo>
                    <a:lnTo>
                      <a:pt x="24" y="100"/>
                    </a:lnTo>
                    <a:lnTo>
                      <a:pt x="66" y="100"/>
                    </a:lnTo>
                    <a:lnTo>
                      <a:pt x="66" y="55"/>
                    </a:lnTo>
                    <a:lnTo>
                      <a:pt x="37" y="55"/>
                    </a:lnTo>
                    <a:lnTo>
                      <a:pt x="35" y="62"/>
                    </a:lnTo>
                    <a:lnTo>
                      <a:pt x="32" y="71"/>
                    </a:lnTo>
                    <a:lnTo>
                      <a:pt x="26" y="82"/>
                    </a:lnTo>
                    <a:lnTo>
                      <a:pt x="18" y="97"/>
                    </a:lnTo>
                    <a:lnTo>
                      <a:pt x="7" y="109"/>
                    </a:lnTo>
                    <a:lnTo>
                      <a:pt x="0" y="103"/>
                    </a:lnTo>
                    <a:lnTo>
                      <a:pt x="13" y="89"/>
                    </a:lnTo>
                    <a:lnTo>
                      <a:pt x="23" y="73"/>
                    </a:lnTo>
                    <a:lnTo>
                      <a:pt x="32" y="52"/>
                    </a:lnTo>
                    <a:lnTo>
                      <a:pt x="39" y="27"/>
                    </a:lnTo>
                    <a:lnTo>
                      <a:pt x="2" y="27"/>
                    </a:lnTo>
                    <a:lnTo>
                      <a:pt x="2" y="20"/>
                    </a:lnTo>
                    <a:lnTo>
                      <a:pt x="39" y="20"/>
                    </a:lnTo>
                    <a:lnTo>
                      <a:pt x="40" y="11"/>
                    </a:lnTo>
                    <a:lnTo>
                      <a:pt x="40" y="4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" name="Freeform 825"/>
              <p:cNvSpPr>
                <a:spLocks noEditPoints="1"/>
              </p:cNvSpPr>
              <p:nvPr/>
            </p:nvSpPr>
            <p:spPr bwMode="auto">
              <a:xfrm>
                <a:off x="2683" y="1386"/>
                <a:ext cx="87" cy="107"/>
              </a:xfrm>
              <a:custGeom>
                <a:avLst/>
                <a:gdLst>
                  <a:gd name="T0" fmla="*/ 6 w 87"/>
                  <a:gd name="T1" fmla="*/ 69 h 107"/>
                  <a:gd name="T2" fmla="*/ 6 w 87"/>
                  <a:gd name="T3" fmla="*/ 94 h 107"/>
                  <a:gd name="T4" fmla="*/ 81 w 87"/>
                  <a:gd name="T5" fmla="*/ 94 h 107"/>
                  <a:gd name="T6" fmla="*/ 81 w 87"/>
                  <a:gd name="T7" fmla="*/ 69 h 107"/>
                  <a:gd name="T8" fmla="*/ 6 w 87"/>
                  <a:gd name="T9" fmla="*/ 69 h 107"/>
                  <a:gd name="T10" fmla="*/ 6 w 87"/>
                  <a:gd name="T11" fmla="*/ 37 h 107"/>
                  <a:gd name="T12" fmla="*/ 6 w 87"/>
                  <a:gd name="T13" fmla="*/ 62 h 107"/>
                  <a:gd name="T14" fmla="*/ 81 w 87"/>
                  <a:gd name="T15" fmla="*/ 62 h 107"/>
                  <a:gd name="T16" fmla="*/ 81 w 87"/>
                  <a:gd name="T17" fmla="*/ 37 h 107"/>
                  <a:gd name="T18" fmla="*/ 6 w 87"/>
                  <a:gd name="T19" fmla="*/ 37 h 107"/>
                  <a:gd name="T20" fmla="*/ 6 w 87"/>
                  <a:gd name="T21" fmla="*/ 7 h 107"/>
                  <a:gd name="T22" fmla="*/ 6 w 87"/>
                  <a:gd name="T23" fmla="*/ 31 h 107"/>
                  <a:gd name="T24" fmla="*/ 81 w 87"/>
                  <a:gd name="T25" fmla="*/ 31 h 107"/>
                  <a:gd name="T26" fmla="*/ 81 w 87"/>
                  <a:gd name="T27" fmla="*/ 7 h 107"/>
                  <a:gd name="T28" fmla="*/ 6 w 87"/>
                  <a:gd name="T29" fmla="*/ 7 h 107"/>
                  <a:gd name="T30" fmla="*/ 0 w 87"/>
                  <a:gd name="T31" fmla="*/ 0 h 107"/>
                  <a:gd name="T32" fmla="*/ 87 w 87"/>
                  <a:gd name="T33" fmla="*/ 0 h 107"/>
                  <a:gd name="T34" fmla="*/ 87 w 87"/>
                  <a:gd name="T35" fmla="*/ 107 h 107"/>
                  <a:gd name="T36" fmla="*/ 81 w 87"/>
                  <a:gd name="T37" fmla="*/ 107 h 107"/>
                  <a:gd name="T38" fmla="*/ 81 w 87"/>
                  <a:gd name="T39" fmla="*/ 101 h 107"/>
                  <a:gd name="T40" fmla="*/ 6 w 87"/>
                  <a:gd name="T41" fmla="*/ 101 h 107"/>
                  <a:gd name="T42" fmla="*/ 6 w 87"/>
                  <a:gd name="T43" fmla="*/ 107 h 107"/>
                  <a:gd name="T44" fmla="*/ 0 w 87"/>
                  <a:gd name="T45" fmla="*/ 107 h 107"/>
                  <a:gd name="T46" fmla="*/ 0 w 87"/>
                  <a:gd name="T47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87" h="107">
                    <a:moveTo>
                      <a:pt x="6" y="69"/>
                    </a:moveTo>
                    <a:lnTo>
                      <a:pt x="6" y="94"/>
                    </a:lnTo>
                    <a:lnTo>
                      <a:pt x="81" y="94"/>
                    </a:lnTo>
                    <a:lnTo>
                      <a:pt x="81" y="69"/>
                    </a:lnTo>
                    <a:lnTo>
                      <a:pt x="6" y="69"/>
                    </a:lnTo>
                    <a:close/>
                    <a:moveTo>
                      <a:pt x="6" y="37"/>
                    </a:moveTo>
                    <a:lnTo>
                      <a:pt x="6" y="62"/>
                    </a:lnTo>
                    <a:lnTo>
                      <a:pt x="81" y="62"/>
                    </a:lnTo>
                    <a:lnTo>
                      <a:pt x="81" y="37"/>
                    </a:lnTo>
                    <a:lnTo>
                      <a:pt x="6" y="37"/>
                    </a:lnTo>
                    <a:close/>
                    <a:moveTo>
                      <a:pt x="6" y="7"/>
                    </a:moveTo>
                    <a:lnTo>
                      <a:pt x="6" y="31"/>
                    </a:lnTo>
                    <a:lnTo>
                      <a:pt x="81" y="31"/>
                    </a:lnTo>
                    <a:lnTo>
                      <a:pt x="81" y="7"/>
                    </a:lnTo>
                    <a:lnTo>
                      <a:pt x="6" y="7"/>
                    </a:lnTo>
                    <a:close/>
                    <a:moveTo>
                      <a:pt x="0" y="0"/>
                    </a:moveTo>
                    <a:lnTo>
                      <a:pt x="87" y="0"/>
                    </a:lnTo>
                    <a:lnTo>
                      <a:pt x="87" y="107"/>
                    </a:lnTo>
                    <a:lnTo>
                      <a:pt x="81" y="107"/>
                    </a:lnTo>
                    <a:lnTo>
                      <a:pt x="81" y="101"/>
                    </a:lnTo>
                    <a:lnTo>
                      <a:pt x="6" y="101"/>
                    </a:lnTo>
                    <a:lnTo>
                      <a:pt x="6" y="107"/>
                    </a:lnTo>
                    <a:lnTo>
                      <a:pt x="0" y="1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428" name="Freeform 827"/>
            <p:cNvSpPr>
              <a:spLocks noEditPoints="1"/>
            </p:cNvSpPr>
            <p:nvPr/>
          </p:nvSpPr>
          <p:spPr bwMode="auto">
            <a:xfrm>
              <a:off x="2792" y="1380"/>
              <a:ext cx="113" cy="111"/>
            </a:xfrm>
            <a:custGeom>
              <a:avLst/>
              <a:gdLst>
                <a:gd name="T0" fmla="*/ 72 w 113"/>
                <a:gd name="T1" fmla="*/ 105 h 111"/>
                <a:gd name="T2" fmla="*/ 94 w 113"/>
                <a:gd name="T3" fmla="*/ 81 h 111"/>
                <a:gd name="T4" fmla="*/ 45 w 113"/>
                <a:gd name="T5" fmla="*/ 81 h 111"/>
                <a:gd name="T6" fmla="*/ 67 w 113"/>
                <a:gd name="T7" fmla="*/ 105 h 111"/>
                <a:gd name="T8" fmla="*/ 45 w 113"/>
                <a:gd name="T9" fmla="*/ 81 h 111"/>
                <a:gd name="T10" fmla="*/ 19 w 113"/>
                <a:gd name="T11" fmla="*/ 105 h 111"/>
                <a:gd name="T12" fmla="*/ 38 w 113"/>
                <a:gd name="T13" fmla="*/ 81 h 111"/>
                <a:gd name="T14" fmla="*/ 13 w 113"/>
                <a:gd name="T15" fmla="*/ 75 h 111"/>
                <a:gd name="T16" fmla="*/ 100 w 113"/>
                <a:gd name="T17" fmla="*/ 105 h 111"/>
                <a:gd name="T18" fmla="*/ 113 w 113"/>
                <a:gd name="T19" fmla="*/ 111 h 111"/>
                <a:gd name="T20" fmla="*/ 0 w 113"/>
                <a:gd name="T21" fmla="*/ 105 h 111"/>
                <a:gd name="T22" fmla="*/ 13 w 113"/>
                <a:gd name="T23" fmla="*/ 75 h 111"/>
                <a:gd name="T24" fmla="*/ 70 w 113"/>
                <a:gd name="T25" fmla="*/ 2 h 111"/>
                <a:gd name="T26" fmla="*/ 72 w 113"/>
                <a:gd name="T27" fmla="*/ 14 h 111"/>
                <a:gd name="T28" fmla="*/ 112 w 113"/>
                <a:gd name="T29" fmla="*/ 19 h 111"/>
                <a:gd name="T30" fmla="*/ 75 w 113"/>
                <a:gd name="T31" fmla="*/ 33 h 111"/>
                <a:gd name="T32" fmla="*/ 83 w 113"/>
                <a:gd name="T33" fmla="*/ 43 h 111"/>
                <a:gd name="T34" fmla="*/ 89 w 113"/>
                <a:gd name="T35" fmla="*/ 33 h 111"/>
                <a:gd name="T36" fmla="*/ 100 w 113"/>
                <a:gd name="T37" fmla="*/ 29 h 111"/>
                <a:gd name="T38" fmla="*/ 93 w 113"/>
                <a:gd name="T39" fmla="*/ 41 h 111"/>
                <a:gd name="T40" fmla="*/ 86 w 113"/>
                <a:gd name="T41" fmla="*/ 49 h 111"/>
                <a:gd name="T42" fmla="*/ 88 w 113"/>
                <a:gd name="T43" fmla="*/ 57 h 111"/>
                <a:gd name="T44" fmla="*/ 96 w 113"/>
                <a:gd name="T45" fmla="*/ 64 h 111"/>
                <a:gd name="T46" fmla="*/ 102 w 113"/>
                <a:gd name="T47" fmla="*/ 67 h 111"/>
                <a:gd name="T48" fmla="*/ 105 w 113"/>
                <a:gd name="T49" fmla="*/ 62 h 111"/>
                <a:gd name="T50" fmla="*/ 107 w 113"/>
                <a:gd name="T51" fmla="*/ 54 h 111"/>
                <a:gd name="T52" fmla="*/ 113 w 113"/>
                <a:gd name="T53" fmla="*/ 54 h 111"/>
                <a:gd name="T54" fmla="*/ 112 w 113"/>
                <a:gd name="T55" fmla="*/ 64 h 111"/>
                <a:gd name="T56" fmla="*/ 108 w 113"/>
                <a:gd name="T57" fmla="*/ 70 h 111"/>
                <a:gd name="T58" fmla="*/ 104 w 113"/>
                <a:gd name="T59" fmla="*/ 73 h 111"/>
                <a:gd name="T60" fmla="*/ 94 w 113"/>
                <a:gd name="T61" fmla="*/ 70 h 111"/>
                <a:gd name="T62" fmla="*/ 83 w 113"/>
                <a:gd name="T63" fmla="*/ 62 h 111"/>
                <a:gd name="T64" fmla="*/ 70 w 113"/>
                <a:gd name="T65" fmla="*/ 64 h 111"/>
                <a:gd name="T66" fmla="*/ 46 w 113"/>
                <a:gd name="T67" fmla="*/ 67 h 111"/>
                <a:gd name="T68" fmla="*/ 64 w 113"/>
                <a:gd name="T69" fmla="*/ 59 h 111"/>
                <a:gd name="T70" fmla="*/ 69 w 113"/>
                <a:gd name="T71" fmla="*/ 33 h 111"/>
                <a:gd name="T72" fmla="*/ 16 w 113"/>
                <a:gd name="T73" fmla="*/ 19 h 111"/>
                <a:gd name="T74" fmla="*/ 51 w 113"/>
                <a:gd name="T75" fmla="*/ 32 h 111"/>
                <a:gd name="T76" fmla="*/ 50 w 113"/>
                <a:gd name="T77" fmla="*/ 52 h 111"/>
                <a:gd name="T78" fmla="*/ 46 w 113"/>
                <a:gd name="T79" fmla="*/ 64 h 111"/>
                <a:gd name="T80" fmla="*/ 38 w 113"/>
                <a:gd name="T81" fmla="*/ 65 h 111"/>
                <a:gd name="T82" fmla="*/ 26 w 113"/>
                <a:gd name="T83" fmla="*/ 59 h 111"/>
                <a:gd name="T84" fmla="*/ 40 w 113"/>
                <a:gd name="T85" fmla="*/ 59 h 111"/>
                <a:gd name="T86" fmla="*/ 42 w 113"/>
                <a:gd name="T87" fmla="*/ 57 h 111"/>
                <a:gd name="T88" fmla="*/ 43 w 113"/>
                <a:gd name="T89" fmla="*/ 49 h 111"/>
                <a:gd name="T90" fmla="*/ 45 w 113"/>
                <a:gd name="T91" fmla="*/ 41 h 111"/>
                <a:gd name="T92" fmla="*/ 16 w 113"/>
                <a:gd name="T93" fmla="*/ 38 h 111"/>
                <a:gd name="T94" fmla="*/ 5 w 113"/>
                <a:gd name="T95" fmla="*/ 78 h 111"/>
                <a:gd name="T96" fmla="*/ 3 w 113"/>
                <a:gd name="T97" fmla="*/ 70 h 111"/>
                <a:gd name="T98" fmla="*/ 7 w 113"/>
                <a:gd name="T99" fmla="*/ 59 h 111"/>
                <a:gd name="T100" fmla="*/ 10 w 113"/>
                <a:gd name="T101" fmla="*/ 45 h 111"/>
                <a:gd name="T102" fmla="*/ 10 w 113"/>
                <a:gd name="T103" fmla="*/ 14 h 111"/>
                <a:gd name="T104" fmla="*/ 64 w 113"/>
                <a:gd name="T105" fmla="*/ 8 h 111"/>
                <a:gd name="T106" fmla="*/ 64 w 113"/>
                <a:gd name="T107" fmla="*/ 2 h 111"/>
                <a:gd name="T108" fmla="*/ 86 w 113"/>
                <a:gd name="T109" fmla="*/ 2 h 111"/>
                <a:gd name="T110" fmla="*/ 93 w 113"/>
                <a:gd name="T111" fmla="*/ 3 h 111"/>
                <a:gd name="T112" fmla="*/ 100 w 113"/>
                <a:gd name="T113" fmla="*/ 6 h 111"/>
                <a:gd name="T114" fmla="*/ 93 w 113"/>
                <a:gd name="T115" fmla="*/ 10 h 111"/>
                <a:gd name="T116" fmla="*/ 81 w 113"/>
                <a:gd name="T117" fmla="*/ 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3" h="111">
                  <a:moveTo>
                    <a:pt x="72" y="81"/>
                  </a:moveTo>
                  <a:lnTo>
                    <a:pt x="72" y="105"/>
                  </a:lnTo>
                  <a:lnTo>
                    <a:pt x="94" y="105"/>
                  </a:lnTo>
                  <a:lnTo>
                    <a:pt x="94" y="81"/>
                  </a:lnTo>
                  <a:lnTo>
                    <a:pt x="72" y="81"/>
                  </a:lnTo>
                  <a:close/>
                  <a:moveTo>
                    <a:pt x="45" y="81"/>
                  </a:moveTo>
                  <a:lnTo>
                    <a:pt x="45" y="105"/>
                  </a:lnTo>
                  <a:lnTo>
                    <a:pt x="67" y="105"/>
                  </a:lnTo>
                  <a:lnTo>
                    <a:pt x="67" y="81"/>
                  </a:lnTo>
                  <a:lnTo>
                    <a:pt x="45" y="81"/>
                  </a:lnTo>
                  <a:close/>
                  <a:moveTo>
                    <a:pt x="19" y="81"/>
                  </a:moveTo>
                  <a:lnTo>
                    <a:pt x="19" y="105"/>
                  </a:lnTo>
                  <a:lnTo>
                    <a:pt x="38" y="105"/>
                  </a:lnTo>
                  <a:lnTo>
                    <a:pt x="38" y="81"/>
                  </a:lnTo>
                  <a:lnTo>
                    <a:pt x="19" y="81"/>
                  </a:lnTo>
                  <a:close/>
                  <a:moveTo>
                    <a:pt x="13" y="75"/>
                  </a:moveTo>
                  <a:lnTo>
                    <a:pt x="100" y="75"/>
                  </a:lnTo>
                  <a:lnTo>
                    <a:pt x="100" y="105"/>
                  </a:lnTo>
                  <a:lnTo>
                    <a:pt x="113" y="105"/>
                  </a:lnTo>
                  <a:lnTo>
                    <a:pt x="113" y="111"/>
                  </a:lnTo>
                  <a:lnTo>
                    <a:pt x="0" y="111"/>
                  </a:lnTo>
                  <a:lnTo>
                    <a:pt x="0" y="105"/>
                  </a:lnTo>
                  <a:lnTo>
                    <a:pt x="13" y="105"/>
                  </a:lnTo>
                  <a:lnTo>
                    <a:pt x="13" y="75"/>
                  </a:lnTo>
                  <a:close/>
                  <a:moveTo>
                    <a:pt x="64" y="2"/>
                  </a:moveTo>
                  <a:lnTo>
                    <a:pt x="70" y="2"/>
                  </a:lnTo>
                  <a:lnTo>
                    <a:pt x="70" y="8"/>
                  </a:lnTo>
                  <a:lnTo>
                    <a:pt x="72" y="14"/>
                  </a:lnTo>
                  <a:lnTo>
                    <a:pt x="112" y="14"/>
                  </a:lnTo>
                  <a:lnTo>
                    <a:pt x="112" y="19"/>
                  </a:lnTo>
                  <a:lnTo>
                    <a:pt x="72" y="19"/>
                  </a:lnTo>
                  <a:lnTo>
                    <a:pt x="75" y="33"/>
                  </a:lnTo>
                  <a:lnTo>
                    <a:pt x="80" y="46"/>
                  </a:lnTo>
                  <a:lnTo>
                    <a:pt x="83" y="43"/>
                  </a:lnTo>
                  <a:lnTo>
                    <a:pt x="86" y="40"/>
                  </a:lnTo>
                  <a:lnTo>
                    <a:pt x="89" y="33"/>
                  </a:lnTo>
                  <a:lnTo>
                    <a:pt x="94" y="27"/>
                  </a:lnTo>
                  <a:lnTo>
                    <a:pt x="100" y="29"/>
                  </a:lnTo>
                  <a:lnTo>
                    <a:pt x="96" y="37"/>
                  </a:lnTo>
                  <a:lnTo>
                    <a:pt x="93" y="41"/>
                  </a:lnTo>
                  <a:lnTo>
                    <a:pt x="89" y="46"/>
                  </a:lnTo>
                  <a:lnTo>
                    <a:pt x="86" y="49"/>
                  </a:lnTo>
                  <a:lnTo>
                    <a:pt x="85" y="52"/>
                  </a:lnTo>
                  <a:lnTo>
                    <a:pt x="88" y="57"/>
                  </a:lnTo>
                  <a:lnTo>
                    <a:pt x="93" y="60"/>
                  </a:lnTo>
                  <a:lnTo>
                    <a:pt x="96" y="64"/>
                  </a:lnTo>
                  <a:lnTo>
                    <a:pt x="99" y="65"/>
                  </a:lnTo>
                  <a:lnTo>
                    <a:pt x="102" y="67"/>
                  </a:lnTo>
                  <a:lnTo>
                    <a:pt x="104" y="65"/>
                  </a:lnTo>
                  <a:lnTo>
                    <a:pt x="105" y="62"/>
                  </a:lnTo>
                  <a:lnTo>
                    <a:pt x="107" y="59"/>
                  </a:lnTo>
                  <a:lnTo>
                    <a:pt x="107" y="54"/>
                  </a:lnTo>
                  <a:lnTo>
                    <a:pt x="107" y="52"/>
                  </a:lnTo>
                  <a:lnTo>
                    <a:pt x="113" y="54"/>
                  </a:lnTo>
                  <a:lnTo>
                    <a:pt x="113" y="59"/>
                  </a:lnTo>
                  <a:lnTo>
                    <a:pt x="112" y="64"/>
                  </a:lnTo>
                  <a:lnTo>
                    <a:pt x="110" y="67"/>
                  </a:lnTo>
                  <a:lnTo>
                    <a:pt x="108" y="70"/>
                  </a:lnTo>
                  <a:lnTo>
                    <a:pt x="107" y="73"/>
                  </a:lnTo>
                  <a:lnTo>
                    <a:pt x="104" y="73"/>
                  </a:lnTo>
                  <a:lnTo>
                    <a:pt x="99" y="73"/>
                  </a:lnTo>
                  <a:lnTo>
                    <a:pt x="94" y="70"/>
                  </a:lnTo>
                  <a:lnTo>
                    <a:pt x="89" y="67"/>
                  </a:lnTo>
                  <a:lnTo>
                    <a:pt x="83" y="62"/>
                  </a:lnTo>
                  <a:lnTo>
                    <a:pt x="80" y="56"/>
                  </a:lnTo>
                  <a:lnTo>
                    <a:pt x="70" y="64"/>
                  </a:lnTo>
                  <a:lnTo>
                    <a:pt x="51" y="72"/>
                  </a:lnTo>
                  <a:lnTo>
                    <a:pt x="46" y="67"/>
                  </a:lnTo>
                  <a:lnTo>
                    <a:pt x="54" y="64"/>
                  </a:lnTo>
                  <a:lnTo>
                    <a:pt x="64" y="59"/>
                  </a:lnTo>
                  <a:lnTo>
                    <a:pt x="77" y="51"/>
                  </a:lnTo>
                  <a:lnTo>
                    <a:pt x="69" y="33"/>
                  </a:lnTo>
                  <a:lnTo>
                    <a:pt x="65" y="19"/>
                  </a:lnTo>
                  <a:lnTo>
                    <a:pt x="16" y="19"/>
                  </a:lnTo>
                  <a:lnTo>
                    <a:pt x="16" y="32"/>
                  </a:lnTo>
                  <a:lnTo>
                    <a:pt x="51" y="32"/>
                  </a:lnTo>
                  <a:lnTo>
                    <a:pt x="51" y="41"/>
                  </a:lnTo>
                  <a:lnTo>
                    <a:pt x="50" y="52"/>
                  </a:lnTo>
                  <a:lnTo>
                    <a:pt x="48" y="60"/>
                  </a:lnTo>
                  <a:lnTo>
                    <a:pt x="46" y="64"/>
                  </a:lnTo>
                  <a:lnTo>
                    <a:pt x="43" y="65"/>
                  </a:lnTo>
                  <a:lnTo>
                    <a:pt x="38" y="65"/>
                  </a:lnTo>
                  <a:lnTo>
                    <a:pt x="27" y="65"/>
                  </a:lnTo>
                  <a:lnTo>
                    <a:pt x="26" y="59"/>
                  </a:lnTo>
                  <a:lnTo>
                    <a:pt x="37" y="59"/>
                  </a:lnTo>
                  <a:lnTo>
                    <a:pt x="40" y="59"/>
                  </a:lnTo>
                  <a:lnTo>
                    <a:pt x="42" y="59"/>
                  </a:lnTo>
                  <a:lnTo>
                    <a:pt x="42" y="57"/>
                  </a:lnTo>
                  <a:lnTo>
                    <a:pt x="43" y="54"/>
                  </a:lnTo>
                  <a:lnTo>
                    <a:pt x="43" y="49"/>
                  </a:lnTo>
                  <a:lnTo>
                    <a:pt x="45" y="46"/>
                  </a:lnTo>
                  <a:lnTo>
                    <a:pt x="45" y="41"/>
                  </a:lnTo>
                  <a:lnTo>
                    <a:pt x="45" y="38"/>
                  </a:lnTo>
                  <a:lnTo>
                    <a:pt x="16" y="38"/>
                  </a:lnTo>
                  <a:lnTo>
                    <a:pt x="15" y="59"/>
                  </a:lnTo>
                  <a:lnTo>
                    <a:pt x="5" y="78"/>
                  </a:lnTo>
                  <a:lnTo>
                    <a:pt x="0" y="73"/>
                  </a:lnTo>
                  <a:lnTo>
                    <a:pt x="3" y="70"/>
                  </a:lnTo>
                  <a:lnTo>
                    <a:pt x="5" y="65"/>
                  </a:lnTo>
                  <a:lnTo>
                    <a:pt x="7" y="59"/>
                  </a:lnTo>
                  <a:lnTo>
                    <a:pt x="8" y="52"/>
                  </a:lnTo>
                  <a:lnTo>
                    <a:pt x="10" y="45"/>
                  </a:lnTo>
                  <a:lnTo>
                    <a:pt x="10" y="37"/>
                  </a:lnTo>
                  <a:lnTo>
                    <a:pt x="10" y="14"/>
                  </a:lnTo>
                  <a:lnTo>
                    <a:pt x="65" y="14"/>
                  </a:lnTo>
                  <a:lnTo>
                    <a:pt x="64" y="8"/>
                  </a:lnTo>
                  <a:lnTo>
                    <a:pt x="64" y="5"/>
                  </a:lnTo>
                  <a:lnTo>
                    <a:pt x="64" y="2"/>
                  </a:lnTo>
                  <a:close/>
                  <a:moveTo>
                    <a:pt x="85" y="0"/>
                  </a:moveTo>
                  <a:lnTo>
                    <a:pt x="86" y="2"/>
                  </a:lnTo>
                  <a:lnTo>
                    <a:pt x="89" y="2"/>
                  </a:lnTo>
                  <a:lnTo>
                    <a:pt x="93" y="3"/>
                  </a:lnTo>
                  <a:lnTo>
                    <a:pt x="97" y="5"/>
                  </a:lnTo>
                  <a:lnTo>
                    <a:pt x="100" y="6"/>
                  </a:lnTo>
                  <a:lnTo>
                    <a:pt x="97" y="13"/>
                  </a:lnTo>
                  <a:lnTo>
                    <a:pt x="93" y="10"/>
                  </a:lnTo>
                  <a:lnTo>
                    <a:pt x="88" y="8"/>
                  </a:lnTo>
                  <a:lnTo>
                    <a:pt x="81" y="6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9" name="Freeform 828"/>
            <p:cNvSpPr>
              <a:spLocks/>
            </p:cNvSpPr>
            <p:nvPr/>
          </p:nvSpPr>
          <p:spPr bwMode="auto">
            <a:xfrm>
              <a:off x="2932" y="1385"/>
              <a:ext cx="77" cy="103"/>
            </a:xfrm>
            <a:custGeom>
              <a:avLst/>
              <a:gdLst>
                <a:gd name="T0" fmla="*/ 7 w 77"/>
                <a:gd name="T1" fmla="*/ 0 h 103"/>
                <a:gd name="T2" fmla="*/ 15 w 77"/>
                <a:gd name="T3" fmla="*/ 0 h 103"/>
                <a:gd name="T4" fmla="*/ 11 w 77"/>
                <a:gd name="T5" fmla="*/ 11 h 103"/>
                <a:gd name="T6" fmla="*/ 10 w 77"/>
                <a:gd name="T7" fmla="*/ 24 h 103"/>
                <a:gd name="T8" fmla="*/ 7 w 77"/>
                <a:gd name="T9" fmla="*/ 41 h 103"/>
                <a:gd name="T10" fmla="*/ 11 w 77"/>
                <a:gd name="T11" fmla="*/ 33 h 103"/>
                <a:gd name="T12" fmla="*/ 16 w 77"/>
                <a:gd name="T13" fmla="*/ 25 h 103"/>
                <a:gd name="T14" fmla="*/ 26 w 77"/>
                <a:gd name="T15" fmla="*/ 16 h 103"/>
                <a:gd name="T16" fmla="*/ 34 w 77"/>
                <a:gd name="T17" fmla="*/ 12 h 103"/>
                <a:gd name="T18" fmla="*/ 42 w 77"/>
                <a:gd name="T19" fmla="*/ 9 h 103"/>
                <a:gd name="T20" fmla="*/ 46 w 77"/>
                <a:gd name="T21" fmla="*/ 9 h 103"/>
                <a:gd name="T22" fmla="*/ 59 w 77"/>
                <a:gd name="T23" fmla="*/ 12 h 103"/>
                <a:gd name="T24" fmla="*/ 69 w 77"/>
                <a:gd name="T25" fmla="*/ 20 h 103"/>
                <a:gd name="T26" fmla="*/ 73 w 77"/>
                <a:gd name="T27" fmla="*/ 30 h 103"/>
                <a:gd name="T28" fmla="*/ 77 w 77"/>
                <a:gd name="T29" fmla="*/ 40 h 103"/>
                <a:gd name="T30" fmla="*/ 77 w 77"/>
                <a:gd name="T31" fmla="*/ 49 h 103"/>
                <a:gd name="T32" fmla="*/ 77 w 77"/>
                <a:gd name="T33" fmla="*/ 54 h 103"/>
                <a:gd name="T34" fmla="*/ 75 w 77"/>
                <a:gd name="T35" fmla="*/ 75 h 103"/>
                <a:gd name="T36" fmla="*/ 67 w 77"/>
                <a:gd name="T37" fmla="*/ 89 h 103"/>
                <a:gd name="T38" fmla="*/ 53 w 77"/>
                <a:gd name="T39" fmla="*/ 97 h 103"/>
                <a:gd name="T40" fmla="*/ 34 w 77"/>
                <a:gd name="T41" fmla="*/ 102 h 103"/>
                <a:gd name="T42" fmla="*/ 10 w 77"/>
                <a:gd name="T43" fmla="*/ 103 h 103"/>
                <a:gd name="T44" fmla="*/ 8 w 77"/>
                <a:gd name="T45" fmla="*/ 97 h 103"/>
                <a:gd name="T46" fmla="*/ 30 w 77"/>
                <a:gd name="T47" fmla="*/ 95 h 103"/>
                <a:gd name="T48" fmla="*/ 46 w 77"/>
                <a:gd name="T49" fmla="*/ 92 h 103"/>
                <a:gd name="T50" fmla="*/ 57 w 77"/>
                <a:gd name="T51" fmla="*/ 86 h 103"/>
                <a:gd name="T52" fmla="*/ 65 w 77"/>
                <a:gd name="T53" fmla="*/ 78 h 103"/>
                <a:gd name="T54" fmla="*/ 69 w 77"/>
                <a:gd name="T55" fmla="*/ 67 h 103"/>
                <a:gd name="T56" fmla="*/ 70 w 77"/>
                <a:gd name="T57" fmla="*/ 55 h 103"/>
                <a:gd name="T58" fmla="*/ 69 w 77"/>
                <a:gd name="T59" fmla="*/ 44 h 103"/>
                <a:gd name="T60" fmla="*/ 67 w 77"/>
                <a:gd name="T61" fmla="*/ 33 h 103"/>
                <a:gd name="T62" fmla="*/ 62 w 77"/>
                <a:gd name="T63" fmla="*/ 25 h 103"/>
                <a:gd name="T64" fmla="*/ 56 w 77"/>
                <a:gd name="T65" fmla="*/ 19 h 103"/>
                <a:gd name="T66" fmla="*/ 46 w 77"/>
                <a:gd name="T67" fmla="*/ 16 h 103"/>
                <a:gd name="T68" fmla="*/ 30 w 77"/>
                <a:gd name="T69" fmla="*/ 20 h 103"/>
                <a:gd name="T70" fmla="*/ 19 w 77"/>
                <a:gd name="T71" fmla="*/ 32 h 103"/>
                <a:gd name="T72" fmla="*/ 11 w 77"/>
                <a:gd name="T73" fmla="*/ 46 h 103"/>
                <a:gd name="T74" fmla="*/ 8 w 77"/>
                <a:gd name="T75" fmla="*/ 60 h 103"/>
                <a:gd name="T76" fmla="*/ 8 w 77"/>
                <a:gd name="T77" fmla="*/ 63 h 103"/>
                <a:gd name="T78" fmla="*/ 8 w 77"/>
                <a:gd name="T79" fmla="*/ 68 h 103"/>
                <a:gd name="T80" fmla="*/ 10 w 77"/>
                <a:gd name="T81" fmla="*/ 75 h 103"/>
                <a:gd name="T82" fmla="*/ 2 w 77"/>
                <a:gd name="T83" fmla="*/ 75 h 103"/>
                <a:gd name="T84" fmla="*/ 0 w 77"/>
                <a:gd name="T85" fmla="*/ 70 h 103"/>
                <a:gd name="T86" fmla="*/ 0 w 77"/>
                <a:gd name="T87" fmla="*/ 63 h 103"/>
                <a:gd name="T88" fmla="*/ 0 w 77"/>
                <a:gd name="T89" fmla="*/ 57 h 103"/>
                <a:gd name="T90" fmla="*/ 0 w 77"/>
                <a:gd name="T91" fmla="*/ 38 h 103"/>
                <a:gd name="T92" fmla="*/ 3 w 77"/>
                <a:gd name="T93" fmla="*/ 20 h 103"/>
                <a:gd name="T94" fmla="*/ 7 w 77"/>
                <a:gd name="T95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7" h="103">
                  <a:moveTo>
                    <a:pt x="7" y="0"/>
                  </a:moveTo>
                  <a:lnTo>
                    <a:pt x="15" y="0"/>
                  </a:lnTo>
                  <a:lnTo>
                    <a:pt x="11" y="11"/>
                  </a:lnTo>
                  <a:lnTo>
                    <a:pt x="10" y="24"/>
                  </a:lnTo>
                  <a:lnTo>
                    <a:pt x="7" y="41"/>
                  </a:lnTo>
                  <a:lnTo>
                    <a:pt x="11" y="33"/>
                  </a:lnTo>
                  <a:lnTo>
                    <a:pt x="16" y="25"/>
                  </a:lnTo>
                  <a:lnTo>
                    <a:pt x="26" y="16"/>
                  </a:lnTo>
                  <a:lnTo>
                    <a:pt x="34" y="12"/>
                  </a:lnTo>
                  <a:lnTo>
                    <a:pt x="42" y="9"/>
                  </a:lnTo>
                  <a:lnTo>
                    <a:pt x="46" y="9"/>
                  </a:lnTo>
                  <a:lnTo>
                    <a:pt x="59" y="12"/>
                  </a:lnTo>
                  <a:lnTo>
                    <a:pt x="69" y="20"/>
                  </a:lnTo>
                  <a:lnTo>
                    <a:pt x="73" y="30"/>
                  </a:lnTo>
                  <a:lnTo>
                    <a:pt x="77" y="40"/>
                  </a:lnTo>
                  <a:lnTo>
                    <a:pt x="77" y="49"/>
                  </a:lnTo>
                  <a:lnTo>
                    <a:pt x="77" y="54"/>
                  </a:lnTo>
                  <a:lnTo>
                    <a:pt x="75" y="75"/>
                  </a:lnTo>
                  <a:lnTo>
                    <a:pt x="67" y="89"/>
                  </a:lnTo>
                  <a:lnTo>
                    <a:pt x="53" y="97"/>
                  </a:lnTo>
                  <a:lnTo>
                    <a:pt x="34" y="102"/>
                  </a:lnTo>
                  <a:lnTo>
                    <a:pt x="10" y="103"/>
                  </a:lnTo>
                  <a:lnTo>
                    <a:pt x="8" y="97"/>
                  </a:lnTo>
                  <a:lnTo>
                    <a:pt x="30" y="95"/>
                  </a:lnTo>
                  <a:lnTo>
                    <a:pt x="46" y="92"/>
                  </a:lnTo>
                  <a:lnTo>
                    <a:pt x="57" y="86"/>
                  </a:lnTo>
                  <a:lnTo>
                    <a:pt x="65" y="78"/>
                  </a:lnTo>
                  <a:lnTo>
                    <a:pt x="69" y="67"/>
                  </a:lnTo>
                  <a:lnTo>
                    <a:pt x="70" y="55"/>
                  </a:lnTo>
                  <a:lnTo>
                    <a:pt x="69" y="44"/>
                  </a:lnTo>
                  <a:lnTo>
                    <a:pt x="67" y="33"/>
                  </a:lnTo>
                  <a:lnTo>
                    <a:pt x="62" y="25"/>
                  </a:lnTo>
                  <a:lnTo>
                    <a:pt x="56" y="19"/>
                  </a:lnTo>
                  <a:lnTo>
                    <a:pt x="46" y="16"/>
                  </a:lnTo>
                  <a:lnTo>
                    <a:pt x="30" y="20"/>
                  </a:lnTo>
                  <a:lnTo>
                    <a:pt x="19" y="32"/>
                  </a:lnTo>
                  <a:lnTo>
                    <a:pt x="11" y="46"/>
                  </a:lnTo>
                  <a:lnTo>
                    <a:pt x="8" y="60"/>
                  </a:lnTo>
                  <a:lnTo>
                    <a:pt x="8" y="63"/>
                  </a:lnTo>
                  <a:lnTo>
                    <a:pt x="8" y="68"/>
                  </a:lnTo>
                  <a:lnTo>
                    <a:pt x="10" y="75"/>
                  </a:lnTo>
                  <a:lnTo>
                    <a:pt x="2" y="75"/>
                  </a:lnTo>
                  <a:lnTo>
                    <a:pt x="0" y="70"/>
                  </a:lnTo>
                  <a:lnTo>
                    <a:pt x="0" y="63"/>
                  </a:lnTo>
                  <a:lnTo>
                    <a:pt x="0" y="57"/>
                  </a:lnTo>
                  <a:lnTo>
                    <a:pt x="0" y="38"/>
                  </a:lnTo>
                  <a:lnTo>
                    <a:pt x="3" y="2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0" name="Freeform 829"/>
            <p:cNvSpPr>
              <a:spLocks/>
            </p:cNvSpPr>
            <p:nvPr/>
          </p:nvSpPr>
          <p:spPr bwMode="auto">
            <a:xfrm>
              <a:off x="3037" y="1378"/>
              <a:ext cx="35" cy="117"/>
            </a:xfrm>
            <a:custGeom>
              <a:avLst/>
              <a:gdLst>
                <a:gd name="T0" fmla="*/ 0 w 35"/>
                <a:gd name="T1" fmla="*/ 0 h 117"/>
                <a:gd name="T2" fmla="*/ 8 w 35"/>
                <a:gd name="T3" fmla="*/ 0 h 117"/>
                <a:gd name="T4" fmla="*/ 22 w 35"/>
                <a:gd name="T5" fmla="*/ 16 h 117"/>
                <a:gd name="T6" fmla="*/ 30 w 35"/>
                <a:gd name="T7" fmla="*/ 31 h 117"/>
                <a:gd name="T8" fmla="*/ 34 w 35"/>
                <a:gd name="T9" fmla="*/ 47 h 117"/>
                <a:gd name="T10" fmla="*/ 35 w 35"/>
                <a:gd name="T11" fmla="*/ 59 h 117"/>
                <a:gd name="T12" fmla="*/ 34 w 35"/>
                <a:gd name="T13" fmla="*/ 72 h 117"/>
                <a:gd name="T14" fmla="*/ 30 w 35"/>
                <a:gd name="T15" fmla="*/ 86 h 117"/>
                <a:gd name="T16" fmla="*/ 22 w 35"/>
                <a:gd name="T17" fmla="*/ 102 h 117"/>
                <a:gd name="T18" fmla="*/ 8 w 35"/>
                <a:gd name="T19" fmla="*/ 117 h 117"/>
                <a:gd name="T20" fmla="*/ 0 w 35"/>
                <a:gd name="T21" fmla="*/ 117 h 117"/>
                <a:gd name="T22" fmla="*/ 11 w 35"/>
                <a:gd name="T23" fmla="*/ 105 h 117"/>
                <a:gd name="T24" fmla="*/ 19 w 35"/>
                <a:gd name="T25" fmla="*/ 93 h 117"/>
                <a:gd name="T26" fmla="*/ 26 w 35"/>
                <a:gd name="T27" fmla="*/ 78 h 117"/>
                <a:gd name="T28" fmla="*/ 27 w 35"/>
                <a:gd name="T29" fmla="*/ 59 h 117"/>
                <a:gd name="T30" fmla="*/ 26 w 35"/>
                <a:gd name="T31" fmla="*/ 40 h 117"/>
                <a:gd name="T32" fmla="*/ 19 w 35"/>
                <a:gd name="T33" fmla="*/ 24 h 117"/>
                <a:gd name="T34" fmla="*/ 11 w 35"/>
                <a:gd name="T35" fmla="*/ 12 h 117"/>
                <a:gd name="T36" fmla="*/ 0 w 35"/>
                <a:gd name="T37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117">
                  <a:moveTo>
                    <a:pt x="0" y="0"/>
                  </a:moveTo>
                  <a:lnTo>
                    <a:pt x="8" y="0"/>
                  </a:lnTo>
                  <a:lnTo>
                    <a:pt x="22" y="16"/>
                  </a:lnTo>
                  <a:lnTo>
                    <a:pt x="30" y="31"/>
                  </a:lnTo>
                  <a:lnTo>
                    <a:pt x="34" y="47"/>
                  </a:lnTo>
                  <a:lnTo>
                    <a:pt x="35" y="59"/>
                  </a:lnTo>
                  <a:lnTo>
                    <a:pt x="34" y="72"/>
                  </a:lnTo>
                  <a:lnTo>
                    <a:pt x="30" y="86"/>
                  </a:lnTo>
                  <a:lnTo>
                    <a:pt x="22" y="102"/>
                  </a:lnTo>
                  <a:lnTo>
                    <a:pt x="8" y="117"/>
                  </a:lnTo>
                  <a:lnTo>
                    <a:pt x="0" y="117"/>
                  </a:lnTo>
                  <a:lnTo>
                    <a:pt x="11" y="105"/>
                  </a:lnTo>
                  <a:lnTo>
                    <a:pt x="19" y="93"/>
                  </a:lnTo>
                  <a:lnTo>
                    <a:pt x="26" y="78"/>
                  </a:lnTo>
                  <a:lnTo>
                    <a:pt x="27" y="59"/>
                  </a:lnTo>
                  <a:lnTo>
                    <a:pt x="26" y="40"/>
                  </a:lnTo>
                  <a:lnTo>
                    <a:pt x="19" y="24"/>
                  </a:lnTo>
                  <a:lnTo>
                    <a:pt x="11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1" name="Freeform 830"/>
            <p:cNvSpPr>
              <a:spLocks noEditPoints="1"/>
            </p:cNvSpPr>
            <p:nvPr/>
          </p:nvSpPr>
          <p:spPr bwMode="auto">
            <a:xfrm>
              <a:off x="4560" y="1388"/>
              <a:ext cx="87" cy="105"/>
            </a:xfrm>
            <a:custGeom>
              <a:avLst/>
              <a:gdLst>
                <a:gd name="T0" fmla="*/ 8 w 87"/>
                <a:gd name="T1" fmla="*/ 51 h 105"/>
                <a:gd name="T2" fmla="*/ 8 w 87"/>
                <a:gd name="T3" fmla="*/ 92 h 105"/>
                <a:gd name="T4" fmla="*/ 81 w 87"/>
                <a:gd name="T5" fmla="*/ 92 h 105"/>
                <a:gd name="T6" fmla="*/ 81 w 87"/>
                <a:gd name="T7" fmla="*/ 51 h 105"/>
                <a:gd name="T8" fmla="*/ 8 w 87"/>
                <a:gd name="T9" fmla="*/ 51 h 105"/>
                <a:gd name="T10" fmla="*/ 8 w 87"/>
                <a:gd name="T11" fmla="*/ 6 h 105"/>
                <a:gd name="T12" fmla="*/ 8 w 87"/>
                <a:gd name="T13" fmla="*/ 44 h 105"/>
                <a:gd name="T14" fmla="*/ 81 w 87"/>
                <a:gd name="T15" fmla="*/ 44 h 105"/>
                <a:gd name="T16" fmla="*/ 81 w 87"/>
                <a:gd name="T17" fmla="*/ 6 h 105"/>
                <a:gd name="T18" fmla="*/ 8 w 87"/>
                <a:gd name="T19" fmla="*/ 6 h 105"/>
                <a:gd name="T20" fmla="*/ 0 w 87"/>
                <a:gd name="T21" fmla="*/ 0 h 105"/>
                <a:gd name="T22" fmla="*/ 87 w 87"/>
                <a:gd name="T23" fmla="*/ 0 h 105"/>
                <a:gd name="T24" fmla="*/ 87 w 87"/>
                <a:gd name="T25" fmla="*/ 105 h 105"/>
                <a:gd name="T26" fmla="*/ 81 w 87"/>
                <a:gd name="T27" fmla="*/ 105 h 105"/>
                <a:gd name="T28" fmla="*/ 81 w 87"/>
                <a:gd name="T29" fmla="*/ 99 h 105"/>
                <a:gd name="T30" fmla="*/ 8 w 87"/>
                <a:gd name="T31" fmla="*/ 99 h 105"/>
                <a:gd name="T32" fmla="*/ 8 w 87"/>
                <a:gd name="T33" fmla="*/ 105 h 105"/>
                <a:gd name="T34" fmla="*/ 0 w 87"/>
                <a:gd name="T35" fmla="*/ 105 h 105"/>
                <a:gd name="T36" fmla="*/ 0 w 87"/>
                <a:gd name="T3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7" h="105">
                  <a:moveTo>
                    <a:pt x="8" y="51"/>
                  </a:moveTo>
                  <a:lnTo>
                    <a:pt x="8" y="92"/>
                  </a:lnTo>
                  <a:lnTo>
                    <a:pt x="81" y="92"/>
                  </a:lnTo>
                  <a:lnTo>
                    <a:pt x="81" y="51"/>
                  </a:lnTo>
                  <a:lnTo>
                    <a:pt x="8" y="51"/>
                  </a:lnTo>
                  <a:close/>
                  <a:moveTo>
                    <a:pt x="8" y="6"/>
                  </a:moveTo>
                  <a:lnTo>
                    <a:pt x="8" y="44"/>
                  </a:lnTo>
                  <a:lnTo>
                    <a:pt x="81" y="44"/>
                  </a:lnTo>
                  <a:lnTo>
                    <a:pt x="81" y="6"/>
                  </a:lnTo>
                  <a:lnTo>
                    <a:pt x="8" y="6"/>
                  </a:lnTo>
                  <a:close/>
                  <a:moveTo>
                    <a:pt x="0" y="0"/>
                  </a:moveTo>
                  <a:lnTo>
                    <a:pt x="87" y="0"/>
                  </a:lnTo>
                  <a:lnTo>
                    <a:pt x="87" y="105"/>
                  </a:lnTo>
                  <a:lnTo>
                    <a:pt x="81" y="105"/>
                  </a:lnTo>
                  <a:lnTo>
                    <a:pt x="81" y="99"/>
                  </a:lnTo>
                  <a:lnTo>
                    <a:pt x="8" y="99"/>
                  </a:lnTo>
                  <a:lnTo>
                    <a:pt x="8" y="105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2" name="Freeform 831"/>
            <p:cNvSpPr>
              <a:spLocks/>
            </p:cNvSpPr>
            <p:nvPr/>
          </p:nvSpPr>
          <p:spPr bwMode="auto">
            <a:xfrm>
              <a:off x="4668" y="1380"/>
              <a:ext cx="115" cy="113"/>
            </a:xfrm>
            <a:custGeom>
              <a:avLst/>
              <a:gdLst>
                <a:gd name="T0" fmla="*/ 54 w 115"/>
                <a:gd name="T1" fmla="*/ 0 h 113"/>
                <a:gd name="T2" fmla="*/ 61 w 115"/>
                <a:gd name="T3" fmla="*/ 0 h 113"/>
                <a:gd name="T4" fmla="*/ 61 w 115"/>
                <a:gd name="T5" fmla="*/ 25 h 113"/>
                <a:gd name="T6" fmla="*/ 115 w 115"/>
                <a:gd name="T7" fmla="*/ 25 h 113"/>
                <a:gd name="T8" fmla="*/ 115 w 115"/>
                <a:gd name="T9" fmla="*/ 32 h 113"/>
                <a:gd name="T10" fmla="*/ 65 w 115"/>
                <a:gd name="T11" fmla="*/ 32 h 113"/>
                <a:gd name="T12" fmla="*/ 80 w 115"/>
                <a:gd name="T13" fmla="*/ 52 h 113"/>
                <a:gd name="T14" fmla="*/ 96 w 115"/>
                <a:gd name="T15" fmla="*/ 70 h 113"/>
                <a:gd name="T16" fmla="*/ 115 w 115"/>
                <a:gd name="T17" fmla="*/ 86 h 113"/>
                <a:gd name="T18" fmla="*/ 111 w 115"/>
                <a:gd name="T19" fmla="*/ 91 h 113"/>
                <a:gd name="T20" fmla="*/ 89 w 115"/>
                <a:gd name="T21" fmla="*/ 73 h 113"/>
                <a:gd name="T22" fmla="*/ 73 w 115"/>
                <a:gd name="T23" fmla="*/ 54 h 113"/>
                <a:gd name="T24" fmla="*/ 61 w 115"/>
                <a:gd name="T25" fmla="*/ 35 h 113"/>
                <a:gd name="T26" fmla="*/ 61 w 115"/>
                <a:gd name="T27" fmla="*/ 83 h 113"/>
                <a:gd name="T28" fmla="*/ 89 w 115"/>
                <a:gd name="T29" fmla="*/ 83 h 113"/>
                <a:gd name="T30" fmla="*/ 89 w 115"/>
                <a:gd name="T31" fmla="*/ 89 h 113"/>
                <a:gd name="T32" fmla="*/ 61 w 115"/>
                <a:gd name="T33" fmla="*/ 89 h 113"/>
                <a:gd name="T34" fmla="*/ 61 w 115"/>
                <a:gd name="T35" fmla="*/ 113 h 113"/>
                <a:gd name="T36" fmla="*/ 54 w 115"/>
                <a:gd name="T37" fmla="*/ 113 h 113"/>
                <a:gd name="T38" fmla="*/ 54 w 115"/>
                <a:gd name="T39" fmla="*/ 89 h 113"/>
                <a:gd name="T40" fmla="*/ 27 w 115"/>
                <a:gd name="T41" fmla="*/ 89 h 113"/>
                <a:gd name="T42" fmla="*/ 27 w 115"/>
                <a:gd name="T43" fmla="*/ 83 h 113"/>
                <a:gd name="T44" fmla="*/ 54 w 115"/>
                <a:gd name="T45" fmla="*/ 83 h 113"/>
                <a:gd name="T46" fmla="*/ 54 w 115"/>
                <a:gd name="T47" fmla="*/ 35 h 113"/>
                <a:gd name="T48" fmla="*/ 45 w 115"/>
                <a:gd name="T49" fmla="*/ 54 h 113"/>
                <a:gd name="T50" fmla="*/ 29 w 115"/>
                <a:gd name="T51" fmla="*/ 73 h 113"/>
                <a:gd name="T52" fmla="*/ 5 w 115"/>
                <a:gd name="T53" fmla="*/ 92 h 113"/>
                <a:gd name="T54" fmla="*/ 0 w 115"/>
                <a:gd name="T55" fmla="*/ 86 h 113"/>
                <a:gd name="T56" fmla="*/ 22 w 115"/>
                <a:gd name="T57" fmla="*/ 70 h 113"/>
                <a:gd name="T58" fmla="*/ 38 w 115"/>
                <a:gd name="T59" fmla="*/ 52 h 113"/>
                <a:gd name="T60" fmla="*/ 49 w 115"/>
                <a:gd name="T61" fmla="*/ 32 h 113"/>
                <a:gd name="T62" fmla="*/ 2 w 115"/>
                <a:gd name="T63" fmla="*/ 32 h 113"/>
                <a:gd name="T64" fmla="*/ 2 w 115"/>
                <a:gd name="T65" fmla="*/ 25 h 113"/>
                <a:gd name="T66" fmla="*/ 54 w 115"/>
                <a:gd name="T67" fmla="*/ 25 h 113"/>
                <a:gd name="T68" fmla="*/ 54 w 115"/>
                <a:gd name="T6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113">
                  <a:moveTo>
                    <a:pt x="54" y="0"/>
                  </a:moveTo>
                  <a:lnTo>
                    <a:pt x="61" y="0"/>
                  </a:lnTo>
                  <a:lnTo>
                    <a:pt x="61" y="25"/>
                  </a:lnTo>
                  <a:lnTo>
                    <a:pt x="115" y="25"/>
                  </a:lnTo>
                  <a:lnTo>
                    <a:pt x="115" y="32"/>
                  </a:lnTo>
                  <a:lnTo>
                    <a:pt x="65" y="32"/>
                  </a:lnTo>
                  <a:lnTo>
                    <a:pt x="80" y="52"/>
                  </a:lnTo>
                  <a:lnTo>
                    <a:pt x="96" y="70"/>
                  </a:lnTo>
                  <a:lnTo>
                    <a:pt x="115" y="86"/>
                  </a:lnTo>
                  <a:lnTo>
                    <a:pt x="111" y="91"/>
                  </a:lnTo>
                  <a:lnTo>
                    <a:pt x="89" y="73"/>
                  </a:lnTo>
                  <a:lnTo>
                    <a:pt x="73" y="54"/>
                  </a:lnTo>
                  <a:lnTo>
                    <a:pt x="61" y="35"/>
                  </a:lnTo>
                  <a:lnTo>
                    <a:pt x="61" y="83"/>
                  </a:lnTo>
                  <a:lnTo>
                    <a:pt x="89" y="83"/>
                  </a:lnTo>
                  <a:lnTo>
                    <a:pt x="89" y="89"/>
                  </a:lnTo>
                  <a:lnTo>
                    <a:pt x="61" y="89"/>
                  </a:lnTo>
                  <a:lnTo>
                    <a:pt x="61" y="113"/>
                  </a:lnTo>
                  <a:lnTo>
                    <a:pt x="54" y="113"/>
                  </a:lnTo>
                  <a:lnTo>
                    <a:pt x="54" y="89"/>
                  </a:lnTo>
                  <a:lnTo>
                    <a:pt x="27" y="89"/>
                  </a:lnTo>
                  <a:lnTo>
                    <a:pt x="27" y="83"/>
                  </a:lnTo>
                  <a:lnTo>
                    <a:pt x="54" y="83"/>
                  </a:lnTo>
                  <a:lnTo>
                    <a:pt x="54" y="35"/>
                  </a:lnTo>
                  <a:lnTo>
                    <a:pt x="45" y="54"/>
                  </a:lnTo>
                  <a:lnTo>
                    <a:pt x="29" y="73"/>
                  </a:lnTo>
                  <a:lnTo>
                    <a:pt x="5" y="92"/>
                  </a:lnTo>
                  <a:lnTo>
                    <a:pt x="0" y="86"/>
                  </a:lnTo>
                  <a:lnTo>
                    <a:pt x="22" y="70"/>
                  </a:lnTo>
                  <a:lnTo>
                    <a:pt x="38" y="52"/>
                  </a:lnTo>
                  <a:lnTo>
                    <a:pt x="49" y="32"/>
                  </a:lnTo>
                  <a:lnTo>
                    <a:pt x="2" y="32"/>
                  </a:lnTo>
                  <a:lnTo>
                    <a:pt x="2" y="25"/>
                  </a:lnTo>
                  <a:lnTo>
                    <a:pt x="54" y="25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3" name="Freeform 832"/>
            <p:cNvSpPr>
              <a:spLocks/>
            </p:cNvSpPr>
            <p:nvPr/>
          </p:nvSpPr>
          <p:spPr bwMode="auto">
            <a:xfrm>
              <a:off x="4791" y="1380"/>
              <a:ext cx="116" cy="113"/>
            </a:xfrm>
            <a:custGeom>
              <a:avLst/>
              <a:gdLst>
                <a:gd name="T0" fmla="*/ 54 w 116"/>
                <a:gd name="T1" fmla="*/ 0 h 113"/>
                <a:gd name="T2" fmla="*/ 62 w 116"/>
                <a:gd name="T3" fmla="*/ 0 h 113"/>
                <a:gd name="T4" fmla="*/ 62 w 116"/>
                <a:gd name="T5" fmla="*/ 16 h 113"/>
                <a:gd name="T6" fmla="*/ 63 w 116"/>
                <a:gd name="T7" fmla="*/ 35 h 113"/>
                <a:gd name="T8" fmla="*/ 68 w 116"/>
                <a:gd name="T9" fmla="*/ 54 h 113"/>
                <a:gd name="T10" fmla="*/ 74 w 116"/>
                <a:gd name="T11" fmla="*/ 72 h 113"/>
                <a:gd name="T12" fmla="*/ 85 w 116"/>
                <a:gd name="T13" fmla="*/ 86 h 113"/>
                <a:gd name="T14" fmla="*/ 100 w 116"/>
                <a:gd name="T15" fmla="*/ 97 h 113"/>
                <a:gd name="T16" fmla="*/ 116 w 116"/>
                <a:gd name="T17" fmla="*/ 107 h 113"/>
                <a:gd name="T18" fmla="*/ 109 w 116"/>
                <a:gd name="T19" fmla="*/ 113 h 113"/>
                <a:gd name="T20" fmla="*/ 90 w 116"/>
                <a:gd name="T21" fmla="*/ 100 h 113"/>
                <a:gd name="T22" fmla="*/ 74 w 116"/>
                <a:gd name="T23" fmla="*/ 84 h 113"/>
                <a:gd name="T24" fmla="*/ 65 w 116"/>
                <a:gd name="T25" fmla="*/ 65 h 113"/>
                <a:gd name="T26" fmla="*/ 58 w 116"/>
                <a:gd name="T27" fmla="*/ 40 h 113"/>
                <a:gd name="T28" fmla="*/ 55 w 116"/>
                <a:gd name="T29" fmla="*/ 52 h 113"/>
                <a:gd name="T30" fmla="*/ 50 w 116"/>
                <a:gd name="T31" fmla="*/ 68 h 113"/>
                <a:gd name="T32" fmla="*/ 41 w 116"/>
                <a:gd name="T33" fmla="*/ 84 h 113"/>
                <a:gd name="T34" fmla="*/ 25 w 116"/>
                <a:gd name="T35" fmla="*/ 99 h 113"/>
                <a:gd name="T36" fmla="*/ 4 w 116"/>
                <a:gd name="T37" fmla="*/ 113 h 113"/>
                <a:gd name="T38" fmla="*/ 0 w 116"/>
                <a:gd name="T39" fmla="*/ 107 h 113"/>
                <a:gd name="T40" fmla="*/ 15 w 116"/>
                <a:gd name="T41" fmla="*/ 97 h 113"/>
                <a:gd name="T42" fmla="*/ 30 w 116"/>
                <a:gd name="T43" fmla="*/ 84 h 113"/>
                <a:gd name="T44" fmla="*/ 42 w 116"/>
                <a:gd name="T45" fmla="*/ 68 h 113"/>
                <a:gd name="T46" fmla="*/ 49 w 116"/>
                <a:gd name="T47" fmla="*/ 51 h 113"/>
                <a:gd name="T48" fmla="*/ 52 w 116"/>
                <a:gd name="T49" fmla="*/ 33 h 113"/>
                <a:gd name="T50" fmla="*/ 54 w 116"/>
                <a:gd name="T51" fmla="*/ 16 h 113"/>
                <a:gd name="T52" fmla="*/ 54 w 116"/>
                <a:gd name="T5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6" h="113">
                  <a:moveTo>
                    <a:pt x="54" y="0"/>
                  </a:moveTo>
                  <a:lnTo>
                    <a:pt x="62" y="0"/>
                  </a:lnTo>
                  <a:lnTo>
                    <a:pt x="62" y="16"/>
                  </a:lnTo>
                  <a:lnTo>
                    <a:pt x="63" y="35"/>
                  </a:lnTo>
                  <a:lnTo>
                    <a:pt x="68" y="54"/>
                  </a:lnTo>
                  <a:lnTo>
                    <a:pt x="74" y="72"/>
                  </a:lnTo>
                  <a:lnTo>
                    <a:pt x="85" y="86"/>
                  </a:lnTo>
                  <a:lnTo>
                    <a:pt x="100" y="97"/>
                  </a:lnTo>
                  <a:lnTo>
                    <a:pt x="116" y="107"/>
                  </a:lnTo>
                  <a:lnTo>
                    <a:pt x="109" y="113"/>
                  </a:lnTo>
                  <a:lnTo>
                    <a:pt x="90" y="100"/>
                  </a:lnTo>
                  <a:lnTo>
                    <a:pt x="74" y="84"/>
                  </a:lnTo>
                  <a:lnTo>
                    <a:pt x="65" y="65"/>
                  </a:lnTo>
                  <a:lnTo>
                    <a:pt x="58" y="40"/>
                  </a:lnTo>
                  <a:lnTo>
                    <a:pt x="55" y="52"/>
                  </a:lnTo>
                  <a:lnTo>
                    <a:pt x="50" y="68"/>
                  </a:lnTo>
                  <a:lnTo>
                    <a:pt x="41" y="84"/>
                  </a:lnTo>
                  <a:lnTo>
                    <a:pt x="25" y="99"/>
                  </a:lnTo>
                  <a:lnTo>
                    <a:pt x="4" y="113"/>
                  </a:lnTo>
                  <a:lnTo>
                    <a:pt x="0" y="107"/>
                  </a:lnTo>
                  <a:lnTo>
                    <a:pt x="15" y="97"/>
                  </a:lnTo>
                  <a:lnTo>
                    <a:pt x="30" y="84"/>
                  </a:lnTo>
                  <a:lnTo>
                    <a:pt x="42" y="68"/>
                  </a:lnTo>
                  <a:lnTo>
                    <a:pt x="49" y="51"/>
                  </a:lnTo>
                  <a:lnTo>
                    <a:pt x="52" y="33"/>
                  </a:lnTo>
                  <a:lnTo>
                    <a:pt x="54" y="1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4" name="Freeform 833"/>
            <p:cNvSpPr>
              <a:spLocks/>
            </p:cNvSpPr>
            <p:nvPr/>
          </p:nvSpPr>
          <p:spPr bwMode="auto">
            <a:xfrm>
              <a:off x="4919" y="1382"/>
              <a:ext cx="102" cy="111"/>
            </a:xfrm>
            <a:custGeom>
              <a:avLst/>
              <a:gdLst>
                <a:gd name="T0" fmla="*/ 48 w 102"/>
                <a:gd name="T1" fmla="*/ 0 h 111"/>
                <a:gd name="T2" fmla="*/ 54 w 102"/>
                <a:gd name="T3" fmla="*/ 0 h 111"/>
                <a:gd name="T4" fmla="*/ 54 w 102"/>
                <a:gd name="T5" fmla="*/ 44 h 111"/>
                <a:gd name="T6" fmla="*/ 89 w 102"/>
                <a:gd name="T7" fmla="*/ 44 h 111"/>
                <a:gd name="T8" fmla="*/ 89 w 102"/>
                <a:gd name="T9" fmla="*/ 8 h 111"/>
                <a:gd name="T10" fmla="*/ 96 w 102"/>
                <a:gd name="T11" fmla="*/ 8 h 111"/>
                <a:gd name="T12" fmla="*/ 96 w 102"/>
                <a:gd name="T13" fmla="*/ 50 h 111"/>
                <a:gd name="T14" fmla="*/ 54 w 102"/>
                <a:gd name="T15" fmla="*/ 50 h 111"/>
                <a:gd name="T16" fmla="*/ 54 w 102"/>
                <a:gd name="T17" fmla="*/ 98 h 111"/>
                <a:gd name="T18" fmla="*/ 94 w 102"/>
                <a:gd name="T19" fmla="*/ 98 h 111"/>
                <a:gd name="T20" fmla="*/ 94 w 102"/>
                <a:gd name="T21" fmla="*/ 60 h 111"/>
                <a:gd name="T22" fmla="*/ 102 w 102"/>
                <a:gd name="T23" fmla="*/ 60 h 111"/>
                <a:gd name="T24" fmla="*/ 102 w 102"/>
                <a:gd name="T25" fmla="*/ 111 h 111"/>
                <a:gd name="T26" fmla="*/ 94 w 102"/>
                <a:gd name="T27" fmla="*/ 111 h 111"/>
                <a:gd name="T28" fmla="*/ 94 w 102"/>
                <a:gd name="T29" fmla="*/ 103 h 111"/>
                <a:gd name="T30" fmla="*/ 7 w 102"/>
                <a:gd name="T31" fmla="*/ 103 h 111"/>
                <a:gd name="T32" fmla="*/ 7 w 102"/>
                <a:gd name="T33" fmla="*/ 111 h 111"/>
                <a:gd name="T34" fmla="*/ 0 w 102"/>
                <a:gd name="T35" fmla="*/ 111 h 111"/>
                <a:gd name="T36" fmla="*/ 0 w 102"/>
                <a:gd name="T37" fmla="*/ 60 h 111"/>
                <a:gd name="T38" fmla="*/ 7 w 102"/>
                <a:gd name="T39" fmla="*/ 60 h 111"/>
                <a:gd name="T40" fmla="*/ 7 w 102"/>
                <a:gd name="T41" fmla="*/ 98 h 111"/>
                <a:gd name="T42" fmla="*/ 48 w 102"/>
                <a:gd name="T43" fmla="*/ 98 h 111"/>
                <a:gd name="T44" fmla="*/ 48 w 102"/>
                <a:gd name="T45" fmla="*/ 50 h 111"/>
                <a:gd name="T46" fmla="*/ 5 w 102"/>
                <a:gd name="T47" fmla="*/ 50 h 111"/>
                <a:gd name="T48" fmla="*/ 5 w 102"/>
                <a:gd name="T49" fmla="*/ 8 h 111"/>
                <a:gd name="T50" fmla="*/ 13 w 102"/>
                <a:gd name="T51" fmla="*/ 8 h 111"/>
                <a:gd name="T52" fmla="*/ 13 w 102"/>
                <a:gd name="T53" fmla="*/ 44 h 111"/>
                <a:gd name="T54" fmla="*/ 48 w 102"/>
                <a:gd name="T55" fmla="*/ 44 h 111"/>
                <a:gd name="T56" fmla="*/ 48 w 102"/>
                <a:gd name="T5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2" h="111">
                  <a:moveTo>
                    <a:pt x="48" y="0"/>
                  </a:moveTo>
                  <a:lnTo>
                    <a:pt x="54" y="0"/>
                  </a:lnTo>
                  <a:lnTo>
                    <a:pt x="54" y="44"/>
                  </a:lnTo>
                  <a:lnTo>
                    <a:pt x="89" y="44"/>
                  </a:lnTo>
                  <a:lnTo>
                    <a:pt x="89" y="8"/>
                  </a:lnTo>
                  <a:lnTo>
                    <a:pt x="96" y="8"/>
                  </a:lnTo>
                  <a:lnTo>
                    <a:pt x="96" y="50"/>
                  </a:lnTo>
                  <a:lnTo>
                    <a:pt x="54" y="50"/>
                  </a:lnTo>
                  <a:lnTo>
                    <a:pt x="54" y="98"/>
                  </a:lnTo>
                  <a:lnTo>
                    <a:pt x="94" y="98"/>
                  </a:lnTo>
                  <a:lnTo>
                    <a:pt x="94" y="60"/>
                  </a:lnTo>
                  <a:lnTo>
                    <a:pt x="102" y="60"/>
                  </a:lnTo>
                  <a:lnTo>
                    <a:pt x="102" y="111"/>
                  </a:lnTo>
                  <a:lnTo>
                    <a:pt x="94" y="111"/>
                  </a:lnTo>
                  <a:lnTo>
                    <a:pt x="94" y="103"/>
                  </a:lnTo>
                  <a:lnTo>
                    <a:pt x="7" y="103"/>
                  </a:lnTo>
                  <a:lnTo>
                    <a:pt x="7" y="111"/>
                  </a:lnTo>
                  <a:lnTo>
                    <a:pt x="0" y="111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7" y="98"/>
                  </a:lnTo>
                  <a:lnTo>
                    <a:pt x="48" y="98"/>
                  </a:lnTo>
                  <a:lnTo>
                    <a:pt x="48" y="50"/>
                  </a:lnTo>
                  <a:lnTo>
                    <a:pt x="5" y="50"/>
                  </a:lnTo>
                  <a:lnTo>
                    <a:pt x="5" y="8"/>
                  </a:lnTo>
                  <a:lnTo>
                    <a:pt x="13" y="8"/>
                  </a:lnTo>
                  <a:lnTo>
                    <a:pt x="13" y="44"/>
                  </a:lnTo>
                  <a:lnTo>
                    <a:pt x="48" y="4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5" name="Freeform 834"/>
            <p:cNvSpPr>
              <a:spLocks noEditPoints="1"/>
            </p:cNvSpPr>
            <p:nvPr/>
          </p:nvSpPr>
          <p:spPr bwMode="auto">
            <a:xfrm>
              <a:off x="5042" y="1386"/>
              <a:ext cx="101" cy="107"/>
            </a:xfrm>
            <a:custGeom>
              <a:avLst/>
              <a:gdLst>
                <a:gd name="T0" fmla="*/ 65 w 101"/>
                <a:gd name="T1" fmla="*/ 54 h 107"/>
                <a:gd name="T2" fmla="*/ 70 w 101"/>
                <a:gd name="T3" fmla="*/ 59 h 107"/>
                <a:gd name="T4" fmla="*/ 74 w 101"/>
                <a:gd name="T5" fmla="*/ 66 h 107"/>
                <a:gd name="T6" fmla="*/ 78 w 101"/>
                <a:gd name="T7" fmla="*/ 70 h 107"/>
                <a:gd name="T8" fmla="*/ 73 w 101"/>
                <a:gd name="T9" fmla="*/ 75 h 107"/>
                <a:gd name="T10" fmla="*/ 68 w 101"/>
                <a:gd name="T11" fmla="*/ 69 h 107"/>
                <a:gd name="T12" fmla="*/ 65 w 101"/>
                <a:gd name="T13" fmla="*/ 66 h 107"/>
                <a:gd name="T14" fmla="*/ 63 w 101"/>
                <a:gd name="T15" fmla="*/ 61 h 107"/>
                <a:gd name="T16" fmla="*/ 60 w 101"/>
                <a:gd name="T17" fmla="*/ 58 h 107"/>
                <a:gd name="T18" fmla="*/ 65 w 101"/>
                <a:gd name="T19" fmla="*/ 54 h 107"/>
                <a:gd name="T20" fmla="*/ 16 w 101"/>
                <a:gd name="T21" fmla="*/ 16 h 107"/>
                <a:gd name="T22" fmla="*/ 87 w 101"/>
                <a:gd name="T23" fmla="*/ 16 h 107"/>
                <a:gd name="T24" fmla="*/ 87 w 101"/>
                <a:gd name="T25" fmla="*/ 23 h 107"/>
                <a:gd name="T26" fmla="*/ 54 w 101"/>
                <a:gd name="T27" fmla="*/ 23 h 107"/>
                <a:gd name="T28" fmla="*/ 54 w 101"/>
                <a:gd name="T29" fmla="*/ 45 h 107"/>
                <a:gd name="T30" fmla="*/ 84 w 101"/>
                <a:gd name="T31" fmla="*/ 45 h 107"/>
                <a:gd name="T32" fmla="*/ 84 w 101"/>
                <a:gd name="T33" fmla="*/ 51 h 107"/>
                <a:gd name="T34" fmla="*/ 54 w 101"/>
                <a:gd name="T35" fmla="*/ 51 h 107"/>
                <a:gd name="T36" fmla="*/ 54 w 101"/>
                <a:gd name="T37" fmla="*/ 78 h 107"/>
                <a:gd name="T38" fmla="*/ 89 w 101"/>
                <a:gd name="T39" fmla="*/ 78 h 107"/>
                <a:gd name="T40" fmla="*/ 89 w 101"/>
                <a:gd name="T41" fmla="*/ 85 h 107"/>
                <a:gd name="T42" fmla="*/ 12 w 101"/>
                <a:gd name="T43" fmla="*/ 85 h 107"/>
                <a:gd name="T44" fmla="*/ 12 w 101"/>
                <a:gd name="T45" fmla="*/ 78 h 107"/>
                <a:gd name="T46" fmla="*/ 47 w 101"/>
                <a:gd name="T47" fmla="*/ 78 h 107"/>
                <a:gd name="T48" fmla="*/ 47 w 101"/>
                <a:gd name="T49" fmla="*/ 51 h 107"/>
                <a:gd name="T50" fmla="*/ 17 w 101"/>
                <a:gd name="T51" fmla="*/ 51 h 107"/>
                <a:gd name="T52" fmla="*/ 17 w 101"/>
                <a:gd name="T53" fmla="*/ 45 h 107"/>
                <a:gd name="T54" fmla="*/ 47 w 101"/>
                <a:gd name="T55" fmla="*/ 45 h 107"/>
                <a:gd name="T56" fmla="*/ 47 w 101"/>
                <a:gd name="T57" fmla="*/ 23 h 107"/>
                <a:gd name="T58" fmla="*/ 16 w 101"/>
                <a:gd name="T59" fmla="*/ 23 h 107"/>
                <a:gd name="T60" fmla="*/ 16 w 101"/>
                <a:gd name="T61" fmla="*/ 16 h 107"/>
                <a:gd name="T62" fmla="*/ 6 w 101"/>
                <a:gd name="T63" fmla="*/ 7 h 107"/>
                <a:gd name="T64" fmla="*/ 6 w 101"/>
                <a:gd name="T65" fmla="*/ 96 h 107"/>
                <a:gd name="T66" fmla="*/ 95 w 101"/>
                <a:gd name="T67" fmla="*/ 96 h 107"/>
                <a:gd name="T68" fmla="*/ 95 w 101"/>
                <a:gd name="T69" fmla="*/ 7 h 107"/>
                <a:gd name="T70" fmla="*/ 6 w 101"/>
                <a:gd name="T71" fmla="*/ 7 h 107"/>
                <a:gd name="T72" fmla="*/ 0 w 101"/>
                <a:gd name="T73" fmla="*/ 0 h 107"/>
                <a:gd name="T74" fmla="*/ 101 w 101"/>
                <a:gd name="T75" fmla="*/ 0 h 107"/>
                <a:gd name="T76" fmla="*/ 101 w 101"/>
                <a:gd name="T77" fmla="*/ 107 h 107"/>
                <a:gd name="T78" fmla="*/ 95 w 101"/>
                <a:gd name="T79" fmla="*/ 107 h 107"/>
                <a:gd name="T80" fmla="*/ 95 w 101"/>
                <a:gd name="T81" fmla="*/ 101 h 107"/>
                <a:gd name="T82" fmla="*/ 6 w 101"/>
                <a:gd name="T83" fmla="*/ 101 h 107"/>
                <a:gd name="T84" fmla="*/ 6 w 101"/>
                <a:gd name="T85" fmla="*/ 107 h 107"/>
                <a:gd name="T86" fmla="*/ 0 w 101"/>
                <a:gd name="T87" fmla="*/ 107 h 107"/>
                <a:gd name="T88" fmla="*/ 0 w 101"/>
                <a:gd name="T89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1" h="107">
                  <a:moveTo>
                    <a:pt x="65" y="54"/>
                  </a:moveTo>
                  <a:lnTo>
                    <a:pt x="70" y="59"/>
                  </a:lnTo>
                  <a:lnTo>
                    <a:pt x="74" y="66"/>
                  </a:lnTo>
                  <a:lnTo>
                    <a:pt x="78" y="70"/>
                  </a:lnTo>
                  <a:lnTo>
                    <a:pt x="73" y="75"/>
                  </a:lnTo>
                  <a:lnTo>
                    <a:pt x="68" y="69"/>
                  </a:lnTo>
                  <a:lnTo>
                    <a:pt x="65" y="66"/>
                  </a:lnTo>
                  <a:lnTo>
                    <a:pt x="63" y="61"/>
                  </a:lnTo>
                  <a:lnTo>
                    <a:pt x="60" y="58"/>
                  </a:lnTo>
                  <a:lnTo>
                    <a:pt x="65" y="54"/>
                  </a:lnTo>
                  <a:close/>
                  <a:moveTo>
                    <a:pt x="16" y="16"/>
                  </a:moveTo>
                  <a:lnTo>
                    <a:pt x="87" y="16"/>
                  </a:lnTo>
                  <a:lnTo>
                    <a:pt x="87" y="23"/>
                  </a:lnTo>
                  <a:lnTo>
                    <a:pt x="54" y="23"/>
                  </a:lnTo>
                  <a:lnTo>
                    <a:pt x="54" y="45"/>
                  </a:lnTo>
                  <a:lnTo>
                    <a:pt x="84" y="45"/>
                  </a:lnTo>
                  <a:lnTo>
                    <a:pt x="84" y="51"/>
                  </a:lnTo>
                  <a:lnTo>
                    <a:pt x="54" y="51"/>
                  </a:lnTo>
                  <a:lnTo>
                    <a:pt x="54" y="78"/>
                  </a:lnTo>
                  <a:lnTo>
                    <a:pt x="89" y="78"/>
                  </a:lnTo>
                  <a:lnTo>
                    <a:pt x="89" y="85"/>
                  </a:lnTo>
                  <a:lnTo>
                    <a:pt x="12" y="85"/>
                  </a:lnTo>
                  <a:lnTo>
                    <a:pt x="12" y="78"/>
                  </a:lnTo>
                  <a:lnTo>
                    <a:pt x="47" y="78"/>
                  </a:lnTo>
                  <a:lnTo>
                    <a:pt x="47" y="51"/>
                  </a:lnTo>
                  <a:lnTo>
                    <a:pt x="17" y="51"/>
                  </a:lnTo>
                  <a:lnTo>
                    <a:pt x="17" y="45"/>
                  </a:lnTo>
                  <a:lnTo>
                    <a:pt x="47" y="45"/>
                  </a:lnTo>
                  <a:lnTo>
                    <a:pt x="47" y="23"/>
                  </a:lnTo>
                  <a:lnTo>
                    <a:pt x="16" y="23"/>
                  </a:lnTo>
                  <a:lnTo>
                    <a:pt x="16" y="16"/>
                  </a:lnTo>
                  <a:close/>
                  <a:moveTo>
                    <a:pt x="6" y="7"/>
                  </a:moveTo>
                  <a:lnTo>
                    <a:pt x="6" y="96"/>
                  </a:lnTo>
                  <a:lnTo>
                    <a:pt x="95" y="96"/>
                  </a:lnTo>
                  <a:lnTo>
                    <a:pt x="95" y="7"/>
                  </a:lnTo>
                  <a:lnTo>
                    <a:pt x="6" y="7"/>
                  </a:lnTo>
                  <a:close/>
                  <a:moveTo>
                    <a:pt x="0" y="0"/>
                  </a:moveTo>
                  <a:lnTo>
                    <a:pt x="101" y="0"/>
                  </a:lnTo>
                  <a:lnTo>
                    <a:pt x="101" y="107"/>
                  </a:lnTo>
                  <a:lnTo>
                    <a:pt x="95" y="107"/>
                  </a:lnTo>
                  <a:lnTo>
                    <a:pt x="95" y="101"/>
                  </a:lnTo>
                  <a:lnTo>
                    <a:pt x="6" y="101"/>
                  </a:lnTo>
                  <a:lnTo>
                    <a:pt x="6" y="107"/>
                  </a:lnTo>
                  <a:lnTo>
                    <a:pt x="0" y="1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6" name="Freeform 835"/>
            <p:cNvSpPr>
              <a:spLocks noEditPoints="1"/>
            </p:cNvSpPr>
            <p:nvPr/>
          </p:nvSpPr>
          <p:spPr bwMode="auto">
            <a:xfrm>
              <a:off x="5156" y="1380"/>
              <a:ext cx="115" cy="113"/>
            </a:xfrm>
            <a:custGeom>
              <a:avLst/>
              <a:gdLst>
                <a:gd name="T0" fmla="*/ 30 w 115"/>
                <a:gd name="T1" fmla="*/ 83 h 113"/>
                <a:gd name="T2" fmla="*/ 30 w 115"/>
                <a:gd name="T3" fmla="*/ 100 h 113"/>
                <a:gd name="T4" fmla="*/ 92 w 115"/>
                <a:gd name="T5" fmla="*/ 100 h 113"/>
                <a:gd name="T6" fmla="*/ 92 w 115"/>
                <a:gd name="T7" fmla="*/ 83 h 113"/>
                <a:gd name="T8" fmla="*/ 30 w 115"/>
                <a:gd name="T9" fmla="*/ 83 h 113"/>
                <a:gd name="T10" fmla="*/ 34 w 115"/>
                <a:gd name="T11" fmla="*/ 62 h 113"/>
                <a:gd name="T12" fmla="*/ 32 w 115"/>
                <a:gd name="T13" fmla="*/ 62 h 113"/>
                <a:gd name="T14" fmla="*/ 30 w 115"/>
                <a:gd name="T15" fmla="*/ 64 h 113"/>
                <a:gd name="T16" fmla="*/ 30 w 115"/>
                <a:gd name="T17" fmla="*/ 78 h 113"/>
                <a:gd name="T18" fmla="*/ 92 w 115"/>
                <a:gd name="T19" fmla="*/ 78 h 113"/>
                <a:gd name="T20" fmla="*/ 92 w 115"/>
                <a:gd name="T21" fmla="*/ 62 h 113"/>
                <a:gd name="T22" fmla="*/ 34 w 115"/>
                <a:gd name="T23" fmla="*/ 62 h 113"/>
                <a:gd name="T24" fmla="*/ 46 w 115"/>
                <a:gd name="T25" fmla="*/ 0 h 113"/>
                <a:gd name="T26" fmla="*/ 53 w 115"/>
                <a:gd name="T27" fmla="*/ 0 h 113"/>
                <a:gd name="T28" fmla="*/ 53 w 115"/>
                <a:gd name="T29" fmla="*/ 14 h 113"/>
                <a:gd name="T30" fmla="*/ 81 w 115"/>
                <a:gd name="T31" fmla="*/ 14 h 113"/>
                <a:gd name="T32" fmla="*/ 81 w 115"/>
                <a:gd name="T33" fmla="*/ 19 h 113"/>
                <a:gd name="T34" fmla="*/ 53 w 115"/>
                <a:gd name="T35" fmla="*/ 19 h 113"/>
                <a:gd name="T36" fmla="*/ 53 w 115"/>
                <a:gd name="T37" fmla="*/ 38 h 113"/>
                <a:gd name="T38" fmla="*/ 62 w 115"/>
                <a:gd name="T39" fmla="*/ 38 h 113"/>
                <a:gd name="T40" fmla="*/ 75 w 115"/>
                <a:gd name="T41" fmla="*/ 29 h 113"/>
                <a:gd name="T42" fmla="*/ 88 w 115"/>
                <a:gd name="T43" fmla="*/ 16 h 113"/>
                <a:gd name="T44" fmla="*/ 100 w 115"/>
                <a:gd name="T45" fmla="*/ 2 h 113"/>
                <a:gd name="T46" fmla="*/ 107 w 115"/>
                <a:gd name="T47" fmla="*/ 5 h 113"/>
                <a:gd name="T48" fmla="*/ 100 w 115"/>
                <a:gd name="T49" fmla="*/ 11 h 113"/>
                <a:gd name="T50" fmla="*/ 89 w 115"/>
                <a:gd name="T51" fmla="*/ 22 h 113"/>
                <a:gd name="T52" fmla="*/ 73 w 115"/>
                <a:gd name="T53" fmla="*/ 38 h 113"/>
                <a:gd name="T54" fmla="*/ 115 w 115"/>
                <a:gd name="T55" fmla="*/ 38 h 113"/>
                <a:gd name="T56" fmla="*/ 115 w 115"/>
                <a:gd name="T57" fmla="*/ 43 h 113"/>
                <a:gd name="T58" fmla="*/ 65 w 115"/>
                <a:gd name="T59" fmla="*/ 43 h 113"/>
                <a:gd name="T60" fmla="*/ 64 w 115"/>
                <a:gd name="T61" fmla="*/ 45 h 113"/>
                <a:gd name="T62" fmla="*/ 61 w 115"/>
                <a:gd name="T63" fmla="*/ 46 h 113"/>
                <a:gd name="T64" fmla="*/ 56 w 115"/>
                <a:gd name="T65" fmla="*/ 49 h 113"/>
                <a:gd name="T66" fmla="*/ 51 w 115"/>
                <a:gd name="T67" fmla="*/ 52 h 113"/>
                <a:gd name="T68" fmla="*/ 43 w 115"/>
                <a:gd name="T69" fmla="*/ 57 h 113"/>
                <a:gd name="T70" fmla="*/ 99 w 115"/>
                <a:gd name="T71" fmla="*/ 57 h 113"/>
                <a:gd name="T72" fmla="*/ 99 w 115"/>
                <a:gd name="T73" fmla="*/ 113 h 113"/>
                <a:gd name="T74" fmla="*/ 92 w 115"/>
                <a:gd name="T75" fmla="*/ 113 h 113"/>
                <a:gd name="T76" fmla="*/ 92 w 115"/>
                <a:gd name="T77" fmla="*/ 105 h 113"/>
                <a:gd name="T78" fmla="*/ 30 w 115"/>
                <a:gd name="T79" fmla="*/ 105 h 113"/>
                <a:gd name="T80" fmla="*/ 30 w 115"/>
                <a:gd name="T81" fmla="*/ 113 h 113"/>
                <a:gd name="T82" fmla="*/ 24 w 115"/>
                <a:gd name="T83" fmla="*/ 113 h 113"/>
                <a:gd name="T84" fmla="*/ 24 w 115"/>
                <a:gd name="T85" fmla="*/ 67 h 113"/>
                <a:gd name="T86" fmla="*/ 16 w 115"/>
                <a:gd name="T87" fmla="*/ 70 h 113"/>
                <a:gd name="T88" fmla="*/ 10 w 115"/>
                <a:gd name="T89" fmla="*/ 72 h 113"/>
                <a:gd name="T90" fmla="*/ 5 w 115"/>
                <a:gd name="T91" fmla="*/ 73 h 113"/>
                <a:gd name="T92" fmla="*/ 0 w 115"/>
                <a:gd name="T93" fmla="*/ 68 h 113"/>
                <a:gd name="T94" fmla="*/ 13 w 115"/>
                <a:gd name="T95" fmla="*/ 64 h 113"/>
                <a:gd name="T96" fmla="*/ 30 w 115"/>
                <a:gd name="T97" fmla="*/ 57 h 113"/>
                <a:gd name="T98" fmla="*/ 54 w 115"/>
                <a:gd name="T99" fmla="*/ 43 h 113"/>
                <a:gd name="T100" fmla="*/ 2 w 115"/>
                <a:gd name="T101" fmla="*/ 43 h 113"/>
                <a:gd name="T102" fmla="*/ 2 w 115"/>
                <a:gd name="T103" fmla="*/ 38 h 113"/>
                <a:gd name="T104" fmla="*/ 46 w 115"/>
                <a:gd name="T105" fmla="*/ 38 h 113"/>
                <a:gd name="T106" fmla="*/ 46 w 115"/>
                <a:gd name="T107" fmla="*/ 19 h 113"/>
                <a:gd name="T108" fmla="*/ 11 w 115"/>
                <a:gd name="T109" fmla="*/ 19 h 113"/>
                <a:gd name="T110" fmla="*/ 11 w 115"/>
                <a:gd name="T111" fmla="*/ 14 h 113"/>
                <a:gd name="T112" fmla="*/ 46 w 115"/>
                <a:gd name="T113" fmla="*/ 14 h 113"/>
                <a:gd name="T114" fmla="*/ 46 w 115"/>
                <a:gd name="T115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5" h="113">
                  <a:moveTo>
                    <a:pt x="30" y="83"/>
                  </a:moveTo>
                  <a:lnTo>
                    <a:pt x="30" y="100"/>
                  </a:lnTo>
                  <a:lnTo>
                    <a:pt x="92" y="100"/>
                  </a:lnTo>
                  <a:lnTo>
                    <a:pt x="92" y="83"/>
                  </a:lnTo>
                  <a:lnTo>
                    <a:pt x="30" y="83"/>
                  </a:lnTo>
                  <a:close/>
                  <a:moveTo>
                    <a:pt x="34" y="62"/>
                  </a:moveTo>
                  <a:lnTo>
                    <a:pt x="32" y="62"/>
                  </a:lnTo>
                  <a:lnTo>
                    <a:pt x="30" y="64"/>
                  </a:lnTo>
                  <a:lnTo>
                    <a:pt x="30" y="78"/>
                  </a:lnTo>
                  <a:lnTo>
                    <a:pt x="92" y="78"/>
                  </a:lnTo>
                  <a:lnTo>
                    <a:pt x="92" y="62"/>
                  </a:lnTo>
                  <a:lnTo>
                    <a:pt x="34" y="62"/>
                  </a:lnTo>
                  <a:close/>
                  <a:moveTo>
                    <a:pt x="46" y="0"/>
                  </a:moveTo>
                  <a:lnTo>
                    <a:pt x="53" y="0"/>
                  </a:lnTo>
                  <a:lnTo>
                    <a:pt x="53" y="14"/>
                  </a:lnTo>
                  <a:lnTo>
                    <a:pt x="81" y="14"/>
                  </a:lnTo>
                  <a:lnTo>
                    <a:pt x="81" y="19"/>
                  </a:lnTo>
                  <a:lnTo>
                    <a:pt x="53" y="19"/>
                  </a:lnTo>
                  <a:lnTo>
                    <a:pt x="53" y="38"/>
                  </a:lnTo>
                  <a:lnTo>
                    <a:pt x="62" y="38"/>
                  </a:lnTo>
                  <a:lnTo>
                    <a:pt x="75" y="29"/>
                  </a:lnTo>
                  <a:lnTo>
                    <a:pt x="88" y="16"/>
                  </a:lnTo>
                  <a:lnTo>
                    <a:pt x="100" y="2"/>
                  </a:lnTo>
                  <a:lnTo>
                    <a:pt x="107" y="5"/>
                  </a:lnTo>
                  <a:lnTo>
                    <a:pt x="100" y="11"/>
                  </a:lnTo>
                  <a:lnTo>
                    <a:pt x="89" y="22"/>
                  </a:lnTo>
                  <a:lnTo>
                    <a:pt x="73" y="38"/>
                  </a:lnTo>
                  <a:lnTo>
                    <a:pt x="115" y="38"/>
                  </a:lnTo>
                  <a:lnTo>
                    <a:pt x="115" y="43"/>
                  </a:lnTo>
                  <a:lnTo>
                    <a:pt x="65" y="43"/>
                  </a:lnTo>
                  <a:lnTo>
                    <a:pt x="64" y="45"/>
                  </a:lnTo>
                  <a:lnTo>
                    <a:pt x="61" y="46"/>
                  </a:lnTo>
                  <a:lnTo>
                    <a:pt x="56" y="49"/>
                  </a:lnTo>
                  <a:lnTo>
                    <a:pt x="51" y="52"/>
                  </a:lnTo>
                  <a:lnTo>
                    <a:pt x="43" y="57"/>
                  </a:lnTo>
                  <a:lnTo>
                    <a:pt x="99" y="57"/>
                  </a:lnTo>
                  <a:lnTo>
                    <a:pt x="99" y="113"/>
                  </a:lnTo>
                  <a:lnTo>
                    <a:pt x="92" y="113"/>
                  </a:lnTo>
                  <a:lnTo>
                    <a:pt x="92" y="105"/>
                  </a:lnTo>
                  <a:lnTo>
                    <a:pt x="30" y="105"/>
                  </a:lnTo>
                  <a:lnTo>
                    <a:pt x="30" y="113"/>
                  </a:lnTo>
                  <a:lnTo>
                    <a:pt x="24" y="113"/>
                  </a:lnTo>
                  <a:lnTo>
                    <a:pt x="24" y="67"/>
                  </a:lnTo>
                  <a:lnTo>
                    <a:pt x="16" y="70"/>
                  </a:lnTo>
                  <a:lnTo>
                    <a:pt x="10" y="72"/>
                  </a:lnTo>
                  <a:lnTo>
                    <a:pt x="5" y="73"/>
                  </a:lnTo>
                  <a:lnTo>
                    <a:pt x="0" y="68"/>
                  </a:lnTo>
                  <a:lnTo>
                    <a:pt x="13" y="64"/>
                  </a:lnTo>
                  <a:lnTo>
                    <a:pt x="30" y="57"/>
                  </a:lnTo>
                  <a:lnTo>
                    <a:pt x="54" y="43"/>
                  </a:lnTo>
                  <a:lnTo>
                    <a:pt x="2" y="43"/>
                  </a:lnTo>
                  <a:lnTo>
                    <a:pt x="2" y="38"/>
                  </a:lnTo>
                  <a:lnTo>
                    <a:pt x="46" y="38"/>
                  </a:lnTo>
                  <a:lnTo>
                    <a:pt x="46" y="19"/>
                  </a:lnTo>
                  <a:lnTo>
                    <a:pt x="11" y="19"/>
                  </a:lnTo>
                  <a:lnTo>
                    <a:pt x="11" y="14"/>
                  </a:lnTo>
                  <a:lnTo>
                    <a:pt x="46" y="14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7" name="Freeform 836"/>
            <p:cNvSpPr>
              <a:spLocks/>
            </p:cNvSpPr>
            <p:nvPr/>
          </p:nvSpPr>
          <p:spPr bwMode="auto">
            <a:xfrm>
              <a:off x="5356" y="1378"/>
              <a:ext cx="35" cy="117"/>
            </a:xfrm>
            <a:custGeom>
              <a:avLst/>
              <a:gdLst>
                <a:gd name="T0" fmla="*/ 28 w 35"/>
                <a:gd name="T1" fmla="*/ 0 h 117"/>
                <a:gd name="T2" fmla="*/ 35 w 35"/>
                <a:gd name="T3" fmla="*/ 0 h 117"/>
                <a:gd name="T4" fmla="*/ 24 w 35"/>
                <a:gd name="T5" fmla="*/ 12 h 117"/>
                <a:gd name="T6" fmla="*/ 16 w 35"/>
                <a:gd name="T7" fmla="*/ 24 h 117"/>
                <a:gd name="T8" fmla="*/ 10 w 35"/>
                <a:gd name="T9" fmla="*/ 40 h 117"/>
                <a:gd name="T10" fmla="*/ 8 w 35"/>
                <a:gd name="T11" fmla="*/ 59 h 117"/>
                <a:gd name="T12" fmla="*/ 10 w 35"/>
                <a:gd name="T13" fmla="*/ 78 h 117"/>
                <a:gd name="T14" fmla="*/ 16 w 35"/>
                <a:gd name="T15" fmla="*/ 93 h 117"/>
                <a:gd name="T16" fmla="*/ 24 w 35"/>
                <a:gd name="T17" fmla="*/ 105 h 117"/>
                <a:gd name="T18" fmla="*/ 35 w 35"/>
                <a:gd name="T19" fmla="*/ 117 h 117"/>
                <a:gd name="T20" fmla="*/ 28 w 35"/>
                <a:gd name="T21" fmla="*/ 117 h 117"/>
                <a:gd name="T22" fmla="*/ 15 w 35"/>
                <a:gd name="T23" fmla="*/ 102 h 117"/>
                <a:gd name="T24" fmla="*/ 5 w 35"/>
                <a:gd name="T25" fmla="*/ 86 h 117"/>
                <a:gd name="T26" fmla="*/ 2 w 35"/>
                <a:gd name="T27" fmla="*/ 72 h 117"/>
                <a:gd name="T28" fmla="*/ 0 w 35"/>
                <a:gd name="T29" fmla="*/ 59 h 117"/>
                <a:gd name="T30" fmla="*/ 2 w 35"/>
                <a:gd name="T31" fmla="*/ 47 h 117"/>
                <a:gd name="T32" fmla="*/ 5 w 35"/>
                <a:gd name="T33" fmla="*/ 31 h 117"/>
                <a:gd name="T34" fmla="*/ 15 w 35"/>
                <a:gd name="T35" fmla="*/ 16 h 117"/>
                <a:gd name="T36" fmla="*/ 28 w 35"/>
                <a:gd name="T37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117">
                  <a:moveTo>
                    <a:pt x="28" y="0"/>
                  </a:moveTo>
                  <a:lnTo>
                    <a:pt x="35" y="0"/>
                  </a:lnTo>
                  <a:lnTo>
                    <a:pt x="24" y="12"/>
                  </a:lnTo>
                  <a:lnTo>
                    <a:pt x="16" y="24"/>
                  </a:lnTo>
                  <a:lnTo>
                    <a:pt x="10" y="40"/>
                  </a:lnTo>
                  <a:lnTo>
                    <a:pt x="8" y="59"/>
                  </a:lnTo>
                  <a:lnTo>
                    <a:pt x="10" y="78"/>
                  </a:lnTo>
                  <a:lnTo>
                    <a:pt x="16" y="93"/>
                  </a:lnTo>
                  <a:lnTo>
                    <a:pt x="24" y="105"/>
                  </a:lnTo>
                  <a:lnTo>
                    <a:pt x="35" y="117"/>
                  </a:lnTo>
                  <a:lnTo>
                    <a:pt x="28" y="117"/>
                  </a:lnTo>
                  <a:lnTo>
                    <a:pt x="15" y="102"/>
                  </a:lnTo>
                  <a:lnTo>
                    <a:pt x="5" y="86"/>
                  </a:lnTo>
                  <a:lnTo>
                    <a:pt x="2" y="72"/>
                  </a:lnTo>
                  <a:lnTo>
                    <a:pt x="0" y="59"/>
                  </a:lnTo>
                  <a:lnTo>
                    <a:pt x="2" y="47"/>
                  </a:lnTo>
                  <a:lnTo>
                    <a:pt x="5" y="31"/>
                  </a:lnTo>
                  <a:lnTo>
                    <a:pt x="15" y="1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8" name="Freeform 837"/>
            <p:cNvSpPr>
              <a:spLocks noEditPoints="1"/>
            </p:cNvSpPr>
            <p:nvPr/>
          </p:nvSpPr>
          <p:spPr bwMode="auto">
            <a:xfrm>
              <a:off x="5401" y="1380"/>
              <a:ext cx="113" cy="113"/>
            </a:xfrm>
            <a:custGeom>
              <a:avLst/>
              <a:gdLst>
                <a:gd name="T0" fmla="*/ 35 w 113"/>
                <a:gd name="T1" fmla="*/ 57 h 113"/>
                <a:gd name="T2" fmla="*/ 35 w 113"/>
                <a:gd name="T3" fmla="*/ 100 h 113"/>
                <a:gd name="T4" fmla="*/ 97 w 113"/>
                <a:gd name="T5" fmla="*/ 100 h 113"/>
                <a:gd name="T6" fmla="*/ 97 w 113"/>
                <a:gd name="T7" fmla="*/ 57 h 113"/>
                <a:gd name="T8" fmla="*/ 35 w 113"/>
                <a:gd name="T9" fmla="*/ 57 h 113"/>
                <a:gd name="T10" fmla="*/ 46 w 113"/>
                <a:gd name="T11" fmla="*/ 0 h 113"/>
                <a:gd name="T12" fmla="*/ 52 w 113"/>
                <a:gd name="T13" fmla="*/ 2 h 113"/>
                <a:gd name="T14" fmla="*/ 51 w 113"/>
                <a:gd name="T15" fmla="*/ 8 h 113"/>
                <a:gd name="T16" fmla="*/ 49 w 113"/>
                <a:gd name="T17" fmla="*/ 14 h 113"/>
                <a:gd name="T18" fmla="*/ 48 w 113"/>
                <a:gd name="T19" fmla="*/ 21 h 113"/>
                <a:gd name="T20" fmla="*/ 113 w 113"/>
                <a:gd name="T21" fmla="*/ 21 h 113"/>
                <a:gd name="T22" fmla="*/ 113 w 113"/>
                <a:gd name="T23" fmla="*/ 27 h 113"/>
                <a:gd name="T24" fmla="*/ 46 w 113"/>
                <a:gd name="T25" fmla="*/ 27 h 113"/>
                <a:gd name="T26" fmla="*/ 41 w 113"/>
                <a:gd name="T27" fmla="*/ 40 h 113"/>
                <a:gd name="T28" fmla="*/ 37 w 113"/>
                <a:gd name="T29" fmla="*/ 52 h 113"/>
                <a:gd name="T30" fmla="*/ 103 w 113"/>
                <a:gd name="T31" fmla="*/ 52 h 113"/>
                <a:gd name="T32" fmla="*/ 103 w 113"/>
                <a:gd name="T33" fmla="*/ 113 h 113"/>
                <a:gd name="T34" fmla="*/ 97 w 113"/>
                <a:gd name="T35" fmla="*/ 113 h 113"/>
                <a:gd name="T36" fmla="*/ 97 w 113"/>
                <a:gd name="T37" fmla="*/ 107 h 113"/>
                <a:gd name="T38" fmla="*/ 35 w 113"/>
                <a:gd name="T39" fmla="*/ 107 h 113"/>
                <a:gd name="T40" fmla="*/ 35 w 113"/>
                <a:gd name="T41" fmla="*/ 113 h 113"/>
                <a:gd name="T42" fmla="*/ 27 w 113"/>
                <a:gd name="T43" fmla="*/ 113 h 113"/>
                <a:gd name="T44" fmla="*/ 27 w 113"/>
                <a:gd name="T45" fmla="*/ 65 h 113"/>
                <a:gd name="T46" fmla="*/ 21 w 113"/>
                <a:gd name="T47" fmla="*/ 73 h 113"/>
                <a:gd name="T48" fmla="*/ 14 w 113"/>
                <a:gd name="T49" fmla="*/ 80 h 113"/>
                <a:gd name="T50" fmla="*/ 8 w 113"/>
                <a:gd name="T51" fmla="*/ 84 h 113"/>
                <a:gd name="T52" fmla="*/ 5 w 113"/>
                <a:gd name="T53" fmla="*/ 87 h 113"/>
                <a:gd name="T54" fmla="*/ 0 w 113"/>
                <a:gd name="T55" fmla="*/ 81 h 113"/>
                <a:gd name="T56" fmla="*/ 8 w 113"/>
                <a:gd name="T57" fmla="*/ 75 h 113"/>
                <a:gd name="T58" fmla="*/ 19 w 113"/>
                <a:gd name="T59" fmla="*/ 65 h 113"/>
                <a:gd name="T60" fmla="*/ 30 w 113"/>
                <a:gd name="T61" fmla="*/ 49 h 113"/>
                <a:gd name="T62" fmla="*/ 40 w 113"/>
                <a:gd name="T63" fmla="*/ 27 h 113"/>
                <a:gd name="T64" fmla="*/ 2 w 113"/>
                <a:gd name="T65" fmla="*/ 27 h 113"/>
                <a:gd name="T66" fmla="*/ 2 w 113"/>
                <a:gd name="T67" fmla="*/ 21 h 113"/>
                <a:gd name="T68" fmla="*/ 41 w 113"/>
                <a:gd name="T69" fmla="*/ 21 h 113"/>
                <a:gd name="T70" fmla="*/ 43 w 113"/>
                <a:gd name="T71" fmla="*/ 14 h 113"/>
                <a:gd name="T72" fmla="*/ 45 w 113"/>
                <a:gd name="T73" fmla="*/ 8 h 113"/>
                <a:gd name="T74" fmla="*/ 45 w 113"/>
                <a:gd name="T75" fmla="*/ 5 h 113"/>
                <a:gd name="T76" fmla="*/ 46 w 113"/>
                <a:gd name="T77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113">
                  <a:moveTo>
                    <a:pt x="35" y="57"/>
                  </a:moveTo>
                  <a:lnTo>
                    <a:pt x="35" y="100"/>
                  </a:lnTo>
                  <a:lnTo>
                    <a:pt x="97" y="100"/>
                  </a:lnTo>
                  <a:lnTo>
                    <a:pt x="97" y="57"/>
                  </a:lnTo>
                  <a:lnTo>
                    <a:pt x="35" y="57"/>
                  </a:lnTo>
                  <a:close/>
                  <a:moveTo>
                    <a:pt x="46" y="0"/>
                  </a:moveTo>
                  <a:lnTo>
                    <a:pt x="52" y="2"/>
                  </a:lnTo>
                  <a:lnTo>
                    <a:pt x="51" y="8"/>
                  </a:lnTo>
                  <a:lnTo>
                    <a:pt x="49" y="14"/>
                  </a:lnTo>
                  <a:lnTo>
                    <a:pt x="48" y="21"/>
                  </a:lnTo>
                  <a:lnTo>
                    <a:pt x="113" y="21"/>
                  </a:lnTo>
                  <a:lnTo>
                    <a:pt x="113" y="27"/>
                  </a:lnTo>
                  <a:lnTo>
                    <a:pt x="46" y="27"/>
                  </a:lnTo>
                  <a:lnTo>
                    <a:pt x="41" y="40"/>
                  </a:lnTo>
                  <a:lnTo>
                    <a:pt x="37" y="52"/>
                  </a:lnTo>
                  <a:lnTo>
                    <a:pt x="103" y="52"/>
                  </a:lnTo>
                  <a:lnTo>
                    <a:pt x="103" y="113"/>
                  </a:lnTo>
                  <a:lnTo>
                    <a:pt x="97" y="113"/>
                  </a:lnTo>
                  <a:lnTo>
                    <a:pt x="97" y="107"/>
                  </a:lnTo>
                  <a:lnTo>
                    <a:pt x="35" y="107"/>
                  </a:lnTo>
                  <a:lnTo>
                    <a:pt x="35" y="113"/>
                  </a:lnTo>
                  <a:lnTo>
                    <a:pt x="27" y="113"/>
                  </a:lnTo>
                  <a:lnTo>
                    <a:pt x="27" y="65"/>
                  </a:lnTo>
                  <a:lnTo>
                    <a:pt x="21" y="73"/>
                  </a:lnTo>
                  <a:lnTo>
                    <a:pt x="14" y="80"/>
                  </a:lnTo>
                  <a:lnTo>
                    <a:pt x="8" y="84"/>
                  </a:lnTo>
                  <a:lnTo>
                    <a:pt x="5" y="87"/>
                  </a:lnTo>
                  <a:lnTo>
                    <a:pt x="0" y="81"/>
                  </a:lnTo>
                  <a:lnTo>
                    <a:pt x="8" y="75"/>
                  </a:lnTo>
                  <a:lnTo>
                    <a:pt x="19" y="65"/>
                  </a:lnTo>
                  <a:lnTo>
                    <a:pt x="30" y="49"/>
                  </a:lnTo>
                  <a:lnTo>
                    <a:pt x="40" y="27"/>
                  </a:lnTo>
                  <a:lnTo>
                    <a:pt x="2" y="27"/>
                  </a:lnTo>
                  <a:lnTo>
                    <a:pt x="2" y="21"/>
                  </a:lnTo>
                  <a:lnTo>
                    <a:pt x="41" y="21"/>
                  </a:lnTo>
                  <a:lnTo>
                    <a:pt x="43" y="14"/>
                  </a:lnTo>
                  <a:lnTo>
                    <a:pt x="45" y="8"/>
                  </a:lnTo>
                  <a:lnTo>
                    <a:pt x="45" y="5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9" name="Freeform 838"/>
            <p:cNvSpPr>
              <a:spLocks noEditPoints="1"/>
            </p:cNvSpPr>
            <p:nvPr/>
          </p:nvSpPr>
          <p:spPr bwMode="auto">
            <a:xfrm>
              <a:off x="5536" y="1386"/>
              <a:ext cx="88" cy="107"/>
            </a:xfrm>
            <a:custGeom>
              <a:avLst/>
              <a:gdLst>
                <a:gd name="T0" fmla="*/ 6 w 88"/>
                <a:gd name="T1" fmla="*/ 69 h 107"/>
                <a:gd name="T2" fmla="*/ 6 w 88"/>
                <a:gd name="T3" fmla="*/ 94 h 107"/>
                <a:gd name="T4" fmla="*/ 81 w 88"/>
                <a:gd name="T5" fmla="*/ 94 h 107"/>
                <a:gd name="T6" fmla="*/ 81 w 88"/>
                <a:gd name="T7" fmla="*/ 69 h 107"/>
                <a:gd name="T8" fmla="*/ 6 w 88"/>
                <a:gd name="T9" fmla="*/ 69 h 107"/>
                <a:gd name="T10" fmla="*/ 6 w 88"/>
                <a:gd name="T11" fmla="*/ 37 h 107"/>
                <a:gd name="T12" fmla="*/ 6 w 88"/>
                <a:gd name="T13" fmla="*/ 62 h 107"/>
                <a:gd name="T14" fmla="*/ 81 w 88"/>
                <a:gd name="T15" fmla="*/ 62 h 107"/>
                <a:gd name="T16" fmla="*/ 81 w 88"/>
                <a:gd name="T17" fmla="*/ 37 h 107"/>
                <a:gd name="T18" fmla="*/ 6 w 88"/>
                <a:gd name="T19" fmla="*/ 37 h 107"/>
                <a:gd name="T20" fmla="*/ 6 w 88"/>
                <a:gd name="T21" fmla="*/ 7 h 107"/>
                <a:gd name="T22" fmla="*/ 6 w 88"/>
                <a:gd name="T23" fmla="*/ 31 h 107"/>
                <a:gd name="T24" fmla="*/ 81 w 88"/>
                <a:gd name="T25" fmla="*/ 31 h 107"/>
                <a:gd name="T26" fmla="*/ 81 w 88"/>
                <a:gd name="T27" fmla="*/ 7 h 107"/>
                <a:gd name="T28" fmla="*/ 6 w 88"/>
                <a:gd name="T29" fmla="*/ 7 h 107"/>
                <a:gd name="T30" fmla="*/ 0 w 88"/>
                <a:gd name="T31" fmla="*/ 0 h 107"/>
                <a:gd name="T32" fmla="*/ 88 w 88"/>
                <a:gd name="T33" fmla="*/ 0 h 107"/>
                <a:gd name="T34" fmla="*/ 88 w 88"/>
                <a:gd name="T35" fmla="*/ 107 h 107"/>
                <a:gd name="T36" fmla="*/ 81 w 88"/>
                <a:gd name="T37" fmla="*/ 107 h 107"/>
                <a:gd name="T38" fmla="*/ 81 w 88"/>
                <a:gd name="T39" fmla="*/ 101 h 107"/>
                <a:gd name="T40" fmla="*/ 6 w 88"/>
                <a:gd name="T41" fmla="*/ 101 h 107"/>
                <a:gd name="T42" fmla="*/ 6 w 88"/>
                <a:gd name="T43" fmla="*/ 107 h 107"/>
                <a:gd name="T44" fmla="*/ 0 w 88"/>
                <a:gd name="T45" fmla="*/ 107 h 107"/>
                <a:gd name="T46" fmla="*/ 0 w 88"/>
                <a:gd name="T4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8" h="107">
                  <a:moveTo>
                    <a:pt x="6" y="69"/>
                  </a:moveTo>
                  <a:lnTo>
                    <a:pt x="6" y="94"/>
                  </a:lnTo>
                  <a:lnTo>
                    <a:pt x="81" y="94"/>
                  </a:lnTo>
                  <a:lnTo>
                    <a:pt x="81" y="69"/>
                  </a:lnTo>
                  <a:lnTo>
                    <a:pt x="6" y="69"/>
                  </a:lnTo>
                  <a:close/>
                  <a:moveTo>
                    <a:pt x="6" y="37"/>
                  </a:moveTo>
                  <a:lnTo>
                    <a:pt x="6" y="62"/>
                  </a:lnTo>
                  <a:lnTo>
                    <a:pt x="81" y="62"/>
                  </a:lnTo>
                  <a:lnTo>
                    <a:pt x="81" y="37"/>
                  </a:lnTo>
                  <a:lnTo>
                    <a:pt x="6" y="37"/>
                  </a:lnTo>
                  <a:close/>
                  <a:moveTo>
                    <a:pt x="6" y="7"/>
                  </a:moveTo>
                  <a:lnTo>
                    <a:pt x="6" y="31"/>
                  </a:lnTo>
                  <a:lnTo>
                    <a:pt x="81" y="31"/>
                  </a:lnTo>
                  <a:lnTo>
                    <a:pt x="81" y="7"/>
                  </a:lnTo>
                  <a:lnTo>
                    <a:pt x="6" y="7"/>
                  </a:lnTo>
                  <a:close/>
                  <a:moveTo>
                    <a:pt x="0" y="0"/>
                  </a:moveTo>
                  <a:lnTo>
                    <a:pt x="88" y="0"/>
                  </a:lnTo>
                  <a:lnTo>
                    <a:pt x="88" y="107"/>
                  </a:lnTo>
                  <a:lnTo>
                    <a:pt x="81" y="107"/>
                  </a:lnTo>
                  <a:lnTo>
                    <a:pt x="81" y="101"/>
                  </a:lnTo>
                  <a:lnTo>
                    <a:pt x="6" y="101"/>
                  </a:lnTo>
                  <a:lnTo>
                    <a:pt x="6" y="107"/>
                  </a:lnTo>
                  <a:lnTo>
                    <a:pt x="0" y="1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0" name="Freeform 839"/>
            <p:cNvSpPr>
              <a:spLocks noEditPoints="1"/>
            </p:cNvSpPr>
            <p:nvPr/>
          </p:nvSpPr>
          <p:spPr bwMode="auto">
            <a:xfrm>
              <a:off x="5646" y="1380"/>
              <a:ext cx="113" cy="111"/>
            </a:xfrm>
            <a:custGeom>
              <a:avLst/>
              <a:gdLst>
                <a:gd name="T0" fmla="*/ 71 w 113"/>
                <a:gd name="T1" fmla="*/ 105 h 111"/>
                <a:gd name="T2" fmla="*/ 94 w 113"/>
                <a:gd name="T3" fmla="*/ 81 h 111"/>
                <a:gd name="T4" fmla="*/ 44 w 113"/>
                <a:gd name="T5" fmla="*/ 81 h 111"/>
                <a:gd name="T6" fmla="*/ 67 w 113"/>
                <a:gd name="T7" fmla="*/ 105 h 111"/>
                <a:gd name="T8" fmla="*/ 44 w 113"/>
                <a:gd name="T9" fmla="*/ 81 h 111"/>
                <a:gd name="T10" fmla="*/ 19 w 113"/>
                <a:gd name="T11" fmla="*/ 105 h 111"/>
                <a:gd name="T12" fmla="*/ 38 w 113"/>
                <a:gd name="T13" fmla="*/ 81 h 111"/>
                <a:gd name="T14" fmla="*/ 13 w 113"/>
                <a:gd name="T15" fmla="*/ 75 h 111"/>
                <a:gd name="T16" fmla="*/ 100 w 113"/>
                <a:gd name="T17" fmla="*/ 105 h 111"/>
                <a:gd name="T18" fmla="*/ 113 w 113"/>
                <a:gd name="T19" fmla="*/ 111 h 111"/>
                <a:gd name="T20" fmla="*/ 0 w 113"/>
                <a:gd name="T21" fmla="*/ 105 h 111"/>
                <a:gd name="T22" fmla="*/ 13 w 113"/>
                <a:gd name="T23" fmla="*/ 75 h 111"/>
                <a:gd name="T24" fmla="*/ 70 w 113"/>
                <a:gd name="T25" fmla="*/ 2 h 111"/>
                <a:gd name="T26" fmla="*/ 71 w 113"/>
                <a:gd name="T27" fmla="*/ 14 h 111"/>
                <a:gd name="T28" fmla="*/ 111 w 113"/>
                <a:gd name="T29" fmla="*/ 19 h 111"/>
                <a:gd name="T30" fmla="*/ 75 w 113"/>
                <a:gd name="T31" fmla="*/ 33 h 111"/>
                <a:gd name="T32" fmla="*/ 82 w 113"/>
                <a:gd name="T33" fmla="*/ 43 h 111"/>
                <a:gd name="T34" fmla="*/ 89 w 113"/>
                <a:gd name="T35" fmla="*/ 33 h 111"/>
                <a:gd name="T36" fmla="*/ 100 w 113"/>
                <a:gd name="T37" fmla="*/ 29 h 111"/>
                <a:gd name="T38" fmla="*/ 92 w 113"/>
                <a:gd name="T39" fmla="*/ 41 h 111"/>
                <a:gd name="T40" fmla="*/ 86 w 113"/>
                <a:gd name="T41" fmla="*/ 49 h 111"/>
                <a:gd name="T42" fmla="*/ 87 w 113"/>
                <a:gd name="T43" fmla="*/ 57 h 111"/>
                <a:gd name="T44" fmla="*/ 95 w 113"/>
                <a:gd name="T45" fmla="*/ 64 h 111"/>
                <a:gd name="T46" fmla="*/ 102 w 113"/>
                <a:gd name="T47" fmla="*/ 67 h 111"/>
                <a:gd name="T48" fmla="*/ 105 w 113"/>
                <a:gd name="T49" fmla="*/ 62 h 111"/>
                <a:gd name="T50" fmla="*/ 106 w 113"/>
                <a:gd name="T51" fmla="*/ 54 h 111"/>
                <a:gd name="T52" fmla="*/ 113 w 113"/>
                <a:gd name="T53" fmla="*/ 54 h 111"/>
                <a:gd name="T54" fmla="*/ 111 w 113"/>
                <a:gd name="T55" fmla="*/ 64 h 111"/>
                <a:gd name="T56" fmla="*/ 108 w 113"/>
                <a:gd name="T57" fmla="*/ 70 h 111"/>
                <a:gd name="T58" fmla="*/ 103 w 113"/>
                <a:gd name="T59" fmla="*/ 73 h 111"/>
                <a:gd name="T60" fmla="*/ 94 w 113"/>
                <a:gd name="T61" fmla="*/ 70 h 111"/>
                <a:gd name="T62" fmla="*/ 82 w 113"/>
                <a:gd name="T63" fmla="*/ 62 h 111"/>
                <a:gd name="T64" fmla="*/ 70 w 113"/>
                <a:gd name="T65" fmla="*/ 64 h 111"/>
                <a:gd name="T66" fmla="*/ 46 w 113"/>
                <a:gd name="T67" fmla="*/ 67 h 111"/>
                <a:gd name="T68" fmla="*/ 63 w 113"/>
                <a:gd name="T69" fmla="*/ 59 h 111"/>
                <a:gd name="T70" fmla="*/ 68 w 113"/>
                <a:gd name="T71" fmla="*/ 33 h 111"/>
                <a:gd name="T72" fmla="*/ 16 w 113"/>
                <a:gd name="T73" fmla="*/ 19 h 111"/>
                <a:gd name="T74" fmla="*/ 51 w 113"/>
                <a:gd name="T75" fmla="*/ 32 h 111"/>
                <a:gd name="T76" fmla="*/ 49 w 113"/>
                <a:gd name="T77" fmla="*/ 52 h 111"/>
                <a:gd name="T78" fmla="*/ 46 w 113"/>
                <a:gd name="T79" fmla="*/ 64 h 111"/>
                <a:gd name="T80" fmla="*/ 38 w 113"/>
                <a:gd name="T81" fmla="*/ 65 h 111"/>
                <a:gd name="T82" fmla="*/ 25 w 113"/>
                <a:gd name="T83" fmla="*/ 59 h 111"/>
                <a:gd name="T84" fmla="*/ 40 w 113"/>
                <a:gd name="T85" fmla="*/ 59 h 111"/>
                <a:gd name="T86" fmla="*/ 41 w 113"/>
                <a:gd name="T87" fmla="*/ 57 h 111"/>
                <a:gd name="T88" fmla="*/ 43 w 113"/>
                <a:gd name="T89" fmla="*/ 49 h 111"/>
                <a:gd name="T90" fmla="*/ 44 w 113"/>
                <a:gd name="T91" fmla="*/ 41 h 111"/>
                <a:gd name="T92" fmla="*/ 16 w 113"/>
                <a:gd name="T93" fmla="*/ 38 h 111"/>
                <a:gd name="T94" fmla="*/ 5 w 113"/>
                <a:gd name="T95" fmla="*/ 78 h 111"/>
                <a:gd name="T96" fmla="*/ 3 w 113"/>
                <a:gd name="T97" fmla="*/ 70 h 111"/>
                <a:gd name="T98" fmla="*/ 6 w 113"/>
                <a:gd name="T99" fmla="*/ 59 h 111"/>
                <a:gd name="T100" fmla="*/ 9 w 113"/>
                <a:gd name="T101" fmla="*/ 45 h 111"/>
                <a:gd name="T102" fmla="*/ 9 w 113"/>
                <a:gd name="T103" fmla="*/ 14 h 111"/>
                <a:gd name="T104" fmla="*/ 63 w 113"/>
                <a:gd name="T105" fmla="*/ 8 h 111"/>
                <a:gd name="T106" fmla="*/ 63 w 113"/>
                <a:gd name="T107" fmla="*/ 2 h 111"/>
                <a:gd name="T108" fmla="*/ 86 w 113"/>
                <a:gd name="T109" fmla="*/ 2 h 111"/>
                <a:gd name="T110" fmla="*/ 92 w 113"/>
                <a:gd name="T111" fmla="*/ 3 h 111"/>
                <a:gd name="T112" fmla="*/ 100 w 113"/>
                <a:gd name="T113" fmla="*/ 6 h 111"/>
                <a:gd name="T114" fmla="*/ 92 w 113"/>
                <a:gd name="T115" fmla="*/ 10 h 111"/>
                <a:gd name="T116" fmla="*/ 81 w 113"/>
                <a:gd name="T117" fmla="*/ 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3" h="111">
                  <a:moveTo>
                    <a:pt x="71" y="81"/>
                  </a:moveTo>
                  <a:lnTo>
                    <a:pt x="71" y="105"/>
                  </a:lnTo>
                  <a:lnTo>
                    <a:pt x="94" y="105"/>
                  </a:lnTo>
                  <a:lnTo>
                    <a:pt x="94" y="81"/>
                  </a:lnTo>
                  <a:lnTo>
                    <a:pt x="71" y="81"/>
                  </a:lnTo>
                  <a:close/>
                  <a:moveTo>
                    <a:pt x="44" y="81"/>
                  </a:moveTo>
                  <a:lnTo>
                    <a:pt x="44" y="105"/>
                  </a:lnTo>
                  <a:lnTo>
                    <a:pt x="67" y="105"/>
                  </a:lnTo>
                  <a:lnTo>
                    <a:pt x="67" y="81"/>
                  </a:lnTo>
                  <a:lnTo>
                    <a:pt x="44" y="81"/>
                  </a:lnTo>
                  <a:close/>
                  <a:moveTo>
                    <a:pt x="19" y="81"/>
                  </a:moveTo>
                  <a:lnTo>
                    <a:pt x="19" y="105"/>
                  </a:lnTo>
                  <a:lnTo>
                    <a:pt x="38" y="105"/>
                  </a:lnTo>
                  <a:lnTo>
                    <a:pt x="38" y="81"/>
                  </a:lnTo>
                  <a:lnTo>
                    <a:pt x="19" y="81"/>
                  </a:lnTo>
                  <a:close/>
                  <a:moveTo>
                    <a:pt x="13" y="75"/>
                  </a:moveTo>
                  <a:lnTo>
                    <a:pt x="100" y="75"/>
                  </a:lnTo>
                  <a:lnTo>
                    <a:pt x="100" y="105"/>
                  </a:lnTo>
                  <a:lnTo>
                    <a:pt x="113" y="105"/>
                  </a:lnTo>
                  <a:lnTo>
                    <a:pt x="113" y="111"/>
                  </a:lnTo>
                  <a:lnTo>
                    <a:pt x="0" y="111"/>
                  </a:lnTo>
                  <a:lnTo>
                    <a:pt x="0" y="105"/>
                  </a:lnTo>
                  <a:lnTo>
                    <a:pt x="13" y="105"/>
                  </a:lnTo>
                  <a:lnTo>
                    <a:pt x="13" y="75"/>
                  </a:lnTo>
                  <a:close/>
                  <a:moveTo>
                    <a:pt x="63" y="2"/>
                  </a:moveTo>
                  <a:lnTo>
                    <a:pt x="70" y="2"/>
                  </a:lnTo>
                  <a:lnTo>
                    <a:pt x="70" y="8"/>
                  </a:lnTo>
                  <a:lnTo>
                    <a:pt x="71" y="14"/>
                  </a:lnTo>
                  <a:lnTo>
                    <a:pt x="111" y="14"/>
                  </a:lnTo>
                  <a:lnTo>
                    <a:pt x="111" y="19"/>
                  </a:lnTo>
                  <a:lnTo>
                    <a:pt x="71" y="19"/>
                  </a:lnTo>
                  <a:lnTo>
                    <a:pt x="75" y="33"/>
                  </a:lnTo>
                  <a:lnTo>
                    <a:pt x="79" y="46"/>
                  </a:lnTo>
                  <a:lnTo>
                    <a:pt x="82" y="43"/>
                  </a:lnTo>
                  <a:lnTo>
                    <a:pt x="86" y="40"/>
                  </a:lnTo>
                  <a:lnTo>
                    <a:pt x="89" y="33"/>
                  </a:lnTo>
                  <a:lnTo>
                    <a:pt x="94" y="27"/>
                  </a:lnTo>
                  <a:lnTo>
                    <a:pt x="100" y="29"/>
                  </a:lnTo>
                  <a:lnTo>
                    <a:pt x="95" y="37"/>
                  </a:lnTo>
                  <a:lnTo>
                    <a:pt x="92" y="41"/>
                  </a:lnTo>
                  <a:lnTo>
                    <a:pt x="89" y="46"/>
                  </a:lnTo>
                  <a:lnTo>
                    <a:pt x="86" y="49"/>
                  </a:lnTo>
                  <a:lnTo>
                    <a:pt x="84" y="52"/>
                  </a:lnTo>
                  <a:lnTo>
                    <a:pt x="87" y="57"/>
                  </a:lnTo>
                  <a:lnTo>
                    <a:pt x="92" y="60"/>
                  </a:lnTo>
                  <a:lnTo>
                    <a:pt x="95" y="64"/>
                  </a:lnTo>
                  <a:lnTo>
                    <a:pt x="98" y="65"/>
                  </a:lnTo>
                  <a:lnTo>
                    <a:pt x="102" y="67"/>
                  </a:lnTo>
                  <a:lnTo>
                    <a:pt x="103" y="65"/>
                  </a:lnTo>
                  <a:lnTo>
                    <a:pt x="105" y="62"/>
                  </a:lnTo>
                  <a:lnTo>
                    <a:pt x="105" y="59"/>
                  </a:lnTo>
                  <a:lnTo>
                    <a:pt x="106" y="54"/>
                  </a:lnTo>
                  <a:lnTo>
                    <a:pt x="106" y="52"/>
                  </a:lnTo>
                  <a:lnTo>
                    <a:pt x="113" y="54"/>
                  </a:lnTo>
                  <a:lnTo>
                    <a:pt x="113" y="59"/>
                  </a:lnTo>
                  <a:lnTo>
                    <a:pt x="111" y="64"/>
                  </a:lnTo>
                  <a:lnTo>
                    <a:pt x="110" y="67"/>
                  </a:lnTo>
                  <a:lnTo>
                    <a:pt x="108" y="70"/>
                  </a:lnTo>
                  <a:lnTo>
                    <a:pt x="106" y="73"/>
                  </a:lnTo>
                  <a:lnTo>
                    <a:pt x="103" y="73"/>
                  </a:lnTo>
                  <a:lnTo>
                    <a:pt x="98" y="73"/>
                  </a:lnTo>
                  <a:lnTo>
                    <a:pt x="94" y="70"/>
                  </a:lnTo>
                  <a:lnTo>
                    <a:pt x="89" y="67"/>
                  </a:lnTo>
                  <a:lnTo>
                    <a:pt x="82" y="62"/>
                  </a:lnTo>
                  <a:lnTo>
                    <a:pt x="79" y="56"/>
                  </a:lnTo>
                  <a:lnTo>
                    <a:pt x="70" y="64"/>
                  </a:lnTo>
                  <a:lnTo>
                    <a:pt x="51" y="72"/>
                  </a:lnTo>
                  <a:lnTo>
                    <a:pt x="46" y="67"/>
                  </a:lnTo>
                  <a:lnTo>
                    <a:pt x="54" y="64"/>
                  </a:lnTo>
                  <a:lnTo>
                    <a:pt x="63" y="59"/>
                  </a:lnTo>
                  <a:lnTo>
                    <a:pt x="76" y="51"/>
                  </a:lnTo>
                  <a:lnTo>
                    <a:pt x="68" y="33"/>
                  </a:lnTo>
                  <a:lnTo>
                    <a:pt x="65" y="19"/>
                  </a:lnTo>
                  <a:lnTo>
                    <a:pt x="16" y="19"/>
                  </a:lnTo>
                  <a:lnTo>
                    <a:pt x="16" y="32"/>
                  </a:lnTo>
                  <a:lnTo>
                    <a:pt x="51" y="32"/>
                  </a:lnTo>
                  <a:lnTo>
                    <a:pt x="51" y="41"/>
                  </a:lnTo>
                  <a:lnTo>
                    <a:pt x="49" y="52"/>
                  </a:lnTo>
                  <a:lnTo>
                    <a:pt x="48" y="60"/>
                  </a:lnTo>
                  <a:lnTo>
                    <a:pt x="46" y="64"/>
                  </a:lnTo>
                  <a:lnTo>
                    <a:pt x="43" y="65"/>
                  </a:lnTo>
                  <a:lnTo>
                    <a:pt x="38" y="65"/>
                  </a:lnTo>
                  <a:lnTo>
                    <a:pt x="27" y="65"/>
                  </a:lnTo>
                  <a:lnTo>
                    <a:pt x="25" y="59"/>
                  </a:lnTo>
                  <a:lnTo>
                    <a:pt x="36" y="59"/>
                  </a:lnTo>
                  <a:lnTo>
                    <a:pt x="40" y="59"/>
                  </a:lnTo>
                  <a:lnTo>
                    <a:pt x="41" y="59"/>
                  </a:lnTo>
                  <a:lnTo>
                    <a:pt x="41" y="57"/>
                  </a:lnTo>
                  <a:lnTo>
                    <a:pt x="43" y="54"/>
                  </a:lnTo>
                  <a:lnTo>
                    <a:pt x="43" y="49"/>
                  </a:lnTo>
                  <a:lnTo>
                    <a:pt x="44" y="46"/>
                  </a:lnTo>
                  <a:lnTo>
                    <a:pt x="44" y="41"/>
                  </a:lnTo>
                  <a:lnTo>
                    <a:pt x="44" y="38"/>
                  </a:lnTo>
                  <a:lnTo>
                    <a:pt x="16" y="38"/>
                  </a:lnTo>
                  <a:lnTo>
                    <a:pt x="14" y="59"/>
                  </a:lnTo>
                  <a:lnTo>
                    <a:pt x="5" y="78"/>
                  </a:lnTo>
                  <a:lnTo>
                    <a:pt x="0" y="73"/>
                  </a:lnTo>
                  <a:lnTo>
                    <a:pt x="3" y="70"/>
                  </a:lnTo>
                  <a:lnTo>
                    <a:pt x="5" y="65"/>
                  </a:lnTo>
                  <a:lnTo>
                    <a:pt x="6" y="59"/>
                  </a:lnTo>
                  <a:lnTo>
                    <a:pt x="8" y="52"/>
                  </a:lnTo>
                  <a:lnTo>
                    <a:pt x="9" y="45"/>
                  </a:lnTo>
                  <a:lnTo>
                    <a:pt x="9" y="37"/>
                  </a:lnTo>
                  <a:lnTo>
                    <a:pt x="9" y="14"/>
                  </a:lnTo>
                  <a:lnTo>
                    <a:pt x="65" y="14"/>
                  </a:lnTo>
                  <a:lnTo>
                    <a:pt x="63" y="8"/>
                  </a:lnTo>
                  <a:lnTo>
                    <a:pt x="63" y="5"/>
                  </a:lnTo>
                  <a:lnTo>
                    <a:pt x="63" y="2"/>
                  </a:lnTo>
                  <a:close/>
                  <a:moveTo>
                    <a:pt x="84" y="0"/>
                  </a:moveTo>
                  <a:lnTo>
                    <a:pt x="86" y="2"/>
                  </a:lnTo>
                  <a:lnTo>
                    <a:pt x="89" y="2"/>
                  </a:lnTo>
                  <a:lnTo>
                    <a:pt x="92" y="3"/>
                  </a:lnTo>
                  <a:lnTo>
                    <a:pt x="95" y="5"/>
                  </a:lnTo>
                  <a:lnTo>
                    <a:pt x="100" y="6"/>
                  </a:lnTo>
                  <a:lnTo>
                    <a:pt x="97" y="13"/>
                  </a:lnTo>
                  <a:lnTo>
                    <a:pt x="92" y="10"/>
                  </a:lnTo>
                  <a:lnTo>
                    <a:pt x="87" y="8"/>
                  </a:lnTo>
                  <a:lnTo>
                    <a:pt x="81" y="6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1" name="Freeform 840"/>
            <p:cNvSpPr>
              <a:spLocks/>
            </p:cNvSpPr>
            <p:nvPr/>
          </p:nvSpPr>
          <p:spPr bwMode="auto">
            <a:xfrm>
              <a:off x="5786" y="1385"/>
              <a:ext cx="76" cy="103"/>
            </a:xfrm>
            <a:custGeom>
              <a:avLst/>
              <a:gdLst>
                <a:gd name="T0" fmla="*/ 6 w 76"/>
                <a:gd name="T1" fmla="*/ 0 h 103"/>
                <a:gd name="T2" fmla="*/ 14 w 76"/>
                <a:gd name="T3" fmla="*/ 0 h 103"/>
                <a:gd name="T4" fmla="*/ 11 w 76"/>
                <a:gd name="T5" fmla="*/ 11 h 103"/>
                <a:gd name="T6" fmla="*/ 9 w 76"/>
                <a:gd name="T7" fmla="*/ 24 h 103"/>
                <a:gd name="T8" fmla="*/ 6 w 76"/>
                <a:gd name="T9" fmla="*/ 41 h 103"/>
                <a:gd name="T10" fmla="*/ 11 w 76"/>
                <a:gd name="T11" fmla="*/ 33 h 103"/>
                <a:gd name="T12" fmla="*/ 16 w 76"/>
                <a:gd name="T13" fmla="*/ 25 h 103"/>
                <a:gd name="T14" fmla="*/ 25 w 76"/>
                <a:gd name="T15" fmla="*/ 16 h 103"/>
                <a:gd name="T16" fmla="*/ 33 w 76"/>
                <a:gd name="T17" fmla="*/ 12 h 103"/>
                <a:gd name="T18" fmla="*/ 41 w 76"/>
                <a:gd name="T19" fmla="*/ 9 h 103"/>
                <a:gd name="T20" fmla="*/ 46 w 76"/>
                <a:gd name="T21" fmla="*/ 9 h 103"/>
                <a:gd name="T22" fmla="*/ 59 w 76"/>
                <a:gd name="T23" fmla="*/ 12 h 103"/>
                <a:gd name="T24" fmla="*/ 68 w 76"/>
                <a:gd name="T25" fmla="*/ 20 h 103"/>
                <a:gd name="T26" fmla="*/ 73 w 76"/>
                <a:gd name="T27" fmla="*/ 30 h 103"/>
                <a:gd name="T28" fmla="*/ 76 w 76"/>
                <a:gd name="T29" fmla="*/ 40 h 103"/>
                <a:gd name="T30" fmla="*/ 76 w 76"/>
                <a:gd name="T31" fmla="*/ 49 h 103"/>
                <a:gd name="T32" fmla="*/ 76 w 76"/>
                <a:gd name="T33" fmla="*/ 54 h 103"/>
                <a:gd name="T34" fmla="*/ 74 w 76"/>
                <a:gd name="T35" fmla="*/ 75 h 103"/>
                <a:gd name="T36" fmla="*/ 65 w 76"/>
                <a:gd name="T37" fmla="*/ 89 h 103"/>
                <a:gd name="T38" fmla="*/ 52 w 76"/>
                <a:gd name="T39" fmla="*/ 97 h 103"/>
                <a:gd name="T40" fmla="*/ 33 w 76"/>
                <a:gd name="T41" fmla="*/ 102 h 103"/>
                <a:gd name="T42" fmla="*/ 9 w 76"/>
                <a:gd name="T43" fmla="*/ 103 h 103"/>
                <a:gd name="T44" fmla="*/ 8 w 76"/>
                <a:gd name="T45" fmla="*/ 97 h 103"/>
                <a:gd name="T46" fmla="*/ 30 w 76"/>
                <a:gd name="T47" fmla="*/ 95 h 103"/>
                <a:gd name="T48" fmla="*/ 46 w 76"/>
                <a:gd name="T49" fmla="*/ 92 h 103"/>
                <a:gd name="T50" fmla="*/ 57 w 76"/>
                <a:gd name="T51" fmla="*/ 86 h 103"/>
                <a:gd name="T52" fmla="*/ 65 w 76"/>
                <a:gd name="T53" fmla="*/ 78 h 103"/>
                <a:gd name="T54" fmla="*/ 68 w 76"/>
                <a:gd name="T55" fmla="*/ 67 h 103"/>
                <a:gd name="T56" fmla="*/ 70 w 76"/>
                <a:gd name="T57" fmla="*/ 55 h 103"/>
                <a:gd name="T58" fmla="*/ 68 w 76"/>
                <a:gd name="T59" fmla="*/ 44 h 103"/>
                <a:gd name="T60" fmla="*/ 66 w 76"/>
                <a:gd name="T61" fmla="*/ 33 h 103"/>
                <a:gd name="T62" fmla="*/ 62 w 76"/>
                <a:gd name="T63" fmla="*/ 25 h 103"/>
                <a:gd name="T64" fmla="*/ 55 w 76"/>
                <a:gd name="T65" fmla="*/ 19 h 103"/>
                <a:gd name="T66" fmla="*/ 46 w 76"/>
                <a:gd name="T67" fmla="*/ 16 h 103"/>
                <a:gd name="T68" fmla="*/ 30 w 76"/>
                <a:gd name="T69" fmla="*/ 20 h 103"/>
                <a:gd name="T70" fmla="*/ 19 w 76"/>
                <a:gd name="T71" fmla="*/ 32 h 103"/>
                <a:gd name="T72" fmla="*/ 9 w 76"/>
                <a:gd name="T73" fmla="*/ 46 h 103"/>
                <a:gd name="T74" fmla="*/ 8 w 76"/>
                <a:gd name="T75" fmla="*/ 60 h 103"/>
                <a:gd name="T76" fmla="*/ 8 w 76"/>
                <a:gd name="T77" fmla="*/ 63 h 103"/>
                <a:gd name="T78" fmla="*/ 8 w 76"/>
                <a:gd name="T79" fmla="*/ 68 h 103"/>
                <a:gd name="T80" fmla="*/ 9 w 76"/>
                <a:gd name="T81" fmla="*/ 75 h 103"/>
                <a:gd name="T82" fmla="*/ 1 w 76"/>
                <a:gd name="T83" fmla="*/ 75 h 103"/>
                <a:gd name="T84" fmla="*/ 0 w 76"/>
                <a:gd name="T85" fmla="*/ 70 h 103"/>
                <a:gd name="T86" fmla="*/ 0 w 76"/>
                <a:gd name="T87" fmla="*/ 63 h 103"/>
                <a:gd name="T88" fmla="*/ 0 w 76"/>
                <a:gd name="T89" fmla="*/ 57 h 103"/>
                <a:gd name="T90" fmla="*/ 0 w 76"/>
                <a:gd name="T91" fmla="*/ 38 h 103"/>
                <a:gd name="T92" fmla="*/ 3 w 76"/>
                <a:gd name="T93" fmla="*/ 20 h 103"/>
                <a:gd name="T94" fmla="*/ 6 w 76"/>
                <a:gd name="T95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6" h="103">
                  <a:moveTo>
                    <a:pt x="6" y="0"/>
                  </a:moveTo>
                  <a:lnTo>
                    <a:pt x="14" y="0"/>
                  </a:lnTo>
                  <a:lnTo>
                    <a:pt x="11" y="11"/>
                  </a:lnTo>
                  <a:lnTo>
                    <a:pt x="9" y="24"/>
                  </a:lnTo>
                  <a:lnTo>
                    <a:pt x="6" y="41"/>
                  </a:lnTo>
                  <a:lnTo>
                    <a:pt x="11" y="33"/>
                  </a:lnTo>
                  <a:lnTo>
                    <a:pt x="16" y="25"/>
                  </a:lnTo>
                  <a:lnTo>
                    <a:pt x="25" y="16"/>
                  </a:lnTo>
                  <a:lnTo>
                    <a:pt x="33" y="12"/>
                  </a:lnTo>
                  <a:lnTo>
                    <a:pt x="41" y="9"/>
                  </a:lnTo>
                  <a:lnTo>
                    <a:pt x="46" y="9"/>
                  </a:lnTo>
                  <a:lnTo>
                    <a:pt x="59" y="12"/>
                  </a:lnTo>
                  <a:lnTo>
                    <a:pt x="68" y="20"/>
                  </a:lnTo>
                  <a:lnTo>
                    <a:pt x="73" y="30"/>
                  </a:lnTo>
                  <a:lnTo>
                    <a:pt x="76" y="40"/>
                  </a:lnTo>
                  <a:lnTo>
                    <a:pt x="76" y="49"/>
                  </a:lnTo>
                  <a:lnTo>
                    <a:pt x="76" y="54"/>
                  </a:lnTo>
                  <a:lnTo>
                    <a:pt x="74" y="75"/>
                  </a:lnTo>
                  <a:lnTo>
                    <a:pt x="65" y="89"/>
                  </a:lnTo>
                  <a:lnTo>
                    <a:pt x="52" y="97"/>
                  </a:lnTo>
                  <a:lnTo>
                    <a:pt x="33" y="102"/>
                  </a:lnTo>
                  <a:lnTo>
                    <a:pt x="9" y="103"/>
                  </a:lnTo>
                  <a:lnTo>
                    <a:pt x="8" y="97"/>
                  </a:lnTo>
                  <a:lnTo>
                    <a:pt x="30" y="95"/>
                  </a:lnTo>
                  <a:lnTo>
                    <a:pt x="46" y="92"/>
                  </a:lnTo>
                  <a:lnTo>
                    <a:pt x="57" y="86"/>
                  </a:lnTo>
                  <a:lnTo>
                    <a:pt x="65" y="78"/>
                  </a:lnTo>
                  <a:lnTo>
                    <a:pt x="68" y="67"/>
                  </a:lnTo>
                  <a:lnTo>
                    <a:pt x="70" y="55"/>
                  </a:lnTo>
                  <a:lnTo>
                    <a:pt x="68" y="44"/>
                  </a:lnTo>
                  <a:lnTo>
                    <a:pt x="66" y="33"/>
                  </a:lnTo>
                  <a:lnTo>
                    <a:pt x="62" y="25"/>
                  </a:lnTo>
                  <a:lnTo>
                    <a:pt x="55" y="19"/>
                  </a:lnTo>
                  <a:lnTo>
                    <a:pt x="46" y="16"/>
                  </a:lnTo>
                  <a:lnTo>
                    <a:pt x="30" y="20"/>
                  </a:lnTo>
                  <a:lnTo>
                    <a:pt x="19" y="32"/>
                  </a:lnTo>
                  <a:lnTo>
                    <a:pt x="9" y="46"/>
                  </a:lnTo>
                  <a:lnTo>
                    <a:pt x="8" y="60"/>
                  </a:lnTo>
                  <a:lnTo>
                    <a:pt x="8" y="63"/>
                  </a:lnTo>
                  <a:lnTo>
                    <a:pt x="8" y="68"/>
                  </a:lnTo>
                  <a:lnTo>
                    <a:pt x="9" y="75"/>
                  </a:lnTo>
                  <a:lnTo>
                    <a:pt x="1" y="75"/>
                  </a:lnTo>
                  <a:lnTo>
                    <a:pt x="0" y="70"/>
                  </a:lnTo>
                  <a:lnTo>
                    <a:pt x="0" y="63"/>
                  </a:lnTo>
                  <a:lnTo>
                    <a:pt x="0" y="57"/>
                  </a:lnTo>
                  <a:lnTo>
                    <a:pt x="0" y="38"/>
                  </a:lnTo>
                  <a:lnTo>
                    <a:pt x="3" y="2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2" name="Freeform 841"/>
            <p:cNvSpPr>
              <a:spLocks/>
            </p:cNvSpPr>
            <p:nvPr/>
          </p:nvSpPr>
          <p:spPr bwMode="auto">
            <a:xfrm>
              <a:off x="5891" y="1378"/>
              <a:ext cx="35" cy="117"/>
            </a:xfrm>
            <a:custGeom>
              <a:avLst/>
              <a:gdLst>
                <a:gd name="T0" fmla="*/ 0 w 35"/>
                <a:gd name="T1" fmla="*/ 0 h 117"/>
                <a:gd name="T2" fmla="*/ 8 w 35"/>
                <a:gd name="T3" fmla="*/ 0 h 117"/>
                <a:gd name="T4" fmla="*/ 22 w 35"/>
                <a:gd name="T5" fmla="*/ 16 h 117"/>
                <a:gd name="T6" fmla="*/ 30 w 35"/>
                <a:gd name="T7" fmla="*/ 31 h 117"/>
                <a:gd name="T8" fmla="*/ 33 w 35"/>
                <a:gd name="T9" fmla="*/ 47 h 117"/>
                <a:gd name="T10" fmla="*/ 35 w 35"/>
                <a:gd name="T11" fmla="*/ 59 h 117"/>
                <a:gd name="T12" fmla="*/ 33 w 35"/>
                <a:gd name="T13" fmla="*/ 72 h 117"/>
                <a:gd name="T14" fmla="*/ 30 w 35"/>
                <a:gd name="T15" fmla="*/ 86 h 117"/>
                <a:gd name="T16" fmla="*/ 22 w 35"/>
                <a:gd name="T17" fmla="*/ 102 h 117"/>
                <a:gd name="T18" fmla="*/ 8 w 35"/>
                <a:gd name="T19" fmla="*/ 117 h 117"/>
                <a:gd name="T20" fmla="*/ 0 w 35"/>
                <a:gd name="T21" fmla="*/ 117 h 117"/>
                <a:gd name="T22" fmla="*/ 11 w 35"/>
                <a:gd name="T23" fmla="*/ 105 h 117"/>
                <a:gd name="T24" fmla="*/ 19 w 35"/>
                <a:gd name="T25" fmla="*/ 93 h 117"/>
                <a:gd name="T26" fmla="*/ 25 w 35"/>
                <a:gd name="T27" fmla="*/ 78 h 117"/>
                <a:gd name="T28" fmla="*/ 27 w 35"/>
                <a:gd name="T29" fmla="*/ 59 h 117"/>
                <a:gd name="T30" fmla="*/ 25 w 35"/>
                <a:gd name="T31" fmla="*/ 40 h 117"/>
                <a:gd name="T32" fmla="*/ 19 w 35"/>
                <a:gd name="T33" fmla="*/ 24 h 117"/>
                <a:gd name="T34" fmla="*/ 11 w 35"/>
                <a:gd name="T35" fmla="*/ 12 h 117"/>
                <a:gd name="T36" fmla="*/ 0 w 35"/>
                <a:gd name="T37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117">
                  <a:moveTo>
                    <a:pt x="0" y="0"/>
                  </a:moveTo>
                  <a:lnTo>
                    <a:pt x="8" y="0"/>
                  </a:lnTo>
                  <a:lnTo>
                    <a:pt x="22" y="16"/>
                  </a:lnTo>
                  <a:lnTo>
                    <a:pt x="30" y="31"/>
                  </a:lnTo>
                  <a:lnTo>
                    <a:pt x="33" y="47"/>
                  </a:lnTo>
                  <a:lnTo>
                    <a:pt x="35" y="59"/>
                  </a:lnTo>
                  <a:lnTo>
                    <a:pt x="33" y="72"/>
                  </a:lnTo>
                  <a:lnTo>
                    <a:pt x="30" y="86"/>
                  </a:lnTo>
                  <a:lnTo>
                    <a:pt x="22" y="102"/>
                  </a:lnTo>
                  <a:lnTo>
                    <a:pt x="8" y="117"/>
                  </a:lnTo>
                  <a:lnTo>
                    <a:pt x="0" y="117"/>
                  </a:lnTo>
                  <a:lnTo>
                    <a:pt x="11" y="105"/>
                  </a:lnTo>
                  <a:lnTo>
                    <a:pt x="19" y="93"/>
                  </a:lnTo>
                  <a:lnTo>
                    <a:pt x="25" y="78"/>
                  </a:lnTo>
                  <a:lnTo>
                    <a:pt x="27" y="59"/>
                  </a:lnTo>
                  <a:lnTo>
                    <a:pt x="25" y="40"/>
                  </a:lnTo>
                  <a:lnTo>
                    <a:pt x="19" y="24"/>
                  </a:lnTo>
                  <a:lnTo>
                    <a:pt x="11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6905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6452" y="462120"/>
            <a:ext cx="9009847" cy="850826"/>
          </a:xfrm>
        </p:spPr>
        <p:txBody>
          <a:bodyPr>
            <a:noAutofit/>
          </a:bodyPr>
          <a:lstStyle/>
          <a:p>
            <a:pPr algn="ctr"/>
            <a:r>
              <a:rPr lang="ja-JP" altLang="en-US" sz="4000" dirty="0"/>
              <a:t>図</a:t>
            </a:r>
            <a:r>
              <a:rPr lang="en-US" altLang="ja-JP" sz="4000" dirty="0"/>
              <a:t>1. 2</a:t>
            </a:r>
            <a:r>
              <a:rPr lang="ja-JP" altLang="en-US" sz="4000" dirty="0"/>
              <a:t>　ビッド・アスク・</a:t>
            </a:r>
            <a:r>
              <a:rPr lang="ja-JP" altLang="en-US" sz="4000" dirty="0" smtClean="0"/>
              <a:t>スプレッド（</a:t>
            </a:r>
            <a:r>
              <a:rPr lang="en-US" altLang="ja-JP" sz="4000" dirty="0" smtClean="0"/>
              <a:t>p.5</a:t>
            </a:r>
            <a:r>
              <a:rPr lang="ja-JP" altLang="en-US" sz="4000" dirty="0" smtClean="0"/>
              <a:t>）</a:t>
            </a:r>
            <a:endParaRPr kumimoji="1" lang="ja-JP" altLang="en-US" sz="4000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747713" y="2388447"/>
            <a:ext cx="10861802" cy="2639582"/>
            <a:chOff x="404" y="1463"/>
            <a:chExt cx="6872" cy="1670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4" y="1463"/>
              <a:ext cx="6872" cy="1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404" y="1767"/>
              <a:ext cx="1995" cy="1366"/>
            </a:xfrm>
            <a:prstGeom prst="rect">
              <a:avLst/>
            </a:prstGeom>
            <a:solidFill>
              <a:srgbClr val="808080"/>
            </a:solidFill>
            <a:ln w="0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036" y="1767"/>
              <a:ext cx="1995" cy="1366"/>
            </a:xfrm>
            <a:prstGeom prst="rect">
              <a:avLst/>
            </a:prstGeom>
            <a:solidFill>
              <a:srgbClr val="808080"/>
            </a:solidFill>
            <a:ln w="0">
              <a:solidFill>
                <a:srgbClr val="8080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491" y="1484"/>
              <a:ext cx="173" cy="170"/>
            </a:xfrm>
            <a:custGeom>
              <a:avLst/>
              <a:gdLst>
                <a:gd name="T0" fmla="*/ 73 w 173"/>
                <a:gd name="T1" fmla="*/ 101 h 170"/>
                <a:gd name="T2" fmla="*/ 69 w 173"/>
                <a:gd name="T3" fmla="*/ 124 h 170"/>
                <a:gd name="T4" fmla="*/ 57 w 173"/>
                <a:gd name="T5" fmla="*/ 136 h 170"/>
                <a:gd name="T6" fmla="*/ 63 w 173"/>
                <a:gd name="T7" fmla="*/ 98 h 170"/>
                <a:gd name="T8" fmla="*/ 21 w 173"/>
                <a:gd name="T9" fmla="*/ 115 h 170"/>
                <a:gd name="T10" fmla="*/ 15 w 173"/>
                <a:gd name="T11" fmla="*/ 140 h 170"/>
                <a:gd name="T12" fmla="*/ 7 w 173"/>
                <a:gd name="T13" fmla="*/ 101 h 170"/>
                <a:gd name="T14" fmla="*/ 13 w 173"/>
                <a:gd name="T15" fmla="*/ 48 h 170"/>
                <a:gd name="T16" fmla="*/ 69 w 173"/>
                <a:gd name="T17" fmla="*/ 57 h 170"/>
                <a:gd name="T18" fmla="*/ 46 w 173"/>
                <a:gd name="T19" fmla="*/ 82 h 170"/>
                <a:gd name="T20" fmla="*/ 75 w 173"/>
                <a:gd name="T21" fmla="*/ 90 h 170"/>
                <a:gd name="T22" fmla="*/ 46 w 173"/>
                <a:gd name="T23" fmla="*/ 149 h 170"/>
                <a:gd name="T24" fmla="*/ 67 w 173"/>
                <a:gd name="T25" fmla="*/ 145 h 170"/>
                <a:gd name="T26" fmla="*/ 78 w 173"/>
                <a:gd name="T27" fmla="*/ 142 h 170"/>
                <a:gd name="T28" fmla="*/ 69 w 173"/>
                <a:gd name="T29" fmla="*/ 155 h 170"/>
                <a:gd name="T30" fmla="*/ 36 w 173"/>
                <a:gd name="T31" fmla="*/ 159 h 170"/>
                <a:gd name="T32" fmla="*/ 3 w 173"/>
                <a:gd name="T33" fmla="*/ 153 h 170"/>
                <a:gd name="T34" fmla="*/ 38 w 173"/>
                <a:gd name="T35" fmla="*/ 149 h 170"/>
                <a:gd name="T36" fmla="*/ 3 w 173"/>
                <a:gd name="T37" fmla="*/ 90 h 170"/>
                <a:gd name="T38" fmla="*/ 38 w 173"/>
                <a:gd name="T39" fmla="*/ 82 h 170"/>
                <a:gd name="T40" fmla="*/ 13 w 173"/>
                <a:gd name="T41" fmla="*/ 57 h 170"/>
                <a:gd name="T42" fmla="*/ 96 w 173"/>
                <a:gd name="T43" fmla="*/ 48 h 170"/>
                <a:gd name="T44" fmla="*/ 152 w 173"/>
                <a:gd name="T45" fmla="*/ 75 h 170"/>
                <a:gd name="T46" fmla="*/ 96 w 173"/>
                <a:gd name="T47" fmla="*/ 48 h 170"/>
                <a:gd name="T48" fmla="*/ 96 w 173"/>
                <a:gd name="T49" fmla="*/ 40 h 170"/>
                <a:gd name="T50" fmla="*/ 152 w 173"/>
                <a:gd name="T51" fmla="*/ 15 h 170"/>
                <a:gd name="T52" fmla="*/ 86 w 173"/>
                <a:gd name="T53" fmla="*/ 4 h 170"/>
                <a:gd name="T54" fmla="*/ 163 w 173"/>
                <a:gd name="T55" fmla="*/ 84 h 170"/>
                <a:gd name="T56" fmla="*/ 123 w 173"/>
                <a:gd name="T57" fmla="*/ 105 h 170"/>
                <a:gd name="T58" fmla="*/ 132 w 173"/>
                <a:gd name="T59" fmla="*/ 115 h 170"/>
                <a:gd name="T60" fmla="*/ 142 w 173"/>
                <a:gd name="T61" fmla="*/ 109 h 170"/>
                <a:gd name="T62" fmla="*/ 155 w 173"/>
                <a:gd name="T63" fmla="*/ 96 h 170"/>
                <a:gd name="T64" fmla="*/ 169 w 173"/>
                <a:gd name="T65" fmla="*/ 94 h 170"/>
                <a:gd name="T66" fmla="*/ 144 w 173"/>
                <a:gd name="T67" fmla="*/ 117 h 170"/>
                <a:gd name="T68" fmla="*/ 148 w 173"/>
                <a:gd name="T69" fmla="*/ 142 h 170"/>
                <a:gd name="T70" fmla="*/ 173 w 173"/>
                <a:gd name="T71" fmla="*/ 159 h 170"/>
                <a:gd name="T72" fmla="*/ 146 w 173"/>
                <a:gd name="T73" fmla="*/ 153 h 170"/>
                <a:gd name="T74" fmla="*/ 117 w 173"/>
                <a:gd name="T75" fmla="*/ 111 h 170"/>
                <a:gd name="T76" fmla="*/ 96 w 173"/>
                <a:gd name="T77" fmla="*/ 84 h 170"/>
                <a:gd name="T78" fmla="*/ 105 w 173"/>
                <a:gd name="T79" fmla="*/ 153 h 170"/>
                <a:gd name="T80" fmla="*/ 115 w 173"/>
                <a:gd name="T81" fmla="*/ 151 h 170"/>
                <a:gd name="T82" fmla="*/ 127 w 173"/>
                <a:gd name="T83" fmla="*/ 147 h 170"/>
                <a:gd name="T84" fmla="*/ 115 w 173"/>
                <a:gd name="T85" fmla="*/ 159 h 170"/>
                <a:gd name="T86" fmla="*/ 84 w 173"/>
                <a:gd name="T87" fmla="*/ 168 h 170"/>
                <a:gd name="T88" fmla="*/ 73 w 173"/>
                <a:gd name="T89" fmla="*/ 159 h 170"/>
                <a:gd name="T90" fmla="*/ 84 w 173"/>
                <a:gd name="T91" fmla="*/ 157 h 170"/>
                <a:gd name="T92" fmla="*/ 86 w 173"/>
                <a:gd name="T93" fmla="*/ 4 h 170"/>
                <a:gd name="T94" fmla="*/ 48 w 173"/>
                <a:gd name="T95" fmla="*/ 0 h 170"/>
                <a:gd name="T96" fmla="*/ 55 w 173"/>
                <a:gd name="T97" fmla="*/ 10 h 170"/>
                <a:gd name="T98" fmla="*/ 67 w 173"/>
                <a:gd name="T99" fmla="*/ 23 h 170"/>
                <a:gd name="T100" fmla="*/ 71 w 173"/>
                <a:gd name="T101" fmla="*/ 40 h 170"/>
                <a:gd name="T102" fmla="*/ 65 w 173"/>
                <a:gd name="T103" fmla="*/ 36 h 170"/>
                <a:gd name="T104" fmla="*/ 55 w 173"/>
                <a:gd name="T105" fmla="*/ 25 h 170"/>
                <a:gd name="T106" fmla="*/ 44 w 173"/>
                <a:gd name="T107" fmla="*/ 8 h 170"/>
                <a:gd name="T108" fmla="*/ 7 w 173"/>
                <a:gd name="T109" fmla="*/ 54 h 170"/>
                <a:gd name="T110" fmla="*/ 21 w 173"/>
                <a:gd name="T111" fmla="*/ 25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3" h="170">
                  <a:moveTo>
                    <a:pt x="63" y="98"/>
                  </a:moveTo>
                  <a:lnTo>
                    <a:pt x="73" y="101"/>
                  </a:lnTo>
                  <a:lnTo>
                    <a:pt x="73" y="109"/>
                  </a:lnTo>
                  <a:lnTo>
                    <a:pt x="69" y="124"/>
                  </a:lnTo>
                  <a:lnTo>
                    <a:pt x="67" y="138"/>
                  </a:lnTo>
                  <a:lnTo>
                    <a:pt x="57" y="136"/>
                  </a:lnTo>
                  <a:lnTo>
                    <a:pt x="61" y="117"/>
                  </a:lnTo>
                  <a:lnTo>
                    <a:pt x="63" y="98"/>
                  </a:lnTo>
                  <a:close/>
                  <a:moveTo>
                    <a:pt x="17" y="98"/>
                  </a:moveTo>
                  <a:lnTo>
                    <a:pt x="21" y="115"/>
                  </a:lnTo>
                  <a:lnTo>
                    <a:pt x="23" y="138"/>
                  </a:lnTo>
                  <a:lnTo>
                    <a:pt x="15" y="140"/>
                  </a:lnTo>
                  <a:lnTo>
                    <a:pt x="11" y="119"/>
                  </a:lnTo>
                  <a:lnTo>
                    <a:pt x="7" y="101"/>
                  </a:lnTo>
                  <a:lnTo>
                    <a:pt x="17" y="98"/>
                  </a:lnTo>
                  <a:close/>
                  <a:moveTo>
                    <a:pt x="13" y="48"/>
                  </a:moveTo>
                  <a:lnTo>
                    <a:pt x="69" y="48"/>
                  </a:lnTo>
                  <a:lnTo>
                    <a:pt x="69" y="57"/>
                  </a:lnTo>
                  <a:lnTo>
                    <a:pt x="46" y="57"/>
                  </a:lnTo>
                  <a:lnTo>
                    <a:pt x="46" y="82"/>
                  </a:lnTo>
                  <a:lnTo>
                    <a:pt x="75" y="82"/>
                  </a:lnTo>
                  <a:lnTo>
                    <a:pt x="75" y="90"/>
                  </a:lnTo>
                  <a:lnTo>
                    <a:pt x="46" y="90"/>
                  </a:lnTo>
                  <a:lnTo>
                    <a:pt x="46" y="149"/>
                  </a:lnTo>
                  <a:lnTo>
                    <a:pt x="59" y="147"/>
                  </a:lnTo>
                  <a:lnTo>
                    <a:pt x="67" y="145"/>
                  </a:lnTo>
                  <a:lnTo>
                    <a:pt x="73" y="145"/>
                  </a:lnTo>
                  <a:lnTo>
                    <a:pt x="78" y="142"/>
                  </a:lnTo>
                  <a:lnTo>
                    <a:pt x="78" y="153"/>
                  </a:lnTo>
                  <a:lnTo>
                    <a:pt x="69" y="155"/>
                  </a:lnTo>
                  <a:lnTo>
                    <a:pt x="57" y="157"/>
                  </a:lnTo>
                  <a:lnTo>
                    <a:pt x="36" y="159"/>
                  </a:lnTo>
                  <a:lnTo>
                    <a:pt x="5" y="163"/>
                  </a:lnTo>
                  <a:lnTo>
                    <a:pt x="3" y="153"/>
                  </a:lnTo>
                  <a:lnTo>
                    <a:pt x="17" y="151"/>
                  </a:lnTo>
                  <a:lnTo>
                    <a:pt x="38" y="149"/>
                  </a:lnTo>
                  <a:lnTo>
                    <a:pt x="38" y="90"/>
                  </a:lnTo>
                  <a:lnTo>
                    <a:pt x="3" y="90"/>
                  </a:lnTo>
                  <a:lnTo>
                    <a:pt x="3" y="82"/>
                  </a:lnTo>
                  <a:lnTo>
                    <a:pt x="38" y="82"/>
                  </a:lnTo>
                  <a:lnTo>
                    <a:pt x="38" y="57"/>
                  </a:lnTo>
                  <a:lnTo>
                    <a:pt x="13" y="57"/>
                  </a:lnTo>
                  <a:lnTo>
                    <a:pt x="13" y="48"/>
                  </a:lnTo>
                  <a:close/>
                  <a:moveTo>
                    <a:pt x="96" y="48"/>
                  </a:moveTo>
                  <a:lnTo>
                    <a:pt x="96" y="75"/>
                  </a:lnTo>
                  <a:lnTo>
                    <a:pt x="152" y="75"/>
                  </a:lnTo>
                  <a:lnTo>
                    <a:pt x="152" y="48"/>
                  </a:lnTo>
                  <a:lnTo>
                    <a:pt x="96" y="48"/>
                  </a:lnTo>
                  <a:close/>
                  <a:moveTo>
                    <a:pt x="96" y="15"/>
                  </a:moveTo>
                  <a:lnTo>
                    <a:pt x="96" y="40"/>
                  </a:lnTo>
                  <a:lnTo>
                    <a:pt x="152" y="40"/>
                  </a:lnTo>
                  <a:lnTo>
                    <a:pt x="152" y="15"/>
                  </a:lnTo>
                  <a:lnTo>
                    <a:pt x="96" y="15"/>
                  </a:lnTo>
                  <a:close/>
                  <a:moveTo>
                    <a:pt x="86" y="4"/>
                  </a:moveTo>
                  <a:lnTo>
                    <a:pt x="163" y="4"/>
                  </a:lnTo>
                  <a:lnTo>
                    <a:pt x="163" y="84"/>
                  </a:lnTo>
                  <a:lnTo>
                    <a:pt x="119" y="84"/>
                  </a:lnTo>
                  <a:lnTo>
                    <a:pt x="123" y="105"/>
                  </a:lnTo>
                  <a:lnTo>
                    <a:pt x="130" y="117"/>
                  </a:lnTo>
                  <a:lnTo>
                    <a:pt x="132" y="115"/>
                  </a:lnTo>
                  <a:lnTo>
                    <a:pt x="136" y="113"/>
                  </a:lnTo>
                  <a:lnTo>
                    <a:pt x="142" y="109"/>
                  </a:lnTo>
                  <a:lnTo>
                    <a:pt x="148" y="103"/>
                  </a:lnTo>
                  <a:lnTo>
                    <a:pt x="155" y="96"/>
                  </a:lnTo>
                  <a:lnTo>
                    <a:pt x="161" y="88"/>
                  </a:lnTo>
                  <a:lnTo>
                    <a:pt x="169" y="94"/>
                  </a:lnTo>
                  <a:lnTo>
                    <a:pt x="157" y="107"/>
                  </a:lnTo>
                  <a:lnTo>
                    <a:pt x="144" y="117"/>
                  </a:lnTo>
                  <a:lnTo>
                    <a:pt x="134" y="126"/>
                  </a:lnTo>
                  <a:lnTo>
                    <a:pt x="148" y="142"/>
                  </a:lnTo>
                  <a:lnTo>
                    <a:pt x="163" y="153"/>
                  </a:lnTo>
                  <a:lnTo>
                    <a:pt x="173" y="159"/>
                  </a:lnTo>
                  <a:lnTo>
                    <a:pt x="169" y="170"/>
                  </a:lnTo>
                  <a:lnTo>
                    <a:pt x="146" y="153"/>
                  </a:lnTo>
                  <a:lnTo>
                    <a:pt x="130" y="134"/>
                  </a:lnTo>
                  <a:lnTo>
                    <a:pt x="117" y="111"/>
                  </a:lnTo>
                  <a:lnTo>
                    <a:pt x="109" y="84"/>
                  </a:lnTo>
                  <a:lnTo>
                    <a:pt x="96" y="84"/>
                  </a:lnTo>
                  <a:lnTo>
                    <a:pt x="96" y="155"/>
                  </a:lnTo>
                  <a:lnTo>
                    <a:pt x="105" y="153"/>
                  </a:lnTo>
                  <a:lnTo>
                    <a:pt x="109" y="151"/>
                  </a:lnTo>
                  <a:lnTo>
                    <a:pt x="115" y="151"/>
                  </a:lnTo>
                  <a:lnTo>
                    <a:pt x="121" y="149"/>
                  </a:lnTo>
                  <a:lnTo>
                    <a:pt x="127" y="147"/>
                  </a:lnTo>
                  <a:lnTo>
                    <a:pt x="130" y="155"/>
                  </a:lnTo>
                  <a:lnTo>
                    <a:pt x="115" y="159"/>
                  </a:lnTo>
                  <a:lnTo>
                    <a:pt x="98" y="163"/>
                  </a:lnTo>
                  <a:lnTo>
                    <a:pt x="84" y="168"/>
                  </a:lnTo>
                  <a:lnTo>
                    <a:pt x="75" y="170"/>
                  </a:lnTo>
                  <a:lnTo>
                    <a:pt x="73" y="159"/>
                  </a:lnTo>
                  <a:lnTo>
                    <a:pt x="80" y="159"/>
                  </a:lnTo>
                  <a:lnTo>
                    <a:pt x="84" y="157"/>
                  </a:lnTo>
                  <a:lnTo>
                    <a:pt x="86" y="157"/>
                  </a:lnTo>
                  <a:lnTo>
                    <a:pt x="86" y="4"/>
                  </a:lnTo>
                  <a:close/>
                  <a:moveTo>
                    <a:pt x="38" y="0"/>
                  </a:moveTo>
                  <a:lnTo>
                    <a:pt x="48" y="0"/>
                  </a:lnTo>
                  <a:lnTo>
                    <a:pt x="50" y="4"/>
                  </a:lnTo>
                  <a:lnTo>
                    <a:pt x="55" y="10"/>
                  </a:lnTo>
                  <a:lnTo>
                    <a:pt x="61" y="17"/>
                  </a:lnTo>
                  <a:lnTo>
                    <a:pt x="67" y="23"/>
                  </a:lnTo>
                  <a:lnTo>
                    <a:pt x="78" y="31"/>
                  </a:lnTo>
                  <a:lnTo>
                    <a:pt x="71" y="40"/>
                  </a:lnTo>
                  <a:lnTo>
                    <a:pt x="69" y="38"/>
                  </a:lnTo>
                  <a:lnTo>
                    <a:pt x="65" y="36"/>
                  </a:lnTo>
                  <a:lnTo>
                    <a:pt x="61" y="29"/>
                  </a:lnTo>
                  <a:lnTo>
                    <a:pt x="55" y="25"/>
                  </a:lnTo>
                  <a:lnTo>
                    <a:pt x="48" y="17"/>
                  </a:lnTo>
                  <a:lnTo>
                    <a:pt x="44" y="8"/>
                  </a:lnTo>
                  <a:lnTo>
                    <a:pt x="28" y="33"/>
                  </a:lnTo>
                  <a:lnTo>
                    <a:pt x="7" y="54"/>
                  </a:lnTo>
                  <a:lnTo>
                    <a:pt x="0" y="44"/>
                  </a:lnTo>
                  <a:lnTo>
                    <a:pt x="21" y="25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675" y="1484"/>
              <a:ext cx="170" cy="170"/>
            </a:xfrm>
            <a:custGeom>
              <a:avLst/>
              <a:gdLst>
                <a:gd name="T0" fmla="*/ 60 w 170"/>
                <a:gd name="T1" fmla="*/ 59 h 170"/>
                <a:gd name="T2" fmla="*/ 170 w 170"/>
                <a:gd name="T3" fmla="*/ 59 h 170"/>
                <a:gd name="T4" fmla="*/ 170 w 170"/>
                <a:gd name="T5" fmla="*/ 67 h 170"/>
                <a:gd name="T6" fmla="*/ 139 w 170"/>
                <a:gd name="T7" fmla="*/ 67 h 170"/>
                <a:gd name="T8" fmla="*/ 139 w 170"/>
                <a:gd name="T9" fmla="*/ 155 h 170"/>
                <a:gd name="T10" fmla="*/ 139 w 170"/>
                <a:gd name="T11" fmla="*/ 157 h 170"/>
                <a:gd name="T12" fmla="*/ 139 w 170"/>
                <a:gd name="T13" fmla="*/ 161 h 170"/>
                <a:gd name="T14" fmla="*/ 137 w 170"/>
                <a:gd name="T15" fmla="*/ 163 h 170"/>
                <a:gd name="T16" fmla="*/ 135 w 170"/>
                <a:gd name="T17" fmla="*/ 165 h 170"/>
                <a:gd name="T18" fmla="*/ 131 w 170"/>
                <a:gd name="T19" fmla="*/ 168 h 170"/>
                <a:gd name="T20" fmla="*/ 127 w 170"/>
                <a:gd name="T21" fmla="*/ 170 h 170"/>
                <a:gd name="T22" fmla="*/ 98 w 170"/>
                <a:gd name="T23" fmla="*/ 170 h 170"/>
                <a:gd name="T24" fmla="*/ 96 w 170"/>
                <a:gd name="T25" fmla="*/ 157 h 170"/>
                <a:gd name="T26" fmla="*/ 125 w 170"/>
                <a:gd name="T27" fmla="*/ 159 h 170"/>
                <a:gd name="T28" fmla="*/ 127 w 170"/>
                <a:gd name="T29" fmla="*/ 157 h 170"/>
                <a:gd name="T30" fmla="*/ 129 w 170"/>
                <a:gd name="T31" fmla="*/ 157 h 170"/>
                <a:gd name="T32" fmla="*/ 129 w 170"/>
                <a:gd name="T33" fmla="*/ 153 h 170"/>
                <a:gd name="T34" fmla="*/ 129 w 170"/>
                <a:gd name="T35" fmla="*/ 67 h 170"/>
                <a:gd name="T36" fmla="*/ 60 w 170"/>
                <a:gd name="T37" fmla="*/ 67 h 170"/>
                <a:gd name="T38" fmla="*/ 60 w 170"/>
                <a:gd name="T39" fmla="*/ 59 h 170"/>
                <a:gd name="T40" fmla="*/ 48 w 170"/>
                <a:gd name="T41" fmla="*/ 40 h 170"/>
                <a:gd name="T42" fmla="*/ 56 w 170"/>
                <a:gd name="T43" fmla="*/ 44 h 170"/>
                <a:gd name="T44" fmla="*/ 54 w 170"/>
                <a:gd name="T45" fmla="*/ 48 h 170"/>
                <a:gd name="T46" fmla="*/ 52 w 170"/>
                <a:gd name="T47" fmla="*/ 52 h 170"/>
                <a:gd name="T48" fmla="*/ 48 w 170"/>
                <a:gd name="T49" fmla="*/ 59 h 170"/>
                <a:gd name="T50" fmla="*/ 43 w 170"/>
                <a:gd name="T51" fmla="*/ 65 h 170"/>
                <a:gd name="T52" fmla="*/ 37 w 170"/>
                <a:gd name="T53" fmla="*/ 73 h 170"/>
                <a:gd name="T54" fmla="*/ 37 w 170"/>
                <a:gd name="T55" fmla="*/ 170 h 170"/>
                <a:gd name="T56" fmla="*/ 27 w 170"/>
                <a:gd name="T57" fmla="*/ 170 h 170"/>
                <a:gd name="T58" fmla="*/ 27 w 170"/>
                <a:gd name="T59" fmla="*/ 86 h 170"/>
                <a:gd name="T60" fmla="*/ 21 w 170"/>
                <a:gd name="T61" fmla="*/ 94 h 170"/>
                <a:gd name="T62" fmla="*/ 14 w 170"/>
                <a:gd name="T63" fmla="*/ 98 h 170"/>
                <a:gd name="T64" fmla="*/ 10 w 170"/>
                <a:gd name="T65" fmla="*/ 103 h 170"/>
                <a:gd name="T66" fmla="*/ 6 w 170"/>
                <a:gd name="T67" fmla="*/ 105 h 170"/>
                <a:gd name="T68" fmla="*/ 4 w 170"/>
                <a:gd name="T69" fmla="*/ 107 h 170"/>
                <a:gd name="T70" fmla="*/ 0 w 170"/>
                <a:gd name="T71" fmla="*/ 96 h 170"/>
                <a:gd name="T72" fmla="*/ 23 w 170"/>
                <a:gd name="T73" fmla="*/ 77 h 170"/>
                <a:gd name="T74" fmla="*/ 37 w 170"/>
                <a:gd name="T75" fmla="*/ 59 h 170"/>
                <a:gd name="T76" fmla="*/ 48 w 170"/>
                <a:gd name="T77" fmla="*/ 40 h 170"/>
                <a:gd name="T78" fmla="*/ 68 w 170"/>
                <a:gd name="T79" fmla="*/ 8 h 170"/>
                <a:gd name="T80" fmla="*/ 162 w 170"/>
                <a:gd name="T81" fmla="*/ 8 h 170"/>
                <a:gd name="T82" fmla="*/ 162 w 170"/>
                <a:gd name="T83" fmla="*/ 19 h 170"/>
                <a:gd name="T84" fmla="*/ 68 w 170"/>
                <a:gd name="T85" fmla="*/ 19 h 170"/>
                <a:gd name="T86" fmla="*/ 68 w 170"/>
                <a:gd name="T87" fmla="*/ 8 h 170"/>
                <a:gd name="T88" fmla="*/ 43 w 170"/>
                <a:gd name="T89" fmla="*/ 0 h 170"/>
                <a:gd name="T90" fmla="*/ 52 w 170"/>
                <a:gd name="T91" fmla="*/ 4 h 170"/>
                <a:gd name="T92" fmla="*/ 37 w 170"/>
                <a:gd name="T93" fmla="*/ 25 h 170"/>
                <a:gd name="T94" fmla="*/ 23 w 170"/>
                <a:gd name="T95" fmla="*/ 40 h 170"/>
                <a:gd name="T96" fmla="*/ 12 w 170"/>
                <a:gd name="T97" fmla="*/ 48 h 170"/>
                <a:gd name="T98" fmla="*/ 6 w 170"/>
                <a:gd name="T99" fmla="*/ 54 h 170"/>
                <a:gd name="T100" fmla="*/ 2 w 170"/>
                <a:gd name="T101" fmla="*/ 44 h 170"/>
                <a:gd name="T102" fmla="*/ 18 w 170"/>
                <a:gd name="T103" fmla="*/ 31 h 170"/>
                <a:gd name="T104" fmla="*/ 33 w 170"/>
                <a:gd name="T105" fmla="*/ 17 h 170"/>
                <a:gd name="T106" fmla="*/ 43 w 170"/>
                <a:gd name="T10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0" h="170">
                  <a:moveTo>
                    <a:pt x="60" y="59"/>
                  </a:moveTo>
                  <a:lnTo>
                    <a:pt x="170" y="59"/>
                  </a:lnTo>
                  <a:lnTo>
                    <a:pt x="170" y="67"/>
                  </a:lnTo>
                  <a:lnTo>
                    <a:pt x="139" y="67"/>
                  </a:lnTo>
                  <a:lnTo>
                    <a:pt x="139" y="155"/>
                  </a:lnTo>
                  <a:lnTo>
                    <a:pt x="139" y="157"/>
                  </a:lnTo>
                  <a:lnTo>
                    <a:pt x="139" y="161"/>
                  </a:lnTo>
                  <a:lnTo>
                    <a:pt x="137" y="163"/>
                  </a:lnTo>
                  <a:lnTo>
                    <a:pt x="135" y="165"/>
                  </a:lnTo>
                  <a:lnTo>
                    <a:pt x="131" y="168"/>
                  </a:lnTo>
                  <a:lnTo>
                    <a:pt x="127" y="170"/>
                  </a:lnTo>
                  <a:lnTo>
                    <a:pt x="98" y="170"/>
                  </a:lnTo>
                  <a:lnTo>
                    <a:pt x="96" y="157"/>
                  </a:lnTo>
                  <a:lnTo>
                    <a:pt x="125" y="159"/>
                  </a:lnTo>
                  <a:lnTo>
                    <a:pt x="127" y="157"/>
                  </a:lnTo>
                  <a:lnTo>
                    <a:pt x="129" y="157"/>
                  </a:lnTo>
                  <a:lnTo>
                    <a:pt x="129" y="153"/>
                  </a:lnTo>
                  <a:lnTo>
                    <a:pt x="129" y="67"/>
                  </a:lnTo>
                  <a:lnTo>
                    <a:pt x="60" y="67"/>
                  </a:lnTo>
                  <a:lnTo>
                    <a:pt x="60" y="59"/>
                  </a:lnTo>
                  <a:close/>
                  <a:moveTo>
                    <a:pt x="48" y="40"/>
                  </a:moveTo>
                  <a:lnTo>
                    <a:pt x="56" y="44"/>
                  </a:lnTo>
                  <a:lnTo>
                    <a:pt x="54" y="48"/>
                  </a:lnTo>
                  <a:lnTo>
                    <a:pt x="52" y="52"/>
                  </a:lnTo>
                  <a:lnTo>
                    <a:pt x="48" y="59"/>
                  </a:lnTo>
                  <a:lnTo>
                    <a:pt x="43" y="65"/>
                  </a:lnTo>
                  <a:lnTo>
                    <a:pt x="37" y="73"/>
                  </a:lnTo>
                  <a:lnTo>
                    <a:pt x="37" y="170"/>
                  </a:lnTo>
                  <a:lnTo>
                    <a:pt x="27" y="170"/>
                  </a:lnTo>
                  <a:lnTo>
                    <a:pt x="27" y="86"/>
                  </a:lnTo>
                  <a:lnTo>
                    <a:pt x="21" y="94"/>
                  </a:lnTo>
                  <a:lnTo>
                    <a:pt x="14" y="98"/>
                  </a:lnTo>
                  <a:lnTo>
                    <a:pt x="10" y="103"/>
                  </a:lnTo>
                  <a:lnTo>
                    <a:pt x="6" y="105"/>
                  </a:lnTo>
                  <a:lnTo>
                    <a:pt x="4" y="107"/>
                  </a:lnTo>
                  <a:lnTo>
                    <a:pt x="0" y="96"/>
                  </a:lnTo>
                  <a:lnTo>
                    <a:pt x="23" y="77"/>
                  </a:lnTo>
                  <a:lnTo>
                    <a:pt x="37" y="59"/>
                  </a:lnTo>
                  <a:lnTo>
                    <a:pt x="48" y="40"/>
                  </a:lnTo>
                  <a:close/>
                  <a:moveTo>
                    <a:pt x="68" y="8"/>
                  </a:moveTo>
                  <a:lnTo>
                    <a:pt x="162" y="8"/>
                  </a:lnTo>
                  <a:lnTo>
                    <a:pt x="162" y="19"/>
                  </a:lnTo>
                  <a:lnTo>
                    <a:pt x="68" y="19"/>
                  </a:lnTo>
                  <a:lnTo>
                    <a:pt x="68" y="8"/>
                  </a:lnTo>
                  <a:close/>
                  <a:moveTo>
                    <a:pt x="43" y="0"/>
                  </a:moveTo>
                  <a:lnTo>
                    <a:pt x="52" y="4"/>
                  </a:lnTo>
                  <a:lnTo>
                    <a:pt x="37" y="25"/>
                  </a:lnTo>
                  <a:lnTo>
                    <a:pt x="23" y="40"/>
                  </a:lnTo>
                  <a:lnTo>
                    <a:pt x="12" y="48"/>
                  </a:lnTo>
                  <a:lnTo>
                    <a:pt x="6" y="54"/>
                  </a:lnTo>
                  <a:lnTo>
                    <a:pt x="2" y="44"/>
                  </a:lnTo>
                  <a:lnTo>
                    <a:pt x="18" y="31"/>
                  </a:lnTo>
                  <a:lnTo>
                    <a:pt x="33" y="1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864" y="1482"/>
              <a:ext cx="165" cy="163"/>
            </a:xfrm>
            <a:custGeom>
              <a:avLst/>
              <a:gdLst>
                <a:gd name="T0" fmla="*/ 148 w 165"/>
                <a:gd name="T1" fmla="*/ 65 h 163"/>
                <a:gd name="T2" fmla="*/ 163 w 165"/>
                <a:gd name="T3" fmla="*/ 107 h 163"/>
                <a:gd name="T4" fmla="*/ 144 w 165"/>
                <a:gd name="T5" fmla="*/ 86 h 163"/>
                <a:gd name="T6" fmla="*/ 123 w 165"/>
                <a:gd name="T7" fmla="*/ 48 h 163"/>
                <a:gd name="T8" fmla="*/ 42 w 165"/>
                <a:gd name="T9" fmla="*/ 6 h 163"/>
                <a:gd name="T10" fmla="*/ 50 w 165"/>
                <a:gd name="T11" fmla="*/ 27 h 163"/>
                <a:gd name="T12" fmla="*/ 75 w 165"/>
                <a:gd name="T13" fmla="*/ 44 h 163"/>
                <a:gd name="T14" fmla="*/ 96 w 165"/>
                <a:gd name="T15" fmla="*/ 46 h 163"/>
                <a:gd name="T16" fmla="*/ 111 w 165"/>
                <a:gd name="T17" fmla="*/ 67 h 163"/>
                <a:gd name="T18" fmla="*/ 111 w 165"/>
                <a:gd name="T19" fmla="*/ 105 h 163"/>
                <a:gd name="T20" fmla="*/ 102 w 165"/>
                <a:gd name="T21" fmla="*/ 147 h 163"/>
                <a:gd name="T22" fmla="*/ 94 w 165"/>
                <a:gd name="T23" fmla="*/ 157 h 163"/>
                <a:gd name="T24" fmla="*/ 84 w 165"/>
                <a:gd name="T25" fmla="*/ 161 h 163"/>
                <a:gd name="T26" fmla="*/ 73 w 165"/>
                <a:gd name="T27" fmla="*/ 163 h 163"/>
                <a:gd name="T28" fmla="*/ 54 w 165"/>
                <a:gd name="T29" fmla="*/ 161 h 163"/>
                <a:gd name="T30" fmla="*/ 42 w 165"/>
                <a:gd name="T31" fmla="*/ 159 h 163"/>
                <a:gd name="T32" fmla="*/ 44 w 165"/>
                <a:gd name="T33" fmla="*/ 149 h 163"/>
                <a:gd name="T34" fmla="*/ 59 w 165"/>
                <a:gd name="T35" fmla="*/ 151 h 163"/>
                <a:gd name="T36" fmla="*/ 71 w 165"/>
                <a:gd name="T37" fmla="*/ 153 h 163"/>
                <a:gd name="T38" fmla="*/ 84 w 165"/>
                <a:gd name="T39" fmla="*/ 151 h 163"/>
                <a:gd name="T40" fmla="*/ 90 w 165"/>
                <a:gd name="T41" fmla="*/ 144 h 163"/>
                <a:gd name="T42" fmla="*/ 98 w 165"/>
                <a:gd name="T43" fmla="*/ 126 h 163"/>
                <a:gd name="T44" fmla="*/ 100 w 165"/>
                <a:gd name="T45" fmla="*/ 86 h 163"/>
                <a:gd name="T46" fmla="*/ 100 w 165"/>
                <a:gd name="T47" fmla="*/ 69 h 163"/>
                <a:gd name="T48" fmla="*/ 94 w 165"/>
                <a:gd name="T49" fmla="*/ 59 h 163"/>
                <a:gd name="T50" fmla="*/ 88 w 165"/>
                <a:gd name="T51" fmla="*/ 54 h 163"/>
                <a:gd name="T52" fmla="*/ 77 w 165"/>
                <a:gd name="T53" fmla="*/ 54 h 163"/>
                <a:gd name="T54" fmla="*/ 34 w 165"/>
                <a:gd name="T55" fmla="*/ 98 h 163"/>
                <a:gd name="T56" fmla="*/ 17 w 165"/>
                <a:gd name="T57" fmla="*/ 151 h 163"/>
                <a:gd name="T58" fmla="*/ 0 w 165"/>
                <a:gd name="T59" fmla="*/ 159 h 163"/>
                <a:gd name="T60" fmla="*/ 25 w 165"/>
                <a:gd name="T61" fmla="*/ 86 h 163"/>
                <a:gd name="T62" fmla="*/ 2 w 165"/>
                <a:gd name="T63" fmla="*/ 54 h 163"/>
                <a:gd name="T64" fmla="*/ 36 w 165"/>
                <a:gd name="T65" fmla="*/ 44 h 163"/>
                <a:gd name="T66" fmla="*/ 42 w 165"/>
                <a:gd name="T67" fmla="*/ 6 h 163"/>
                <a:gd name="T68" fmla="*/ 131 w 165"/>
                <a:gd name="T69" fmla="*/ 10 h 163"/>
                <a:gd name="T70" fmla="*/ 140 w 165"/>
                <a:gd name="T71" fmla="*/ 25 h 163"/>
                <a:gd name="T72" fmla="*/ 133 w 165"/>
                <a:gd name="T73" fmla="*/ 38 h 163"/>
                <a:gd name="T74" fmla="*/ 123 w 165"/>
                <a:gd name="T75" fmla="*/ 19 h 163"/>
                <a:gd name="T76" fmla="*/ 125 w 165"/>
                <a:gd name="T77" fmla="*/ 4 h 163"/>
                <a:gd name="T78" fmla="*/ 154 w 165"/>
                <a:gd name="T79" fmla="*/ 6 h 163"/>
                <a:gd name="T80" fmla="*/ 163 w 165"/>
                <a:gd name="T81" fmla="*/ 21 h 163"/>
                <a:gd name="T82" fmla="*/ 156 w 165"/>
                <a:gd name="T83" fmla="*/ 31 h 163"/>
                <a:gd name="T84" fmla="*/ 140 w 165"/>
                <a:gd name="T85" fmla="*/ 4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5" h="163">
                  <a:moveTo>
                    <a:pt x="133" y="44"/>
                  </a:moveTo>
                  <a:lnTo>
                    <a:pt x="148" y="65"/>
                  </a:lnTo>
                  <a:lnTo>
                    <a:pt x="156" y="86"/>
                  </a:lnTo>
                  <a:lnTo>
                    <a:pt x="163" y="107"/>
                  </a:lnTo>
                  <a:lnTo>
                    <a:pt x="150" y="109"/>
                  </a:lnTo>
                  <a:lnTo>
                    <a:pt x="144" y="86"/>
                  </a:lnTo>
                  <a:lnTo>
                    <a:pt x="136" y="67"/>
                  </a:lnTo>
                  <a:lnTo>
                    <a:pt x="123" y="48"/>
                  </a:lnTo>
                  <a:lnTo>
                    <a:pt x="133" y="44"/>
                  </a:lnTo>
                  <a:close/>
                  <a:moveTo>
                    <a:pt x="42" y="6"/>
                  </a:moveTo>
                  <a:lnTo>
                    <a:pt x="52" y="8"/>
                  </a:lnTo>
                  <a:lnTo>
                    <a:pt x="50" y="27"/>
                  </a:lnTo>
                  <a:lnTo>
                    <a:pt x="46" y="44"/>
                  </a:lnTo>
                  <a:lnTo>
                    <a:pt x="75" y="44"/>
                  </a:lnTo>
                  <a:lnTo>
                    <a:pt x="86" y="44"/>
                  </a:lnTo>
                  <a:lnTo>
                    <a:pt x="96" y="46"/>
                  </a:lnTo>
                  <a:lnTo>
                    <a:pt x="104" y="54"/>
                  </a:lnTo>
                  <a:lnTo>
                    <a:pt x="111" y="67"/>
                  </a:lnTo>
                  <a:lnTo>
                    <a:pt x="113" y="86"/>
                  </a:lnTo>
                  <a:lnTo>
                    <a:pt x="111" y="105"/>
                  </a:lnTo>
                  <a:lnTo>
                    <a:pt x="109" y="128"/>
                  </a:lnTo>
                  <a:lnTo>
                    <a:pt x="102" y="147"/>
                  </a:lnTo>
                  <a:lnTo>
                    <a:pt x="98" y="153"/>
                  </a:lnTo>
                  <a:lnTo>
                    <a:pt x="94" y="157"/>
                  </a:lnTo>
                  <a:lnTo>
                    <a:pt x="88" y="161"/>
                  </a:lnTo>
                  <a:lnTo>
                    <a:pt x="84" y="161"/>
                  </a:lnTo>
                  <a:lnTo>
                    <a:pt x="77" y="163"/>
                  </a:lnTo>
                  <a:lnTo>
                    <a:pt x="73" y="163"/>
                  </a:lnTo>
                  <a:lnTo>
                    <a:pt x="63" y="163"/>
                  </a:lnTo>
                  <a:lnTo>
                    <a:pt x="54" y="161"/>
                  </a:lnTo>
                  <a:lnTo>
                    <a:pt x="46" y="161"/>
                  </a:lnTo>
                  <a:lnTo>
                    <a:pt x="42" y="159"/>
                  </a:lnTo>
                  <a:lnTo>
                    <a:pt x="40" y="149"/>
                  </a:lnTo>
                  <a:lnTo>
                    <a:pt x="44" y="149"/>
                  </a:lnTo>
                  <a:lnTo>
                    <a:pt x="50" y="151"/>
                  </a:lnTo>
                  <a:lnTo>
                    <a:pt x="59" y="151"/>
                  </a:lnTo>
                  <a:lnTo>
                    <a:pt x="65" y="153"/>
                  </a:lnTo>
                  <a:lnTo>
                    <a:pt x="71" y="153"/>
                  </a:lnTo>
                  <a:lnTo>
                    <a:pt x="79" y="151"/>
                  </a:lnTo>
                  <a:lnTo>
                    <a:pt x="84" y="151"/>
                  </a:lnTo>
                  <a:lnTo>
                    <a:pt x="88" y="147"/>
                  </a:lnTo>
                  <a:lnTo>
                    <a:pt x="90" y="144"/>
                  </a:lnTo>
                  <a:lnTo>
                    <a:pt x="92" y="140"/>
                  </a:lnTo>
                  <a:lnTo>
                    <a:pt x="98" y="126"/>
                  </a:lnTo>
                  <a:lnTo>
                    <a:pt x="100" y="107"/>
                  </a:lnTo>
                  <a:lnTo>
                    <a:pt x="100" y="86"/>
                  </a:lnTo>
                  <a:lnTo>
                    <a:pt x="100" y="75"/>
                  </a:lnTo>
                  <a:lnTo>
                    <a:pt x="100" y="69"/>
                  </a:lnTo>
                  <a:lnTo>
                    <a:pt x="98" y="63"/>
                  </a:lnTo>
                  <a:lnTo>
                    <a:pt x="94" y="59"/>
                  </a:lnTo>
                  <a:lnTo>
                    <a:pt x="92" y="56"/>
                  </a:lnTo>
                  <a:lnTo>
                    <a:pt x="88" y="54"/>
                  </a:lnTo>
                  <a:lnTo>
                    <a:pt x="84" y="54"/>
                  </a:lnTo>
                  <a:lnTo>
                    <a:pt x="77" y="54"/>
                  </a:lnTo>
                  <a:lnTo>
                    <a:pt x="44" y="54"/>
                  </a:lnTo>
                  <a:lnTo>
                    <a:pt x="34" y="98"/>
                  </a:lnTo>
                  <a:lnTo>
                    <a:pt x="25" y="130"/>
                  </a:lnTo>
                  <a:lnTo>
                    <a:pt x="17" y="151"/>
                  </a:lnTo>
                  <a:lnTo>
                    <a:pt x="11" y="163"/>
                  </a:lnTo>
                  <a:lnTo>
                    <a:pt x="0" y="159"/>
                  </a:lnTo>
                  <a:lnTo>
                    <a:pt x="15" y="121"/>
                  </a:lnTo>
                  <a:lnTo>
                    <a:pt x="25" y="86"/>
                  </a:lnTo>
                  <a:lnTo>
                    <a:pt x="34" y="54"/>
                  </a:lnTo>
                  <a:lnTo>
                    <a:pt x="2" y="54"/>
                  </a:lnTo>
                  <a:lnTo>
                    <a:pt x="2" y="44"/>
                  </a:lnTo>
                  <a:lnTo>
                    <a:pt x="36" y="44"/>
                  </a:lnTo>
                  <a:lnTo>
                    <a:pt x="40" y="23"/>
                  </a:lnTo>
                  <a:lnTo>
                    <a:pt x="42" y="6"/>
                  </a:lnTo>
                  <a:close/>
                  <a:moveTo>
                    <a:pt x="125" y="4"/>
                  </a:moveTo>
                  <a:lnTo>
                    <a:pt x="131" y="10"/>
                  </a:lnTo>
                  <a:lnTo>
                    <a:pt x="136" y="19"/>
                  </a:lnTo>
                  <a:lnTo>
                    <a:pt x="140" y="25"/>
                  </a:lnTo>
                  <a:lnTo>
                    <a:pt x="144" y="33"/>
                  </a:lnTo>
                  <a:lnTo>
                    <a:pt x="133" y="38"/>
                  </a:lnTo>
                  <a:lnTo>
                    <a:pt x="129" y="27"/>
                  </a:lnTo>
                  <a:lnTo>
                    <a:pt x="123" y="19"/>
                  </a:lnTo>
                  <a:lnTo>
                    <a:pt x="117" y="8"/>
                  </a:lnTo>
                  <a:lnTo>
                    <a:pt x="125" y="4"/>
                  </a:lnTo>
                  <a:close/>
                  <a:moveTo>
                    <a:pt x="148" y="0"/>
                  </a:moveTo>
                  <a:lnTo>
                    <a:pt x="154" y="6"/>
                  </a:lnTo>
                  <a:lnTo>
                    <a:pt x="158" y="15"/>
                  </a:lnTo>
                  <a:lnTo>
                    <a:pt x="163" y="21"/>
                  </a:lnTo>
                  <a:lnTo>
                    <a:pt x="165" y="27"/>
                  </a:lnTo>
                  <a:lnTo>
                    <a:pt x="156" y="31"/>
                  </a:lnTo>
                  <a:lnTo>
                    <a:pt x="148" y="17"/>
                  </a:lnTo>
                  <a:lnTo>
                    <a:pt x="140" y="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1045" y="1490"/>
              <a:ext cx="165" cy="164"/>
            </a:xfrm>
            <a:custGeom>
              <a:avLst/>
              <a:gdLst>
                <a:gd name="T0" fmla="*/ 113 w 165"/>
                <a:gd name="T1" fmla="*/ 132 h 164"/>
                <a:gd name="T2" fmla="*/ 140 w 165"/>
                <a:gd name="T3" fmla="*/ 147 h 164"/>
                <a:gd name="T4" fmla="*/ 165 w 165"/>
                <a:gd name="T5" fmla="*/ 153 h 164"/>
                <a:gd name="T6" fmla="*/ 159 w 165"/>
                <a:gd name="T7" fmla="*/ 164 h 164"/>
                <a:gd name="T8" fmla="*/ 132 w 165"/>
                <a:gd name="T9" fmla="*/ 153 h 164"/>
                <a:gd name="T10" fmla="*/ 107 w 165"/>
                <a:gd name="T11" fmla="*/ 139 h 164"/>
                <a:gd name="T12" fmla="*/ 113 w 165"/>
                <a:gd name="T13" fmla="*/ 132 h 164"/>
                <a:gd name="T14" fmla="*/ 48 w 165"/>
                <a:gd name="T15" fmla="*/ 132 h 164"/>
                <a:gd name="T16" fmla="*/ 57 w 165"/>
                <a:gd name="T17" fmla="*/ 139 h 164"/>
                <a:gd name="T18" fmla="*/ 34 w 165"/>
                <a:gd name="T19" fmla="*/ 153 h 164"/>
                <a:gd name="T20" fmla="*/ 5 w 165"/>
                <a:gd name="T21" fmla="*/ 162 h 164"/>
                <a:gd name="T22" fmla="*/ 0 w 165"/>
                <a:gd name="T23" fmla="*/ 153 h 164"/>
                <a:gd name="T24" fmla="*/ 27 w 165"/>
                <a:gd name="T25" fmla="*/ 145 h 164"/>
                <a:gd name="T26" fmla="*/ 48 w 165"/>
                <a:gd name="T27" fmla="*/ 132 h 164"/>
                <a:gd name="T28" fmla="*/ 25 w 165"/>
                <a:gd name="T29" fmla="*/ 107 h 164"/>
                <a:gd name="T30" fmla="*/ 25 w 165"/>
                <a:gd name="T31" fmla="*/ 122 h 164"/>
                <a:gd name="T32" fmla="*/ 136 w 165"/>
                <a:gd name="T33" fmla="*/ 122 h 164"/>
                <a:gd name="T34" fmla="*/ 136 w 165"/>
                <a:gd name="T35" fmla="*/ 107 h 164"/>
                <a:gd name="T36" fmla="*/ 25 w 165"/>
                <a:gd name="T37" fmla="*/ 107 h 164"/>
                <a:gd name="T38" fmla="*/ 25 w 165"/>
                <a:gd name="T39" fmla="*/ 82 h 164"/>
                <a:gd name="T40" fmla="*/ 25 w 165"/>
                <a:gd name="T41" fmla="*/ 99 h 164"/>
                <a:gd name="T42" fmla="*/ 136 w 165"/>
                <a:gd name="T43" fmla="*/ 99 h 164"/>
                <a:gd name="T44" fmla="*/ 136 w 165"/>
                <a:gd name="T45" fmla="*/ 82 h 164"/>
                <a:gd name="T46" fmla="*/ 25 w 165"/>
                <a:gd name="T47" fmla="*/ 82 h 164"/>
                <a:gd name="T48" fmla="*/ 25 w 165"/>
                <a:gd name="T49" fmla="*/ 59 h 164"/>
                <a:gd name="T50" fmla="*/ 25 w 165"/>
                <a:gd name="T51" fmla="*/ 74 h 164"/>
                <a:gd name="T52" fmla="*/ 136 w 165"/>
                <a:gd name="T53" fmla="*/ 74 h 164"/>
                <a:gd name="T54" fmla="*/ 136 w 165"/>
                <a:gd name="T55" fmla="*/ 59 h 164"/>
                <a:gd name="T56" fmla="*/ 25 w 165"/>
                <a:gd name="T57" fmla="*/ 59 h 164"/>
                <a:gd name="T58" fmla="*/ 17 w 165"/>
                <a:gd name="T59" fmla="*/ 51 h 164"/>
                <a:gd name="T60" fmla="*/ 146 w 165"/>
                <a:gd name="T61" fmla="*/ 51 h 164"/>
                <a:gd name="T62" fmla="*/ 146 w 165"/>
                <a:gd name="T63" fmla="*/ 130 h 164"/>
                <a:gd name="T64" fmla="*/ 17 w 165"/>
                <a:gd name="T65" fmla="*/ 130 h 164"/>
                <a:gd name="T66" fmla="*/ 17 w 165"/>
                <a:gd name="T67" fmla="*/ 51 h 164"/>
                <a:gd name="T68" fmla="*/ 111 w 165"/>
                <a:gd name="T69" fmla="*/ 9 h 164"/>
                <a:gd name="T70" fmla="*/ 111 w 165"/>
                <a:gd name="T71" fmla="*/ 27 h 164"/>
                <a:gd name="T72" fmla="*/ 148 w 165"/>
                <a:gd name="T73" fmla="*/ 27 h 164"/>
                <a:gd name="T74" fmla="*/ 148 w 165"/>
                <a:gd name="T75" fmla="*/ 9 h 164"/>
                <a:gd name="T76" fmla="*/ 111 w 165"/>
                <a:gd name="T77" fmla="*/ 9 h 164"/>
                <a:gd name="T78" fmla="*/ 61 w 165"/>
                <a:gd name="T79" fmla="*/ 9 h 164"/>
                <a:gd name="T80" fmla="*/ 61 w 165"/>
                <a:gd name="T81" fmla="*/ 27 h 164"/>
                <a:gd name="T82" fmla="*/ 100 w 165"/>
                <a:gd name="T83" fmla="*/ 27 h 164"/>
                <a:gd name="T84" fmla="*/ 100 w 165"/>
                <a:gd name="T85" fmla="*/ 9 h 164"/>
                <a:gd name="T86" fmla="*/ 61 w 165"/>
                <a:gd name="T87" fmla="*/ 9 h 164"/>
                <a:gd name="T88" fmla="*/ 15 w 165"/>
                <a:gd name="T89" fmla="*/ 9 h 164"/>
                <a:gd name="T90" fmla="*/ 15 w 165"/>
                <a:gd name="T91" fmla="*/ 27 h 164"/>
                <a:gd name="T92" fmla="*/ 52 w 165"/>
                <a:gd name="T93" fmla="*/ 27 h 164"/>
                <a:gd name="T94" fmla="*/ 52 w 165"/>
                <a:gd name="T95" fmla="*/ 9 h 164"/>
                <a:gd name="T96" fmla="*/ 15 w 165"/>
                <a:gd name="T97" fmla="*/ 9 h 164"/>
                <a:gd name="T98" fmla="*/ 5 w 165"/>
                <a:gd name="T99" fmla="*/ 0 h 164"/>
                <a:gd name="T100" fmla="*/ 159 w 165"/>
                <a:gd name="T101" fmla="*/ 0 h 164"/>
                <a:gd name="T102" fmla="*/ 159 w 165"/>
                <a:gd name="T103" fmla="*/ 36 h 164"/>
                <a:gd name="T104" fmla="*/ 5 w 165"/>
                <a:gd name="T105" fmla="*/ 36 h 164"/>
                <a:gd name="T106" fmla="*/ 5 w 165"/>
                <a:gd name="T107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5" h="164">
                  <a:moveTo>
                    <a:pt x="113" y="132"/>
                  </a:moveTo>
                  <a:lnTo>
                    <a:pt x="140" y="147"/>
                  </a:lnTo>
                  <a:lnTo>
                    <a:pt x="165" y="153"/>
                  </a:lnTo>
                  <a:lnTo>
                    <a:pt x="159" y="164"/>
                  </a:lnTo>
                  <a:lnTo>
                    <a:pt x="132" y="153"/>
                  </a:lnTo>
                  <a:lnTo>
                    <a:pt x="107" y="139"/>
                  </a:lnTo>
                  <a:lnTo>
                    <a:pt x="113" y="132"/>
                  </a:lnTo>
                  <a:close/>
                  <a:moveTo>
                    <a:pt x="48" y="132"/>
                  </a:moveTo>
                  <a:lnTo>
                    <a:pt x="57" y="139"/>
                  </a:lnTo>
                  <a:lnTo>
                    <a:pt x="34" y="153"/>
                  </a:lnTo>
                  <a:lnTo>
                    <a:pt x="5" y="162"/>
                  </a:lnTo>
                  <a:lnTo>
                    <a:pt x="0" y="153"/>
                  </a:lnTo>
                  <a:lnTo>
                    <a:pt x="27" y="145"/>
                  </a:lnTo>
                  <a:lnTo>
                    <a:pt x="48" y="132"/>
                  </a:lnTo>
                  <a:close/>
                  <a:moveTo>
                    <a:pt x="25" y="107"/>
                  </a:moveTo>
                  <a:lnTo>
                    <a:pt x="25" y="122"/>
                  </a:lnTo>
                  <a:lnTo>
                    <a:pt x="136" y="122"/>
                  </a:lnTo>
                  <a:lnTo>
                    <a:pt x="136" y="107"/>
                  </a:lnTo>
                  <a:lnTo>
                    <a:pt x="25" y="107"/>
                  </a:lnTo>
                  <a:close/>
                  <a:moveTo>
                    <a:pt x="25" y="82"/>
                  </a:moveTo>
                  <a:lnTo>
                    <a:pt x="25" y="99"/>
                  </a:lnTo>
                  <a:lnTo>
                    <a:pt x="136" y="99"/>
                  </a:lnTo>
                  <a:lnTo>
                    <a:pt x="136" y="82"/>
                  </a:lnTo>
                  <a:lnTo>
                    <a:pt x="25" y="82"/>
                  </a:lnTo>
                  <a:close/>
                  <a:moveTo>
                    <a:pt x="25" y="59"/>
                  </a:moveTo>
                  <a:lnTo>
                    <a:pt x="25" y="74"/>
                  </a:lnTo>
                  <a:lnTo>
                    <a:pt x="136" y="74"/>
                  </a:lnTo>
                  <a:lnTo>
                    <a:pt x="136" y="59"/>
                  </a:lnTo>
                  <a:lnTo>
                    <a:pt x="25" y="59"/>
                  </a:lnTo>
                  <a:close/>
                  <a:moveTo>
                    <a:pt x="17" y="51"/>
                  </a:moveTo>
                  <a:lnTo>
                    <a:pt x="146" y="51"/>
                  </a:lnTo>
                  <a:lnTo>
                    <a:pt x="146" y="130"/>
                  </a:lnTo>
                  <a:lnTo>
                    <a:pt x="17" y="130"/>
                  </a:lnTo>
                  <a:lnTo>
                    <a:pt x="17" y="51"/>
                  </a:lnTo>
                  <a:close/>
                  <a:moveTo>
                    <a:pt x="111" y="9"/>
                  </a:moveTo>
                  <a:lnTo>
                    <a:pt x="111" y="27"/>
                  </a:lnTo>
                  <a:lnTo>
                    <a:pt x="148" y="27"/>
                  </a:lnTo>
                  <a:lnTo>
                    <a:pt x="148" y="9"/>
                  </a:lnTo>
                  <a:lnTo>
                    <a:pt x="111" y="9"/>
                  </a:lnTo>
                  <a:close/>
                  <a:moveTo>
                    <a:pt x="61" y="9"/>
                  </a:moveTo>
                  <a:lnTo>
                    <a:pt x="61" y="27"/>
                  </a:lnTo>
                  <a:lnTo>
                    <a:pt x="100" y="27"/>
                  </a:lnTo>
                  <a:lnTo>
                    <a:pt x="100" y="9"/>
                  </a:lnTo>
                  <a:lnTo>
                    <a:pt x="61" y="9"/>
                  </a:lnTo>
                  <a:close/>
                  <a:moveTo>
                    <a:pt x="15" y="9"/>
                  </a:moveTo>
                  <a:lnTo>
                    <a:pt x="15" y="27"/>
                  </a:lnTo>
                  <a:lnTo>
                    <a:pt x="52" y="27"/>
                  </a:lnTo>
                  <a:lnTo>
                    <a:pt x="52" y="9"/>
                  </a:lnTo>
                  <a:lnTo>
                    <a:pt x="15" y="9"/>
                  </a:lnTo>
                  <a:close/>
                  <a:moveTo>
                    <a:pt x="5" y="0"/>
                  </a:moveTo>
                  <a:lnTo>
                    <a:pt x="159" y="0"/>
                  </a:lnTo>
                  <a:lnTo>
                    <a:pt x="159" y="36"/>
                  </a:lnTo>
                  <a:lnTo>
                    <a:pt x="5" y="3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1235" y="1494"/>
              <a:ext cx="156" cy="147"/>
            </a:xfrm>
            <a:custGeom>
              <a:avLst/>
              <a:gdLst>
                <a:gd name="T0" fmla="*/ 117 w 156"/>
                <a:gd name="T1" fmla="*/ 7 h 147"/>
                <a:gd name="T2" fmla="*/ 131 w 156"/>
                <a:gd name="T3" fmla="*/ 23 h 147"/>
                <a:gd name="T4" fmla="*/ 146 w 156"/>
                <a:gd name="T5" fmla="*/ 44 h 147"/>
                <a:gd name="T6" fmla="*/ 152 w 156"/>
                <a:gd name="T7" fmla="*/ 74 h 147"/>
                <a:gd name="T8" fmla="*/ 156 w 156"/>
                <a:gd name="T9" fmla="*/ 111 h 147"/>
                <a:gd name="T10" fmla="*/ 156 w 156"/>
                <a:gd name="T11" fmla="*/ 120 h 147"/>
                <a:gd name="T12" fmla="*/ 156 w 156"/>
                <a:gd name="T13" fmla="*/ 128 h 147"/>
                <a:gd name="T14" fmla="*/ 144 w 156"/>
                <a:gd name="T15" fmla="*/ 128 h 147"/>
                <a:gd name="T16" fmla="*/ 144 w 156"/>
                <a:gd name="T17" fmla="*/ 124 h 147"/>
                <a:gd name="T18" fmla="*/ 144 w 156"/>
                <a:gd name="T19" fmla="*/ 116 h 147"/>
                <a:gd name="T20" fmla="*/ 144 w 156"/>
                <a:gd name="T21" fmla="*/ 107 h 147"/>
                <a:gd name="T22" fmla="*/ 141 w 156"/>
                <a:gd name="T23" fmla="*/ 76 h 147"/>
                <a:gd name="T24" fmla="*/ 135 w 156"/>
                <a:gd name="T25" fmla="*/ 53 h 147"/>
                <a:gd name="T26" fmla="*/ 127 w 156"/>
                <a:gd name="T27" fmla="*/ 34 h 147"/>
                <a:gd name="T28" fmla="*/ 117 w 156"/>
                <a:gd name="T29" fmla="*/ 23 h 147"/>
                <a:gd name="T30" fmla="*/ 108 w 156"/>
                <a:gd name="T31" fmla="*/ 15 h 147"/>
                <a:gd name="T32" fmla="*/ 117 w 156"/>
                <a:gd name="T33" fmla="*/ 7 h 147"/>
                <a:gd name="T34" fmla="*/ 2 w 156"/>
                <a:gd name="T35" fmla="*/ 0 h 147"/>
                <a:gd name="T36" fmla="*/ 14 w 156"/>
                <a:gd name="T37" fmla="*/ 3 h 147"/>
                <a:gd name="T38" fmla="*/ 12 w 156"/>
                <a:gd name="T39" fmla="*/ 13 h 147"/>
                <a:gd name="T40" fmla="*/ 10 w 156"/>
                <a:gd name="T41" fmla="*/ 30 h 147"/>
                <a:gd name="T42" fmla="*/ 10 w 156"/>
                <a:gd name="T43" fmla="*/ 55 h 147"/>
                <a:gd name="T44" fmla="*/ 10 w 156"/>
                <a:gd name="T45" fmla="*/ 76 h 147"/>
                <a:gd name="T46" fmla="*/ 12 w 156"/>
                <a:gd name="T47" fmla="*/ 97 h 147"/>
                <a:gd name="T48" fmla="*/ 19 w 156"/>
                <a:gd name="T49" fmla="*/ 118 h 147"/>
                <a:gd name="T50" fmla="*/ 25 w 156"/>
                <a:gd name="T51" fmla="*/ 130 h 147"/>
                <a:gd name="T52" fmla="*/ 39 w 156"/>
                <a:gd name="T53" fmla="*/ 135 h 147"/>
                <a:gd name="T54" fmla="*/ 44 w 156"/>
                <a:gd name="T55" fmla="*/ 135 h 147"/>
                <a:gd name="T56" fmla="*/ 48 w 156"/>
                <a:gd name="T57" fmla="*/ 132 h 147"/>
                <a:gd name="T58" fmla="*/ 52 w 156"/>
                <a:gd name="T59" fmla="*/ 128 h 147"/>
                <a:gd name="T60" fmla="*/ 56 w 156"/>
                <a:gd name="T61" fmla="*/ 124 h 147"/>
                <a:gd name="T62" fmla="*/ 64 w 156"/>
                <a:gd name="T63" fmla="*/ 111 h 147"/>
                <a:gd name="T64" fmla="*/ 75 w 156"/>
                <a:gd name="T65" fmla="*/ 91 h 147"/>
                <a:gd name="T66" fmla="*/ 83 w 156"/>
                <a:gd name="T67" fmla="*/ 95 h 147"/>
                <a:gd name="T68" fmla="*/ 73 w 156"/>
                <a:gd name="T69" fmla="*/ 118 h 147"/>
                <a:gd name="T70" fmla="*/ 64 w 156"/>
                <a:gd name="T71" fmla="*/ 132 h 147"/>
                <a:gd name="T72" fmla="*/ 58 w 156"/>
                <a:gd name="T73" fmla="*/ 139 h 147"/>
                <a:gd name="T74" fmla="*/ 54 w 156"/>
                <a:gd name="T75" fmla="*/ 141 h 147"/>
                <a:gd name="T76" fmla="*/ 50 w 156"/>
                <a:gd name="T77" fmla="*/ 145 h 147"/>
                <a:gd name="T78" fmla="*/ 44 w 156"/>
                <a:gd name="T79" fmla="*/ 147 h 147"/>
                <a:gd name="T80" fmla="*/ 37 w 156"/>
                <a:gd name="T81" fmla="*/ 147 h 147"/>
                <a:gd name="T82" fmla="*/ 23 w 156"/>
                <a:gd name="T83" fmla="*/ 143 h 147"/>
                <a:gd name="T84" fmla="*/ 10 w 156"/>
                <a:gd name="T85" fmla="*/ 130 h 147"/>
                <a:gd name="T86" fmla="*/ 4 w 156"/>
                <a:gd name="T87" fmla="*/ 109 h 147"/>
                <a:gd name="T88" fmla="*/ 0 w 156"/>
                <a:gd name="T89" fmla="*/ 84 h 147"/>
                <a:gd name="T90" fmla="*/ 0 w 156"/>
                <a:gd name="T91" fmla="*/ 53 h 147"/>
                <a:gd name="T92" fmla="*/ 0 w 156"/>
                <a:gd name="T93" fmla="*/ 23 h 147"/>
                <a:gd name="T94" fmla="*/ 2 w 156"/>
                <a:gd name="T95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6" h="147">
                  <a:moveTo>
                    <a:pt x="117" y="7"/>
                  </a:moveTo>
                  <a:lnTo>
                    <a:pt x="131" y="23"/>
                  </a:lnTo>
                  <a:lnTo>
                    <a:pt x="146" y="44"/>
                  </a:lnTo>
                  <a:lnTo>
                    <a:pt x="152" y="74"/>
                  </a:lnTo>
                  <a:lnTo>
                    <a:pt x="156" y="111"/>
                  </a:lnTo>
                  <a:lnTo>
                    <a:pt x="156" y="120"/>
                  </a:lnTo>
                  <a:lnTo>
                    <a:pt x="156" y="128"/>
                  </a:lnTo>
                  <a:lnTo>
                    <a:pt x="144" y="128"/>
                  </a:lnTo>
                  <a:lnTo>
                    <a:pt x="144" y="124"/>
                  </a:lnTo>
                  <a:lnTo>
                    <a:pt x="144" y="116"/>
                  </a:lnTo>
                  <a:lnTo>
                    <a:pt x="144" y="107"/>
                  </a:lnTo>
                  <a:lnTo>
                    <a:pt x="141" y="76"/>
                  </a:lnTo>
                  <a:lnTo>
                    <a:pt x="135" y="53"/>
                  </a:lnTo>
                  <a:lnTo>
                    <a:pt x="127" y="34"/>
                  </a:lnTo>
                  <a:lnTo>
                    <a:pt x="117" y="23"/>
                  </a:lnTo>
                  <a:lnTo>
                    <a:pt x="108" y="15"/>
                  </a:lnTo>
                  <a:lnTo>
                    <a:pt x="117" y="7"/>
                  </a:lnTo>
                  <a:close/>
                  <a:moveTo>
                    <a:pt x="2" y="0"/>
                  </a:moveTo>
                  <a:lnTo>
                    <a:pt x="14" y="3"/>
                  </a:lnTo>
                  <a:lnTo>
                    <a:pt x="12" y="13"/>
                  </a:lnTo>
                  <a:lnTo>
                    <a:pt x="10" y="30"/>
                  </a:lnTo>
                  <a:lnTo>
                    <a:pt x="10" y="55"/>
                  </a:lnTo>
                  <a:lnTo>
                    <a:pt x="10" y="76"/>
                  </a:lnTo>
                  <a:lnTo>
                    <a:pt x="12" y="97"/>
                  </a:lnTo>
                  <a:lnTo>
                    <a:pt x="19" y="118"/>
                  </a:lnTo>
                  <a:lnTo>
                    <a:pt x="25" y="130"/>
                  </a:lnTo>
                  <a:lnTo>
                    <a:pt x="39" y="135"/>
                  </a:lnTo>
                  <a:lnTo>
                    <a:pt x="44" y="135"/>
                  </a:lnTo>
                  <a:lnTo>
                    <a:pt x="48" y="132"/>
                  </a:lnTo>
                  <a:lnTo>
                    <a:pt x="52" y="128"/>
                  </a:lnTo>
                  <a:lnTo>
                    <a:pt x="56" y="124"/>
                  </a:lnTo>
                  <a:lnTo>
                    <a:pt x="64" y="111"/>
                  </a:lnTo>
                  <a:lnTo>
                    <a:pt x="75" y="91"/>
                  </a:lnTo>
                  <a:lnTo>
                    <a:pt x="83" y="95"/>
                  </a:lnTo>
                  <a:lnTo>
                    <a:pt x="73" y="118"/>
                  </a:lnTo>
                  <a:lnTo>
                    <a:pt x="64" y="132"/>
                  </a:lnTo>
                  <a:lnTo>
                    <a:pt x="58" y="139"/>
                  </a:lnTo>
                  <a:lnTo>
                    <a:pt x="54" y="141"/>
                  </a:lnTo>
                  <a:lnTo>
                    <a:pt x="50" y="145"/>
                  </a:lnTo>
                  <a:lnTo>
                    <a:pt x="44" y="147"/>
                  </a:lnTo>
                  <a:lnTo>
                    <a:pt x="37" y="147"/>
                  </a:lnTo>
                  <a:lnTo>
                    <a:pt x="23" y="143"/>
                  </a:lnTo>
                  <a:lnTo>
                    <a:pt x="10" y="130"/>
                  </a:lnTo>
                  <a:lnTo>
                    <a:pt x="4" y="109"/>
                  </a:lnTo>
                  <a:lnTo>
                    <a:pt x="0" y="84"/>
                  </a:lnTo>
                  <a:lnTo>
                    <a:pt x="0" y="53"/>
                  </a:lnTo>
                  <a:lnTo>
                    <a:pt x="0" y="2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13"/>
            <p:cNvSpPr>
              <a:spLocks noEditPoints="1"/>
            </p:cNvSpPr>
            <p:nvPr/>
          </p:nvSpPr>
          <p:spPr bwMode="auto">
            <a:xfrm>
              <a:off x="1412" y="1488"/>
              <a:ext cx="160" cy="161"/>
            </a:xfrm>
            <a:custGeom>
              <a:avLst/>
              <a:gdLst>
                <a:gd name="T0" fmla="*/ 85 w 160"/>
                <a:gd name="T1" fmla="*/ 101 h 161"/>
                <a:gd name="T2" fmla="*/ 77 w 160"/>
                <a:gd name="T3" fmla="*/ 117 h 161"/>
                <a:gd name="T4" fmla="*/ 79 w 160"/>
                <a:gd name="T5" fmla="*/ 138 h 161"/>
                <a:gd name="T6" fmla="*/ 106 w 160"/>
                <a:gd name="T7" fmla="*/ 147 h 161"/>
                <a:gd name="T8" fmla="*/ 160 w 160"/>
                <a:gd name="T9" fmla="*/ 145 h 161"/>
                <a:gd name="T10" fmla="*/ 154 w 160"/>
                <a:gd name="T11" fmla="*/ 157 h 161"/>
                <a:gd name="T12" fmla="*/ 131 w 160"/>
                <a:gd name="T13" fmla="*/ 157 h 161"/>
                <a:gd name="T14" fmla="*/ 102 w 160"/>
                <a:gd name="T15" fmla="*/ 157 h 161"/>
                <a:gd name="T16" fmla="*/ 81 w 160"/>
                <a:gd name="T17" fmla="*/ 151 h 161"/>
                <a:gd name="T18" fmla="*/ 71 w 160"/>
                <a:gd name="T19" fmla="*/ 145 h 161"/>
                <a:gd name="T20" fmla="*/ 67 w 160"/>
                <a:gd name="T21" fmla="*/ 132 h 161"/>
                <a:gd name="T22" fmla="*/ 67 w 160"/>
                <a:gd name="T23" fmla="*/ 117 h 161"/>
                <a:gd name="T24" fmla="*/ 73 w 160"/>
                <a:gd name="T25" fmla="*/ 103 h 161"/>
                <a:gd name="T26" fmla="*/ 156 w 160"/>
                <a:gd name="T27" fmla="*/ 50 h 161"/>
                <a:gd name="T28" fmla="*/ 152 w 160"/>
                <a:gd name="T29" fmla="*/ 63 h 161"/>
                <a:gd name="T30" fmla="*/ 137 w 160"/>
                <a:gd name="T31" fmla="*/ 61 h 161"/>
                <a:gd name="T32" fmla="*/ 96 w 160"/>
                <a:gd name="T33" fmla="*/ 67 h 161"/>
                <a:gd name="T34" fmla="*/ 81 w 160"/>
                <a:gd name="T35" fmla="*/ 61 h 161"/>
                <a:gd name="T36" fmla="*/ 106 w 160"/>
                <a:gd name="T37" fmla="*/ 53 h 161"/>
                <a:gd name="T38" fmla="*/ 156 w 160"/>
                <a:gd name="T39" fmla="*/ 50 h 161"/>
                <a:gd name="T40" fmla="*/ 50 w 160"/>
                <a:gd name="T41" fmla="*/ 0 h 161"/>
                <a:gd name="T42" fmla="*/ 48 w 160"/>
                <a:gd name="T43" fmla="*/ 17 h 161"/>
                <a:gd name="T44" fmla="*/ 104 w 160"/>
                <a:gd name="T45" fmla="*/ 27 h 161"/>
                <a:gd name="T46" fmla="*/ 46 w 160"/>
                <a:gd name="T47" fmla="*/ 38 h 161"/>
                <a:gd name="T48" fmla="*/ 25 w 160"/>
                <a:gd name="T49" fmla="*/ 128 h 161"/>
                <a:gd name="T50" fmla="*/ 0 w 160"/>
                <a:gd name="T51" fmla="*/ 157 h 161"/>
                <a:gd name="T52" fmla="*/ 21 w 160"/>
                <a:gd name="T53" fmla="*/ 101 h 161"/>
                <a:gd name="T54" fmla="*/ 33 w 160"/>
                <a:gd name="T55" fmla="*/ 38 h 161"/>
                <a:gd name="T56" fmla="*/ 4 w 160"/>
                <a:gd name="T57" fmla="*/ 27 h 161"/>
                <a:gd name="T58" fmla="*/ 35 w 160"/>
                <a:gd name="T59" fmla="*/ 23 h 161"/>
                <a:gd name="T60" fmla="*/ 37 w 160"/>
                <a:gd name="T61" fmla="*/ 9 h 161"/>
                <a:gd name="T62" fmla="*/ 37 w 160"/>
                <a:gd name="T6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0" h="161">
                  <a:moveTo>
                    <a:pt x="77" y="97"/>
                  </a:moveTo>
                  <a:lnTo>
                    <a:pt x="85" y="101"/>
                  </a:lnTo>
                  <a:lnTo>
                    <a:pt x="81" y="111"/>
                  </a:lnTo>
                  <a:lnTo>
                    <a:pt x="77" y="117"/>
                  </a:lnTo>
                  <a:lnTo>
                    <a:pt x="75" y="126"/>
                  </a:lnTo>
                  <a:lnTo>
                    <a:pt x="79" y="138"/>
                  </a:lnTo>
                  <a:lnTo>
                    <a:pt x="89" y="145"/>
                  </a:lnTo>
                  <a:lnTo>
                    <a:pt x="106" y="147"/>
                  </a:lnTo>
                  <a:lnTo>
                    <a:pt x="125" y="147"/>
                  </a:lnTo>
                  <a:lnTo>
                    <a:pt x="160" y="145"/>
                  </a:lnTo>
                  <a:lnTo>
                    <a:pt x="160" y="157"/>
                  </a:lnTo>
                  <a:lnTo>
                    <a:pt x="154" y="157"/>
                  </a:lnTo>
                  <a:lnTo>
                    <a:pt x="141" y="157"/>
                  </a:lnTo>
                  <a:lnTo>
                    <a:pt x="131" y="157"/>
                  </a:lnTo>
                  <a:lnTo>
                    <a:pt x="125" y="157"/>
                  </a:lnTo>
                  <a:lnTo>
                    <a:pt x="102" y="157"/>
                  </a:lnTo>
                  <a:lnTo>
                    <a:pt x="89" y="155"/>
                  </a:lnTo>
                  <a:lnTo>
                    <a:pt x="81" y="151"/>
                  </a:lnTo>
                  <a:lnTo>
                    <a:pt x="75" y="149"/>
                  </a:lnTo>
                  <a:lnTo>
                    <a:pt x="71" y="145"/>
                  </a:lnTo>
                  <a:lnTo>
                    <a:pt x="69" y="138"/>
                  </a:lnTo>
                  <a:lnTo>
                    <a:pt x="67" y="132"/>
                  </a:lnTo>
                  <a:lnTo>
                    <a:pt x="64" y="126"/>
                  </a:lnTo>
                  <a:lnTo>
                    <a:pt x="67" y="117"/>
                  </a:lnTo>
                  <a:lnTo>
                    <a:pt x="69" y="109"/>
                  </a:lnTo>
                  <a:lnTo>
                    <a:pt x="73" y="103"/>
                  </a:lnTo>
                  <a:lnTo>
                    <a:pt x="77" y="97"/>
                  </a:lnTo>
                  <a:close/>
                  <a:moveTo>
                    <a:pt x="156" y="50"/>
                  </a:moveTo>
                  <a:lnTo>
                    <a:pt x="156" y="63"/>
                  </a:lnTo>
                  <a:lnTo>
                    <a:pt x="152" y="63"/>
                  </a:lnTo>
                  <a:lnTo>
                    <a:pt x="146" y="61"/>
                  </a:lnTo>
                  <a:lnTo>
                    <a:pt x="137" y="61"/>
                  </a:lnTo>
                  <a:lnTo>
                    <a:pt x="112" y="63"/>
                  </a:lnTo>
                  <a:lnTo>
                    <a:pt x="96" y="67"/>
                  </a:lnTo>
                  <a:lnTo>
                    <a:pt x="85" y="69"/>
                  </a:lnTo>
                  <a:lnTo>
                    <a:pt x="81" y="61"/>
                  </a:lnTo>
                  <a:lnTo>
                    <a:pt x="92" y="57"/>
                  </a:lnTo>
                  <a:lnTo>
                    <a:pt x="106" y="53"/>
                  </a:lnTo>
                  <a:lnTo>
                    <a:pt x="127" y="50"/>
                  </a:lnTo>
                  <a:lnTo>
                    <a:pt x="156" y="50"/>
                  </a:lnTo>
                  <a:close/>
                  <a:moveTo>
                    <a:pt x="37" y="0"/>
                  </a:moveTo>
                  <a:lnTo>
                    <a:pt x="50" y="0"/>
                  </a:lnTo>
                  <a:lnTo>
                    <a:pt x="50" y="9"/>
                  </a:lnTo>
                  <a:lnTo>
                    <a:pt x="48" y="17"/>
                  </a:lnTo>
                  <a:lnTo>
                    <a:pt x="48" y="27"/>
                  </a:lnTo>
                  <a:lnTo>
                    <a:pt x="104" y="27"/>
                  </a:lnTo>
                  <a:lnTo>
                    <a:pt x="104" y="38"/>
                  </a:lnTo>
                  <a:lnTo>
                    <a:pt x="46" y="38"/>
                  </a:lnTo>
                  <a:lnTo>
                    <a:pt x="35" y="86"/>
                  </a:lnTo>
                  <a:lnTo>
                    <a:pt x="25" y="128"/>
                  </a:lnTo>
                  <a:lnTo>
                    <a:pt x="10" y="161"/>
                  </a:lnTo>
                  <a:lnTo>
                    <a:pt x="0" y="157"/>
                  </a:lnTo>
                  <a:lnTo>
                    <a:pt x="10" y="132"/>
                  </a:lnTo>
                  <a:lnTo>
                    <a:pt x="21" y="101"/>
                  </a:lnTo>
                  <a:lnTo>
                    <a:pt x="29" y="67"/>
                  </a:lnTo>
                  <a:lnTo>
                    <a:pt x="33" y="38"/>
                  </a:lnTo>
                  <a:lnTo>
                    <a:pt x="4" y="38"/>
                  </a:lnTo>
                  <a:lnTo>
                    <a:pt x="4" y="27"/>
                  </a:lnTo>
                  <a:lnTo>
                    <a:pt x="35" y="27"/>
                  </a:lnTo>
                  <a:lnTo>
                    <a:pt x="35" y="23"/>
                  </a:lnTo>
                  <a:lnTo>
                    <a:pt x="35" y="17"/>
                  </a:lnTo>
                  <a:lnTo>
                    <a:pt x="37" y="9"/>
                  </a:lnTo>
                  <a:lnTo>
                    <a:pt x="37" y="2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1601" y="1494"/>
              <a:ext cx="157" cy="147"/>
            </a:xfrm>
            <a:custGeom>
              <a:avLst/>
              <a:gdLst>
                <a:gd name="T0" fmla="*/ 115 w 157"/>
                <a:gd name="T1" fmla="*/ 7 h 147"/>
                <a:gd name="T2" fmla="*/ 132 w 157"/>
                <a:gd name="T3" fmla="*/ 23 h 147"/>
                <a:gd name="T4" fmla="*/ 144 w 157"/>
                <a:gd name="T5" fmla="*/ 44 h 147"/>
                <a:gd name="T6" fmla="*/ 152 w 157"/>
                <a:gd name="T7" fmla="*/ 74 h 147"/>
                <a:gd name="T8" fmla="*/ 157 w 157"/>
                <a:gd name="T9" fmla="*/ 111 h 147"/>
                <a:gd name="T10" fmla="*/ 154 w 157"/>
                <a:gd name="T11" fmla="*/ 120 h 147"/>
                <a:gd name="T12" fmla="*/ 154 w 157"/>
                <a:gd name="T13" fmla="*/ 128 h 147"/>
                <a:gd name="T14" fmla="*/ 142 w 157"/>
                <a:gd name="T15" fmla="*/ 128 h 147"/>
                <a:gd name="T16" fmla="*/ 144 w 157"/>
                <a:gd name="T17" fmla="*/ 124 h 147"/>
                <a:gd name="T18" fmla="*/ 144 w 157"/>
                <a:gd name="T19" fmla="*/ 116 h 147"/>
                <a:gd name="T20" fmla="*/ 144 w 157"/>
                <a:gd name="T21" fmla="*/ 107 h 147"/>
                <a:gd name="T22" fmla="*/ 142 w 157"/>
                <a:gd name="T23" fmla="*/ 76 h 147"/>
                <a:gd name="T24" fmla="*/ 136 w 157"/>
                <a:gd name="T25" fmla="*/ 53 h 147"/>
                <a:gd name="T26" fmla="*/ 125 w 157"/>
                <a:gd name="T27" fmla="*/ 34 h 147"/>
                <a:gd name="T28" fmla="*/ 117 w 157"/>
                <a:gd name="T29" fmla="*/ 23 h 147"/>
                <a:gd name="T30" fmla="*/ 109 w 157"/>
                <a:gd name="T31" fmla="*/ 15 h 147"/>
                <a:gd name="T32" fmla="*/ 115 w 157"/>
                <a:gd name="T33" fmla="*/ 7 h 147"/>
                <a:gd name="T34" fmla="*/ 2 w 157"/>
                <a:gd name="T35" fmla="*/ 0 h 147"/>
                <a:gd name="T36" fmla="*/ 15 w 157"/>
                <a:gd name="T37" fmla="*/ 3 h 147"/>
                <a:gd name="T38" fmla="*/ 13 w 157"/>
                <a:gd name="T39" fmla="*/ 13 h 147"/>
                <a:gd name="T40" fmla="*/ 11 w 157"/>
                <a:gd name="T41" fmla="*/ 30 h 147"/>
                <a:gd name="T42" fmla="*/ 11 w 157"/>
                <a:gd name="T43" fmla="*/ 55 h 147"/>
                <a:gd name="T44" fmla="*/ 11 w 157"/>
                <a:gd name="T45" fmla="*/ 76 h 147"/>
                <a:gd name="T46" fmla="*/ 13 w 157"/>
                <a:gd name="T47" fmla="*/ 97 h 147"/>
                <a:gd name="T48" fmla="*/ 17 w 157"/>
                <a:gd name="T49" fmla="*/ 118 h 147"/>
                <a:gd name="T50" fmla="*/ 25 w 157"/>
                <a:gd name="T51" fmla="*/ 130 h 147"/>
                <a:gd name="T52" fmla="*/ 38 w 157"/>
                <a:gd name="T53" fmla="*/ 135 h 147"/>
                <a:gd name="T54" fmla="*/ 44 w 157"/>
                <a:gd name="T55" fmla="*/ 135 h 147"/>
                <a:gd name="T56" fmla="*/ 48 w 157"/>
                <a:gd name="T57" fmla="*/ 132 h 147"/>
                <a:gd name="T58" fmla="*/ 52 w 157"/>
                <a:gd name="T59" fmla="*/ 128 h 147"/>
                <a:gd name="T60" fmla="*/ 57 w 157"/>
                <a:gd name="T61" fmla="*/ 124 h 147"/>
                <a:gd name="T62" fmla="*/ 65 w 157"/>
                <a:gd name="T63" fmla="*/ 111 h 147"/>
                <a:gd name="T64" fmla="*/ 75 w 157"/>
                <a:gd name="T65" fmla="*/ 91 h 147"/>
                <a:gd name="T66" fmla="*/ 84 w 157"/>
                <a:gd name="T67" fmla="*/ 95 h 147"/>
                <a:gd name="T68" fmla="*/ 73 w 157"/>
                <a:gd name="T69" fmla="*/ 118 h 147"/>
                <a:gd name="T70" fmla="*/ 65 w 157"/>
                <a:gd name="T71" fmla="*/ 132 h 147"/>
                <a:gd name="T72" fmla="*/ 59 w 157"/>
                <a:gd name="T73" fmla="*/ 139 h 147"/>
                <a:gd name="T74" fmla="*/ 55 w 157"/>
                <a:gd name="T75" fmla="*/ 141 h 147"/>
                <a:gd name="T76" fmla="*/ 50 w 157"/>
                <a:gd name="T77" fmla="*/ 145 h 147"/>
                <a:gd name="T78" fmla="*/ 44 w 157"/>
                <a:gd name="T79" fmla="*/ 147 h 147"/>
                <a:gd name="T80" fmla="*/ 38 w 157"/>
                <a:gd name="T81" fmla="*/ 147 h 147"/>
                <a:gd name="T82" fmla="*/ 21 w 157"/>
                <a:gd name="T83" fmla="*/ 143 h 147"/>
                <a:gd name="T84" fmla="*/ 11 w 157"/>
                <a:gd name="T85" fmla="*/ 130 h 147"/>
                <a:gd name="T86" fmla="*/ 5 w 157"/>
                <a:gd name="T87" fmla="*/ 109 h 147"/>
                <a:gd name="T88" fmla="*/ 0 w 157"/>
                <a:gd name="T89" fmla="*/ 84 h 147"/>
                <a:gd name="T90" fmla="*/ 0 w 157"/>
                <a:gd name="T91" fmla="*/ 53 h 147"/>
                <a:gd name="T92" fmla="*/ 0 w 157"/>
                <a:gd name="T93" fmla="*/ 23 h 147"/>
                <a:gd name="T94" fmla="*/ 2 w 157"/>
                <a:gd name="T95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7" h="147">
                  <a:moveTo>
                    <a:pt x="115" y="7"/>
                  </a:moveTo>
                  <a:lnTo>
                    <a:pt x="132" y="23"/>
                  </a:lnTo>
                  <a:lnTo>
                    <a:pt x="144" y="44"/>
                  </a:lnTo>
                  <a:lnTo>
                    <a:pt x="152" y="74"/>
                  </a:lnTo>
                  <a:lnTo>
                    <a:pt x="157" y="111"/>
                  </a:lnTo>
                  <a:lnTo>
                    <a:pt x="154" y="120"/>
                  </a:lnTo>
                  <a:lnTo>
                    <a:pt x="154" y="128"/>
                  </a:lnTo>
                  <a:lnTo>
                    <a:pt x="142" y="128"/>
                  </a:lnTo>
                  <a:lnTo>
                    <a:pt x="144" y="124"/>
                  </a:lnTo>
                  <a:lnTo>
                    <a:pt x="144" y="116"/>
                  </a:lnTo>
                  <a:lnTo>
                    <a:pt x="144" y="107"/>
                  </a:lnTo>
                  <a:lnTo>
                    <a:pt x="142" y="76"/>
                  </a:lnTo>
                  <a:lnTo>
                    <a:pt x="136" y="53"/>
                  </a:lnTo>
                  <a:lnTo>
                    <a:pt x="125" y="34"/>
                  </a:lnTo>
                  <a:lnTo>
                    <a:pt x="117" y="23"/>
                  </a:lnTo>
                  <a:lnTo>
                    <a:pt x="109" y="15"/>
                  </a:lnTo>
                  <a:lnTo>
                    <a:pt x="115" y="7"/>
                  </a:lnTo>
                  <a:close/>
                  <a:moveTo>
                    <a:pt x="2" y="0"/>
                  </a:moveTo>
                  <a:lnTo>
                    <a:pt x="15" y="3"/>
                  </a:lnTo>
                  <a:lnTo>
                    <a:pt x="13" y="13"/>
                  </a:lnTo>
                  <a:lnTo>
                    <a:pt x="11" y="30"/>
                  </a:lnTo>
                  <a:lnTo>
                    <a:pt x="11" y="55"/>
                  </a:lnTo>
                  <a:lnTo>
                    <a:pt x="11" y="76"/>
                  </a:lnTo>
                  <a:lnTo>
                    <a:pt x="13" y="97"/>
                  </a:lnTo>
                  <a:lnTo>
                    <a:pt x="17" y="118"/>
                  </a:lnTo>
                  <a:lnTo>
                    <a:pt x="25" y="130"/>
                  </a:lnTo>
                  <a:lnTo>
                    <a:pt x="38" y="135"/>
                  </a:lnTo>
                  <a:lnTo>
                    <a:pt x="44" y="135"/>
                  </a:lnTo>
                  <a:lnTo>
                    <a:pt x="48" y="132"/>
                  </a:lnTo>
                  <a:lnTo>
                    <a:pt x="52" y="128"/>
                  </a:lnTo>
                  <a:lnTo>
                    <a:pt x="57" y="124"/>
                  </a:lnTo>
                  <a:lnTo>
                    <a:pt x="65" y="111"/>
                  </a:lnTo>
                  <a:lnTo>
                    <a:pt x="75" y="91"/>
                  </a:lnTo>
                  <a:lnTo>
                    <a:pt x="84" y="95"/>
                  </a:lnTo>
                  <a:lnTo>
                    <a:pt x="73" y="118"/>
                  </a:lnTo>
                  <a:lnTo>
                    <a:pt x="65" y="132"/>
                  </a:lnTo>
                  <a:lnTo>
                    <a:pt x="59" y="139"/>
                  </a:lnTo>
                  <a:lnTo>
                    <a:pt x="55" y="141"/>
                  </a:lnTo>
                  <a:lnTo>
                    <a:pt x="50" y="145"/>
                  </a:lnTo>
                  <a:lnTo>
                    <a:pt x="44" y="147"/>
                  </a:lnTo>
                  <a:lnTo>
                    <a:pt x="38" y="147"/>
                  </a:lnTo>
                  <a:lnTo>
                    <a:pt x="21" y="143"/>
                  </a:lnTo>
                  <a:lnTo>
                    <a:pt x="11" y="130"/>
                  </a:lnTo>
                  <a:lnTo>
                    <a:pt x="5" y="109"/>
                  </a:lnTo>
                  <a:lnTo>
                    <a:pt x="0" y="84"/>
                  </a:lnTo>
                  <a:lnTo>
                    <a:pt x="0" y="53"/>
                  </a:lnTo>
                  <a:lnTo>
                    <a:pt x="0" y="2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803" y="1490"/>
              <a:ext cx="136" cy="153"/>
            </a:xfrm>
            <a:custGeom>
              <a:avLst/>
              <a:gdLst>
                <a:gd name="T0" fmla="*/ 0 w 136"/>
                <a:gd name="T1" fmla="*/ 0 h 153"/>
                <a:gd name="T2" fmla="*/ 11 w 136"/>
                <a:gd name="T3" fmla="*/ 0 h 153"/>
                <a:gd name="T4" fmla="*/ 11 w 136"/>
                <a:gd name="T5" fmla="*/ 143 h 153"/>
                <a:gd name="T6" fmla="*/ 46 w 136"/>
                <a:gd name="T7" fmla="*/ 134 h 153"/>
                <a:gd name="T8" fmla="*/ 71 w 136"/>
                <a:gd name="T9" fmla="*/ 124 h 153"/>
                <a:gd name="T10" fmla="*/ 92 w 136"/>
                <a:gd name="T11" fmla="*/ 109 h 153"/>
                <a:gd name="T12" fmla="*/ 107 w 136"/>
                <a:gd name="T13" fmla="*/ 90 h 153"/>
                <a:gd name="T14" fmla="*/ 117 w 136"/>
                <a:gd name="T15" fmla="*/ 67 h 153"/>
                <a:gd name="T16" fmla="*/ 125 w 136"/>
                <a:gd name="T17" fmla="*/ 44 h 153"/>
                <a:gd name="T18" fmla="*/ 136 w 136"/>
                <a:gd name="T19" fmla="*/ 51 h 153"/>
                <a:gd name="T20" fmla="*/ 127 w 136"/>
                <a:gd name="T21" fmla="*/ 69 h 153"/>
                <a:gd name="T22" fmla="*/ 119 w 136"/>
                <a:gd name="T23" fmla="*/ 90 h 153"/>
                <a:gd name="T24" fmla="*/ 107 w 136"/>
                <a:gd name="T25" fmla="*/ 107 h 153"/>
                <a:gd name="T26" fmla="*/ 90 w 136"/>
                <a:gd name="T27" fmla="*/ 126 h 153"/>
                <a:gd name="T28" fmla="*/ 67 w 136"/>
                <a:gd name="T29" fmla="*/ 139 h 153"/>
                <a:gd name="T30" fmla="*/ 38 w 136"/>
                <a:gd name="T31" fmla="*/ 149 h 153"/>
                <a:gd name="T32" fmla="*/ 0 w 136"/>
                <a:gd name="T33" fmla="*/ 153 h 153"/>
                <a:gd name="T34" fmla="*/ 0 w 136"/>
                <a:gd name="T3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6" h="153">
                  <a:moveTo>
                    <a:pt x="0" y="0"/>
                  </a:moveTo>
                  <a:lnTo>
                    <a:pt x="11" y="0"/>
                  </a:lnTo>
                  <a:lnTo>
                    <a:pt x="11" y="143"/>
                  </a:lnTo>
                  <a:lnTo>
                    <a:pt x="46" y="134"/>
                  </a:lnTo>
                  <a:lnTo>
                    <a:pt x="71" y="124"/>
                  </a:lnTo>
                  <a:lnTo>
                    <a:pt x="92" y="109"/>
                  </a:lnTo>
                  <a:lnTo>
                    <a:pt x="107" y="90"/>
                  </a:lnTo>
                  <a:lnTo>
                    <a:pt x="117" y="67"/>
                  </a:lnTo>
                  <a:lnTo>
                    <a:pt x="125" y="44"/>
                  </a:lnTo>
                  <a:lnTo>
                    <a:pt x="136" y="51"/>
                  </a:lnTo>
                  <a:lnTo>
                    <a:pt x="127" y="69"/>
                  </a:lnTo>
                  <a:lnTo>
                    <a:pt x="119" y="90"/>
                  </a:lnTo>
                  <a:lnTo>
                    <a:pt x="107" y="107"/>
                  </a:lnTo>
                  <a:lnTo>
                    <a:pt x="90" y="126"/>
                  </a:lnTo>
                  <a:lnTo>
                    <a:pt x="67" y="139"/>
                  </a:lnTo>
                  <a:lnTo>
                    <a:pt x="38" y="149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1962" y="1561"/>
              <a:ext cx="162" cy="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2197" y="1486"/>
              <a:ext cx="104" cy="163"/>
            </a:xfrm>
            <a:custGeom>
              <a:avLst/>
              <a:gdLst>
                <a:gd name="T0" fmla="*/ 0 w 104"/>
                <a:gd name="T1" fmla="*/ 0 h 163"/>
                <a:gd name="T2" fmla="*/ 10 w 104"/>
                <a:gd name="T3" fmla="*/ 0 h 163"/>
                <a:gd name="T4" fmla="*/ 10 w 104"/>
                <a:gd name="T5" fmla="*/ 52 h 163"/>
                <a:gd name="T6" fmla="*/ 46 w 104"/>
                <a:gd name="T7" fmla="*/ 65 h 163"/>
                <a:gd name="T8" fmla="*/ 79 w 104"/>
                <a:gd name="T9" fmla="*/ 80 h 163"/>
                <a:gd name="T10" fmla="*/ 104 w 104"/>
                <a:gd name="T11" fmla="*/ 92 h 163"/>
                <a:gd name="T12" fmla="*/ 100 w 104"/>
                <a:gd name="T13" fmla="*/ 105 h 163"/>
                <a:gd name="T14" fmla="*/ 58 w 104"/>
                <a:gd name="T15" fmla="*/ 82 h 163"/>
                <a:gd name="T16" fmla="*/ 10 w 104"/>
                <a:gd name="T17" fmla="*/ 63 h 163"/>
                <a:gd name="T18" fmla="*/ 10 w 104"/>
                <a:gd name="T19" fmla="*/ 163 h 163"/>
                <a:gd name="T20" fmla="*/ 0 w 104"/>
                <a:gd name="T21" fmla="*/ 163 h 163"/>
                <a:gd name="T22" fmla="*/ 0 w 104"/>
                <a:gd name="T2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4" h="163">
                  <a:moveTo>
                    <a:pt x="0" y="0"/>
                  </a:moveTo>
                  <a:lnTo>
                    <a:pt x="10" y="0"/>
                  </a:lnTo>
                  <a:lnTo>
                    <a:pt x="10" y="52"/>
                  </a:lnTo>
                  <a:lnTo>
                    <a:pt x="46" y="65"/>
                  </a:lnTo>
                  <a:lnTo>
                    <a:pt x="79" y="80"/>
                  </a:lnTo>
                  <a:lnTo>
                    <a:pt x="104" y="92"/>
                  </a:lnTo>
                  <a:lnTo>
                    <a:pt x="100" y="105"/>
                  </a:lnTo>
                  <a:lnTo>
                    <a:pt x="58" y="82"/>
                  </a:lnTo>
                  <a:lnTo>
                    <a:pt x="10" y="63"/>
                  </a:lnTo>
                  <a:lnTo>
                    <a:pt x="10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auto">
            <a:xfrm>
              <a:off x="1214" y="2119"/>
              <a:ext cx="154" cy="201"/>
            </a:xfrm>
            <a:custGeom>
              <a:avLst/>
              <a:gdLst>
                <a:gd name="T0" fmla="*/ 25 w 154"/>
                <a:gd name="T1" fmla="*/ 109 h 201"/>
                <a:gd name="T2" fmla="*/ 25 w 154"/>
                <a:gd name="T3" fmla="*/ 180 h 201"/>
                <a:gd name="T4" fmla="*/ 96 w 154"/>
                <a:gd name="T5" fmla="*/ 180 h 201"/>
                <a:gd name="T6" fmla="*/ 110 w 154"/>
                <a:gd name="T7" fmla="*/ 176 h 201"/>
                <a:gd name="T8" fmla="*/ 123 w 154"/>
                <a:gd name="T9" fmla="*/ 172 h 201"/>
                <a:gd name="T10" fmla="*/ 129 w 154"/>
                <a:gd name="T11" fmla="*/ 161 h 201"/>
                <a:gd name="T12" fmla="*/ 131 w 154"/>
                <a:gd name="T13" fmla="*/ 144 h 201"/>
                <a:gd name="T14" fmla="*/ 129 w 154"/>
                <a:gd name="T15" fmla="*/ 126 h 201"/>
                <a:gd name="T16" fmla="*/ 121 w 154"/>
                <a:gd name="T17" fmla="*/ 115 h 201"/>
                <a:gd name="T18" fmla="*/ 110 w 154"/>
                <a:gd name="T19" fmla="*/ 111 h 201"/>
                <a:gd name="T20" fmla="*/ 100 w 154"/>
                <a:gd name="T21" fmla="*/ 109 h 201"/>
                <a:gd name="T22" fmla="*/ 92 w 154"/>
                <a:gd name="T23" fmla="*/ 109 h 201"/>
                <a:gd name="T24" fmla="*/ 25 w 154"/>
                <a:gd name="T25" fmla="*/ 109 h 201"/>
                <a:gd name="T26" fmla="*/ 25 w 154"/>
                <a:gd name="T27" fmla="*/ 21 h 201"/>
                <a:gd name="T28" fmla="*/ 25 w 154"/>
                <a:gd name="T29" fmla="*/ 88 h 201"/>
                <a:gd name="T30" fmla="*/ 88 w 154"/>
                <a:gd name="T31" fmla="*/ 88 h 201"/>
                <a:gd name="T32" fmla="*/ 104 w 154"/>
                <a:gd name="T33" fmla="*/ 86 h 201"/>
                <a:gd name="T34" fmla="*/ 115 w 154"/>
                <a:gd name="T35" fmla="*/ 79 h 201"/>
                <a:gd name="T36" fmla="*/ 123 w 154"/>
                <a:gd name="T37" fmla="*/ 69 h 201"/>
                <a:gd name="T38" fmla="*/ 125 w 154"/>
                <a:gd name="T39" fmla="*/ 52 h 201"/>
                <a:gd name="T40" fmla="*/ 121 w 154"/>
                <a:gd name="T41" fmla="*/ 35 h 201"/>
                <a:gd name="T42" fmla="*/ 115 w 154"/>
                <a:gd name="T43" fmla="*/ 27 h 201"/>
                <a:gd name="T44" fmla="*/ 102 w 154"/>
                <a:gd name="T45" fmla="*/ 23 h 201"/>
                <a:gd name="T46" fmla="*/ 90 w 154"/>
                <a:gd name="T47" fmla="*/ 21 h 201"/>
                <a:gd name="T48" fmla="*/ 25 w 154"/>
                <a:gd name="T49" fmla="*/ 21 h 201"/>
                <a:gd name="T50" fmla="*/ 0 w 154"/>
                <a:gd name="T51" fmla="*/ 0 h 201"/>
                <a:gd name="T52" fmla="*/ 96 w 154"/>
                <a:gd name="T53" fmla="*/ 0 h 201"/>
                <a:gd name="T54" fmla="*/ 117 w 154"/>
                <a:gd name="T55" fmla="*/ 2 h 201"/>
                <a:gd name="T56" fmla="*/ 131 w 154"/>
                <a:gd name="T57" fmla="*/ 10 h 201"/>
                <a:gd name="T58" fmla="*/ 142 w 154"/>
                <a:gd name="T59" fmla="*/ 21 h 201"/>
                <a:gd name="T60" fmla="*/ 146 w 154"/>
                <a:gd name="T61" fmla="*/ 35 h 201"/>
                <a:gd name="T62" fmla="*/ 148 w 154"/>
                <a:gd name="T63" fmla="*/ 52 h 201"/>
                <a:gd name="T64" fmla="*/ 148 w 154"/>
                <a:gd name="T65" fmla="*/ 65 h 201"/>
                <a:gd name="T66" fmla="*/ 144 w 154"/>
                <a:gd name="T67" fmla="*/ 77 h 201"/>
                <a:gd name="T68" fmla="*/ 135 w 154"/>
                <a:gd name="T69" fmla="*/ 88 h 201"/>
                <a:gd name="T70" fmla="*/ 123 w 154"/>
                <a:gd name="T71" fmla="*/ 96 h 201"/>
                <a:gd name="T72" fmla="*/ 131 w 154"/>
                <a:gd name="T73" fmla="*/ 98 h 201"/>
                <a:gd name="T74" fmla="*/ 140 w 154"/>
                <a:gd name="T75" fmla="*/ 105 h 201"/>
                <a:gd name="T76" fmla="*/ 148 w 154"/>
                <a:gd name="T77" fmla="*/ 111 h 201"/>
                <a:gd name="T78" fmla="*/ 152 w 154"/>
                <a:gd name="T79" fmla="*/ 126 h 201"/>
                <a:gd name="T80" fmla="*/ 154 w 154"/>
                <a:gd name="T81" fmla="*/ 144 h 201"/>
                <a:gd name="T82" fmla="*/ 154 w 154"/>
                <a:gd name="T83" fmla="*/ 157 h 201"/>
                <a:gd name="T84" fmla="*/ 152 w 154"/>
                <a:gd name="T85" fmla="*/ 170 h 201"/>
                <a:gd name="T86" fmla="*/ 146 w 154"/>
                <a:gd name="T87" fmla="*/ 182 h 201"/>
                <a:gd name="T88" fmla="*/ 135 w 154"/>
                <a:gd name="T89" fmla="*/ 193 h 201"/>
                <a:gd name="T90" fmla="*/ 121 w 154"/>
                <a:gd name="T91" fmla="*/ 199 h 201"/>
                <a:gd name="T92" fmla="*/ 100 w 154"/>
                <a:gd name="T93" fmla="*/ 201 h 201"/>
                <a:gd name="T94" fmla="*/ 0 w 154"/>
                <a:gd name="T95" fmla="*/ 201 h 201"/>
                <a:gd name="T96" fmla="*/ 0 w 154"/>
                <a:gd name="T97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4" h="201">
                  <a:moveTo>
                    <a:pt x="25" y="109"/>
                  </a:moveTo>
                  <a:lnTo>
                    <a:pt x="25" y="180"/>
                  </a:lnTo>
                  <a:lnTo>
                    <a:pt x="96" y="180"/>
                  </a:lnTo>
                  <a:lnTo>
                    <a:pt x="110" y="176"/>
                  </a:lnTo>
                  <a:lnTo>
                    <a:pt x="123" y="172"/>
                  </a:lnTo>
                  <a:lnTo>
                    <a:pt x="129" y="161"/>
                  </a:lnTo>
                  <a:lnTo>
                    <a:pt x="131" y="144"/>
                  </a:lnTo>
                  <a:lnTo>
                    <a:pt x="129" y="126"/>
                  </a:lnTo>
                  <a:lnTo>
                    <a:pt x="121" y="115"/>
                  </a:lnTo>
                  <a:lnTo>
                    <a:pt x="110" y="111"/>
                  </a:lnTo>
                  <a:lnTo>
                    <a:pt x="100" y="109"/>
                  </a:lnTo>
                  <a:lnTo>
                    <a:pt x="92" y="109"/>
                  </a:lnTo>
                  <a:lnTo>
                    <a:pt x="25" y="109"/>
                  </a:lnTo>
                  <a:close/>
                  <a:moveTo>
                    <a:pt x="25" y="21"/>
                  </a:moveTo>
                  <a:lnTo>
                    <a:pt x="25" y="88"/>
                  </a:lnTo>
                  <a:lnTo>
                    <a:pt x="88" y="88"/>
                  </a:lnTo>
                  <a:lnTo>
                    <a:pt x="104" y="86"/>
                  </a:lnTo>
                  <a:lnTo>
                    <a:pt x="115" y="79"/>
                  </a:lnTo>
                  <a:lnTo>
                    <a:pt x="123" y="69"/>
                  </a:lnTo>
                  <a:lnTo>
                    <a:pt x="125" y="52"/>
                  </a:lnTo>
                  <a:lnTo>
                    <a:pt x="121" y="35"/>
                  </a:lnTo>
                  <a:lnTo>
                    <a:pt x="115" y="27"/>
                  </a:lnTo>
                  <a:lnTo>
                    <a:pt x="102" y="23"/>
                  </a:lnTo>
                  <a:lnTo>
                    <a:pt x="90" y="21"/>
                  </a:lnTo>
                  <a:lnTo>
                    <a:pt x="25" y="21"/>
                  </a:lnTo>
                  <a:close/>
                  <a:moveTo>
                    <a:pt x="0" y="0"/>
                  </a:moveTo>
                  <a:lnTo>
                    <a:pt x="96" y="0"/>
                  </a:lnTo>
                  <a:lnTo>
                    <a:pt x="117" y="2"/>
                  </a:lnTo>
                  <a:lnTo>
                    <a:pt x="131" y="10"/>
                  </a:lnTo>
                  <a:lnTo>
                    <a:pt x="142" y="21"/>
                  </a:lnTo>
                  <a:lnTo>
                    <a:pt x="146" y="35"/>
                  </a:lnTo>
                  <a:lnTo>
                    <a:pt x="148" y="52"/>
                  </a:lnTo>
                  <a:lnTo>
                    <a:pt x="148" y="65"/>
                  </a:lnTo>
                  <a:lnTo>
                    <a:pt x="144" y="77"/>
                  </a:lnTo>
                  <a:lnTo>
                    <a:pt x="135" y="88"/>
                  </a:lnTo>
                  <a:lnTo>
                    <a:pt x="123" y="96"/>
                  </a:lnTo>
                  <a:lnTo>
                    <a:pt x="131" y="98"/>
                  </a:lnTo>
                  <a:lnTo>
                    <a:pt x="140" y="105"/>
                  </a:lnTo>
                  <a:lnTo>
                    <a:pt x="148" y="111"/>
                  </a:lnTo>
                  <a:lnTo>
                    <a:pt x="152" y="126"/>
                  </a:lnTo>
                  <a:lnTo>
                    <a:pt x="154" y="144"/>
                  </a:lnTo>
                  <a:lnTo>
                    <a:pt x="154" y="157"/>
                  </a:lnTo>
                  <a:lnTo>
                    <a:pt x="152" y="170"/>
                  </a:lnTo>
                  <a:lnTo>
                    <a:pt x="146" y="182"/>
                  </a:lnTo>
                  <a:lnTo>
                    <a:pt x="135" y="193"/>
                  </a:lnTo>
                  <a:lnTo>
                    <a:pt x="121" y="199"/>
                  </a:lnTo>
                  <a:lnTo>
                    <a:pt x="100" y="201"/>
                  </a:lnTo>
                  <a:lnTo>
                    <a:pt x="0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19"/>
            <p:cNvSpPr>
              <a:spLocks noEditPoints="1"/>
            </p:cNvSpPr>
            <p:nvPr/>
          </p:nvSpPr>
          <p:spPr bwMode="auto">
            <a:xfrm>
              <a:off x="1406" y="2119"/>
              <a:ext cx="27" cy="201"/>
            </a:xfrm>
            <a:custGeom>
              <a:avLst/>
              <a:gdLst>
                <a:gd name="T0" fmla="*/ 2 w 27"/>
                <a:gd name="T1" fmla="*/ 50 h 201"/>
                <a:gd name="T2" fmla="*/ 25 w 27"/>
                <a:gd name="T3" fmla="*/ 50 h 201"/>
                <a:gd name="T4" fmla="*/ 25 w 27"/>
                <a:gd name="T5" fmla="*/ 201 h 201"/>
                <a:gd name="T6" fmla="*/ 2 w 27"/>
                <a:gd name="T7" fmla="*/ 201 h 201"/>
                <a:gd name="T8" fmla="*/ 2 w 27"/>
                <a:gd name="T9" fmla="*/ 50 h 201"/>
                <a:gd name="T10" fmla="*/ 0 w 27"/>
                <a:gd name="T11" fmla="*/ 0 h 201"/>
                <a:gd name="T12" fmla="*/ 27 w 27"/>
                <a:gd name="T13" fmla="*/ 0 h 201"/>
                <a:gd name="T14" fmla="*/ 27 w 27"/>
                <a:gd name="T15" fmla="*/ 27 h 201"/>
                <a:gd name="T16" fmla="*/ 0 w 27"/>
                <a:gd name="T17" fmla="*/ 27 h 201"/>
                <a:gd name="T18" fmla="*/ 0 w 27"/>
                <a:gd name="T1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201">
                  <a:moveTo>
                    <a:pt x="2" y="50"/>
                  </a:moveTo>
                  <a:lnTo>
                    <a:pt x="25" y="50"/>
                  </a:lnTo>
                  <a:lnTo>
                    <a:pt x="25" y="201"/>
                  </a:lnTo>
                  <a:lnTo>
                    <a:pt x="2" y="201"/>
                  </a:lnTo>
                  <a:lnTo>
                    <a:pt x="2" y="50"/>
                  </a:lnTo>
                  <a:close/>
                  <a:moveTo>
                    <a:pt x="0" y="0"/>
                  </a:moveTo>
                  <a:lnTo>
                    <a:pt x="27" y="0"/>
                  </a:lnTo>
                  <a:lnTo>
                    <a:pt x="27" y="27"/>
                  </a:lnTo>
                  <a:lnTo>
                    <a:pt x="0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auto">
            <a:xfrm>
              <a:off x="1462" y="2119"/>
              <a:ext cx="131" cy="203"/>
            </a:xfrm>
            <a:custGeom>
              <a:avLst/>
              <a:gdLst>
                <a:gd name="T0" fmla="*/ 67 w 131"/>
                <a:gd name="T1" fmla="*/ 69 h 203"/>
                <a:gd name="T2" fmla="*/ 48 w 131"/>
                <a:gd name="T3" fmla="*/ 71 h 203"/>
                <a:gd name="T4" fmla="*/ 35 w 131"/>
                <a:gd name="T5" fmla="*/ 77 h 203"/>
                <a:gd name="T6" fmla="*/ 27 w 131"/>
                <a:gd name="T7" fmla="*/ 88 h 203"/>
                <a:gd name="T8" fmla="*/ 25 w 131"/>
                <a:gd name="T9" fmla="*/ 105 h 203"/>
                <a:gd name="T10" fmla="*/ 23 w 131"/>
                <a:gd name="T11" fmla="*/ 126 h 203"/>
                <a:gd name="T12" fmla="*/ 25 w 131"/>
                <a:gd name="T13" fmla="*/ 147 h 203"/>
                <a:gd name="T14" fmla="*/ 27 w 131"/>
                <a:gd name="T15" fmla="*/ 161 h 203"/>
                <a:gd name="T16" fmla="*/ 35 w 131"/>
                <a:gd name="T17" fmla="*/ 174 h 203"/>
                <a:gd name="T18" fmla="*/ 46 w 131"/>
                <a:gd name="T19" fmla="*/ 180 h 203"/>
                <a:gd name="T20" fmla="*/ 64 w 131"/>
                <a:gd name="T21" fmla="*/ 182 h 203"/>
                <a:gd name="T22" fmla="*/ 81 w 131"/>
                <a:gd name="T23" fmla="*/ 180 h 203"/>
                <a:gd name="T24" fmla="*/ 94 w 131"/>
                <a:gd name="T25" fmla="*/ 176 h 203"/>
                <a:gd name="T26" fmla="*/ 102 w 131"/>
                <a:gd name="T27" fmla="*/ 165 h 203"/>
                <a:gd name="T28" fmla="*/ 108 w 131"/>
                <a:gd name="T29" fmla="*/ 149 h 203"/>
                <a:gd name="T30" fmla="*/ 108 w 131"/>
                <a:gd name="T31" fmla="*/ 126 h 203"/>
                <a:gd name="T32" fmla="*/ 106 w 131"/>
                <a:gd name="T33" fmla="*/ 98 h 203"/>
                <a:gd name="T34" fmla="*/ 100 w 131"/>
                <a:gd name="T35" fmla="*/ 82 h 203"/>
                <a:gd name="T36" fmla="*/ 87 w 131"/>
                <a:gd name="T37" fmla="*/ 71 h 203"/>
                <a:gd name="T38" fmla="*/ 67 w 131"/>
                <a:gd name="T39" fmla="*/ 69 h 203"/>
                <a:gd name="T40" fmla="*/ 108 w 131"/>
                <a:gd name="T41" fmla="*/ 0 h 203"/>
                <a:gd name="T42" fmla="*/ 131 w 131"/>
                <a:gd name="T43" fmla="*/ 0 h 203"/>
                <a:gd name="T44" fmla="*/ 131 w 131"/>
                <a:gd name="T45" fmla="*/ 201 h 203"/>
                <a:gd name="T46" fmla="*/ 110 w 131"/>
                <a:gd name="T47" fmla="*/ 201 h 203"/>
                <a:gd name="T48" fmla="*/ 110 w 131"/>
                <a:gd name="T49" fmla="*/ 184 h 203"/>
                <a:gd name="T50" fmla="*/ 102 w 131"/>
                <a:gd name="T51" fmla="*/ 191 h 203"/>
                <a:gd name="T52" fmla="*/ 94 w 131"/>
                <a:gd name="T53" fmla="*/ 197 h 203"/>
                <a:gd name="T54" fmla="*/ 81 w 131"/>
                <a:gd name="T55" fmla="*/ 201 h 203"/>
                <a:gd name="T56" fmla="*/ 62 w 131"/>
                <a:gd name="T57" fmla="*/ 203 h 203"/>
                <a:gd name="T58" fmla="*/ 37 w 131"/>
                <a:gd name="T59" fmla="*/ 199 h 203"/>
                <a:gd name="T60" fmla="*/ 19 w 131"/>
                <a:gd name="T61" fmla="*/ 191 h 203"/>
                <a:gd name="T62" fmla="*/ 8 w 131"/>
                <a:gd name="T63" fmla="*/ 174 h 203"/>
                <a:gd name="T64" fmla="*/ 2 w 131"/>
                <a:gd name="T65" fmla="*/ 153 h 203"/>
                <a:gd name="T66" fmla="*/ 0 w 131"/>
                <a:gd name="T67" fmla="*/ 126 h 203"/>
                <a:gd name="T68" fmla="*/ 2 w 131"/>
                <a:gd name="T69" fmla="*/ 98 h 203"/>
                <a:gd name="T70" fmla="*/ 8 w 131"/>
                <a:gd name="T71" fmla="*/ 75 h 203"/>
                <a:gd name="T72" fmla="*/ 19 w 131"/>
                <a:gd name="T73" fmla="*/ 61 h 203"/>
                <a:gd name="T74" fmla="*/ 37 w 131"/>
                <a:gd name="T75" fmla="*/ 52 h 203"/>
                <a:gd name="T76" fmla="*/ 62 w 131"/>
                <a:gd name="T77" fmla="*/ 48 h 203"/>
                <a:gd name="T78" fmla="*/ 83 w 131"/>
                <a:gd name="T79" fmla="*/ 50 h 203"/>
                <a:gd name="T80" fmla="*/ 98 w 131"/>
                <a:gd name="T81" fmla="*/ 56 h 203"/>
                <a:gd name="T82" fmla="*/ 108 w 131"/>
                <a:gd name="T83" fmla="*/ 67 h 203"/>
                <a:gd name="T84" fmla="*/ 108 w 131"/>
                <a:gd name="T85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1" h="203">
                  <a:moveTo>
                    <a:pt x="67" y="69"/>
                  </a:moveTo>
                  <a:lnTo>
                    <a:pt x="48" y="71"/>
                  </a:lnTo>
                  <a:lnTo>
                    <a:pt x="35" y="77"/>
                  </a:lnTo>
                  <a:lnTo>
                    <a:pt x="27" y="88"/>
                  </a:lnTo>
                  <a:lnTo>
                    <a:pt x="25" y="105"/>
                  </a:lnTo>
                  <a:lnTo>
                    <a:pt x="23" y="126"/>
                  </a:lnTo>
                  <a:lnTo>
                    <a:pt x="25" y="147"/>
                  </a:lnTo>
                  <a:lnTo>
                    <a:pt x="27" y="161"/>
                  </a:lnTo>
                  <a:lnTo>
                    <a:pt x="35" y="174"/>
                  </a:lnTo>
                  <a:lnTo>
                    <a:pt x="46" y="180"/>
                  </a:lnTo>
                  <a:lnTo>
                    <a:pt x="64" y="182"/>
                  </a:lnTo>
                  <a:lnTo>
                    <a:pt x="81" y="180"/>
                  </a:lnTo>
                  <a:lnTo>
                    <a:pt x="94" y="176"/>
                  </a:lnTo>
                  <a:lnTo>
                    <a:pt x="102" y="165"/>
                  </a:lnTo>
                  <a:lnTo>
                    <a:pt x="108" y="149"/>
                  </a:lnTo>
                  <a:lnTo>
                    <a:pt x="108" y="126"/>
                  </a:lnTo>
                  <a:lnTo>
                    <a:pt x="106" y="98"/>
                  </a:lnTo>
                  <a:lnTo>
                    <a:pt x="100" y="82"/>
                  </a:lnTo>
                  <a:lnTo>
                    <a:pt x="87" y="71"/>
                  </a:lnTo>
                  <a:lnTo>
                    <a:pt x="67" y="69"/>
                  </a:lnTo>
                  <a:close/>
                  <a:moveTo>
                    <a:pt x="108" y="0"/>
                  </a:moveTo>
                  <a:lnTo>
                    <a:pt x="131" y="0"/>
                  </a:lnTo>
                  <a:lnTo>
                    <a:pt x="131" y="201"/>
                  </a:lnTo>
                  <a:lnTo>
                    <a:pt x="110" y="201"/>
                  </a:lnTo>
                  <a:lnTo>
                    <a:pt x="110" y="184"/>
                  </a:lnTo>
                  <a:lnTo>
                    <a:pt x="102" y="191"/>
                  </a:lnTo>
                  <a:lnTo>
                    <a:pt x="94" y="197"/>
                  </a:lnTo>
                  <a:lnTo>
                    <a:pt x="81" y="201"/>
                  </a:lnTo>
                  <a:lnTo>
                    <a:pt x="62" y="203"/>
                  </a:lnTo>
                  <a:lnTo>
                    <a:pt x="37" y="199"/>
                  </a:lnTo>
                  <a:lnTo>
                    <a:pt x="19" y="191"/>
                  </a:lnTo>
                  <a:lnTo>
                    <a:pt x="8" y="174"/>
                  </a:lnTo>
                  <a:lnTo>
                    <a:pt x="2" y="153"/>
                  </a:lnTo>
                  <a:lnTo>
                    <a:pt x="0" y="126"/>
                  </a:lnTo>
                  <a:lnTo>
                    <a:pt x="2" y="98"/>
                  </a:lnTo>
                  <a:lnTo>
                    <a:pt x="8" y="75"/>
                  </a:lnTo>
                  <a:lnTo>
                    <a:pt x="19" y="61"/>
                  </a:lnTo>
                  <a:lnTo>
                    <a:pt x="37" y="52"/>
                  </a:lnTo>
                  <a:lnTo>
                    <a:pt x="62" y="48"/>
                  </a:lnTo>
                  <a:lnTo>
                    <a:pt x="83" y="50"/>
                  </a:lnTo>
                  <a:lnTo>
                    <a:pt x="98" y="56"/>
                  </a:lnTo>
                  <a:lnTo>
                    <a:pt x="108" y="67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943" y="2544"/>
              <a:ext cx="63" cy="201"/>
            </a:xfrm>
            <a:custGeom>
              <a:avLst/>
              <a:gdLst>
                <a:gd name="T0" fmla="*/ 0 w 63"/>
                <a:gd name="T1" fmla="*/ 0 h 201"/>
                <a:gd name="T2" fmla="*/ 63 w 63"/>
                <a:gd name="T3" fmla="*/ 0 h 201"/>
                <a:gd name="T4" fmla="*/ 63 w 63"/>
                <a:gd name="T5" fmla="*/ 201 h 201"/>
                <a:gd name="T6" fmla="*/ 38 w 63"/>
                <a:gd name="T7" fmla="*/ 201 h 201"/>
                <a:gd name="T8" fmla="*/ 38 w 63"/>
                <a:gd name="T9" fmla="*/ 21 h 201"/>
                <a:gd name="T10" fmla="*/ 0 w 63"/>
                <a:gd name="T11" fmla="*/ 21 h 201"/>
                <a:gd name="T12" fmla="*/ 0 w 63"/>
                <a:gd name="T1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01">
                  <a:moveTo>
                    <a:pt x="0" y="0"/>
                  </a:moveTo>
                  <a:lnTo>
                    <a:pt x="63" y="0"/>
                  </a:lnTo>
                  <a:lnTo>
                    <a:pt x="63" y="201"/>
                  </a:lnTo>
                  <a:lnTo>
                    <a:pt x="38" y="201"/>
                  </a:lnTo>
                  <a:lnTo>
                    <a:pt x="38" y="21"/>
                  </a:lnTo>
                  <a:lnTo>
                    <a:pt x="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135" y="2544"/>
              <a:ext cx="62" cy="201"/>
            </a:xfrm>
            <a:custGeom>
              <a:avLst/>
              <a:gdLst>
                <a:gd name="T0" fmla="*/ 0 w 62"/>
                <a:gd name="T1" fmla="*/ 0 h 201"/>
                <a:gd name="T2" fmla="*/ 62 w 62"/>
                <a:gd name="T3" fmla="*/ 0 h 201"/>
                <a:gd name="T4" fmla="*/ 62 w 62"/>
                <a:gd name="T5" fmla="*/ 201 h 201"/>
                <a:gd name="T6" fmla="*/ 37 w 62"/>
                <a:gd name="T7" fmla="*/ 201 h 201"/>
                <a:gd name="T8" fmla="*/ 37 w 62"/>
                <a:gd name="T9" fmla="*/ 21 h 201"/>
                <a:gd name="T10" fmla="*/ 0 w 62"/>
                <a:gd name="T11" fmla="*/ 21 h 201"/>
                <a:gd name="T12" fmla="*/ 0 w 62"/>
                <a:gd name="T1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201">
                  <a:moveTo>
                    <a:pt x="0" y="0"/>
                  </a:moveTo>
                  <a:lnTo>
                    <a:pt x="62" y="0"/>
                  </a:lnTo>
                  <a:lnTo>
                    <a:pt x="62" y="201"/>
                  </a:lnTo>
                  <a:lnTo>
                    <a:pt x="37" y="201"/>
                  </a:lnTo>
                  <a:lnTo>
                    <a:pt x="37" y="21"/>
                  </a:lnTo>
                  <a:lnTo>
                    <a:pt x="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23"/>
            <p:cNvSpPr>
              <a:spLocks noEditPoints="1"/>
            </p:cNvSpPr>
            <p:nvPr/>
          </p:nvSpPr>
          <p:spPr bwMode="auto">
            <a:xfrm>
              <a:off x="1287" y="2542"/>
              <a:ext cx="164" cy="205"/>
            </a:xfrm>
            <a:custGeom>
              <a:avLst/>
              <a:gdLst>
                <a:gd name="T0" fmla="*/ 81 w 164"/>
                <a:gd name="T1" fmla="*/ 21 h 205"/>
                <a:gd name="T2" fmla="*/ 58 w 164"/>
                <a:gd name="T3" fmla="*/ 23 h 205"/>
                <a:gd name="T4" fmla="*/ 42 w 164"/>
                <a:gd name="T5" fmla="*/ 32 h 205"/>
                <a:gd name="T6" fmla="*/ 31 w 164"/>
                <a:gd name="T7" fmla="*/ 44 h 205"/>
                <a:gd name="T8" fmla="*/ 27 w 164"/>
                <a:gd name="T9" fmla="*/ 67 h 205"/>
                <a:gd name="T10" fmla="*/ 25 w 164"/>
                <a:gd name="T11" fmla="*/ 103 h 205"/>
                <a:gd name="T12" fmla="*/ 27 w 164"/>
                <a:gd name="T13" fmla="*/ 138 h 205"/>
                <a:gd name="T14" fmla="*/ 31 w 164"/>
                <a:gd name="T15" fmla="*/ 161 h 205"/>
                <a:gd name="T16" fmla="*/ 42 w 164"/>
                <a:gd name="T17" fmla="*/ 174 h 205"/>
                <a:gd name="T18" fmla="*/ 58 w 164"/>
                <a:gd name="T19" fmla="*/ 180 h 205"/>
                <a:gd name="T20" fmla="*/ 83 w 164"/>
                <a:gd name="T21" fmla="*/ 182 h 205"/>
                <a:gd name="T22" fmla="*/ 106 w 164"/>
                <a:gd name="T23" fmla="*/ 180 h 205"/>
                <a:gd name="T24" fmla="*/ 123 w 164"/>
                <a:gd name="T25" fmla="*/ 174 h 205"/>
                <a:gd name="T26" fmla="*/ 133 w 164"/>
                <a:gd name="T27" fmla="*/ 159 h 205"/>
                <a:gd name="T28" fmla="*/ 137 w 164"/>
                <a:gd name="T29" fmla="*/ 136 h 205"/>
                <a:gd name="T30" fmla="*/ 139 w 164"/>
                <a:gd name="T31" fmla="*/ 103 h 205"/>
                <a:gd name="T32" fmla="*/ 139 w 164"/>
                <a:gd name="T33" fmla="*/ 73 h 205"/>
                <a:gd name="T34" fmla="*/ 135 w 164"/>
                <a:gd name="T35" fmla="*/ 50 h 205"/>
                <a:gd name="T36" fmla="*/ 127 w 164"/>
                <a:gd name="T37" fmla="*/ 36 h 205"/>
                <a:gd name="T38" fmla="*/ 117 w 164"/>
                <a:gd name="T39" fmla="*/ 27 h 205"/>
                <a:gd name="T40" fmla="*/ 102 w 164"/>
                <a:gd name="T41" fmla="*/ 23 h 205"/>
                <a:gd name="T42" fmla="*/ 81 w 164"/>
                <a:gd name="T43" fmla="*/ 21 h 205"/>
                <a:gd name="T44" fmla="*/ 83 w 164"/>
                <a:gd name="T45" fmla="*/ 0 h 205"/>
                <a:gd name="T46" fmla="*/ 110 w 164"/>
                <a:gd name="T47" fmla="*/ 2 h 205"/>
                <a:gd name="T48" fmla="*/ 131 w 164"/>
                <a:gd name="T49" fmla="*/ 8 h 205"/>
                <a:gd name="T50" fmla="*/ 146 w 164"/>
                <a:gd name="T51" fmla="*/ 19 h 205"/>
                <a:gd name="T52" fmla="*/ 156 w 164"/>
                <a:gd name="T53" fmla="*/ 40 h 205"/>
                <a:gd name="T54" fmla="*/ 162 w 164"/>
                <a:gd name="T55" fmla="*/ 67 h 205"/>
                <a:gd name="T56" fmla="*/ 164 w 164"/>
                <a:gd name="T57" fmla="*/ 103 h 205"/>
                <a:gd name="T58" fmla="*/ 162 w 164"/>
                <a:gd name="T59" fmla="*/ 138 h 205"/>
                <a:gd name="T60" fmla="*/ 156 w 164"/>
                <a:gd name="T61" fmla="*/ 166 h 205"/>
                <a:gd name="T62" fmla="*/ 146 w 164"/>
                <a:gd name="T63" fmla="*/ 185 h 205"/>
                <a:gd name="T64" fmla="*/ 131 w 164"/>
                <a:gd name="T65" fmla="*/ 197 h 205"/>
                <a:gd name="T66" fmla="*/ 110 w 164"/>
                <a:gd name="T67" fmla="*/ 203 h 205"/>
                <a:gd name="T68" fmla="*/ 83 w 164"/>
                <a:gd name="T69" fmla="*/ 205 h 205"/>
                <a:gd name="T70" fmla="*/ 56 w 164"/>
                <a:gd name="T71" fmla="*/ 203 h 205"/>
                <a:gd name="T72" fmla="*/ 33 w 164"/>
                <a:gd name="T73" fmla="*/ 197 h 205"/>
                <a:gd name="T74" fmla="*/ 19 w 164"/>
                <a:gd name="T75" fmla="*/ 185 h 205"/>
                <a:gd name="T76" fmla="*/ 8 w 164"/>
                <a:gd name="T77" fmla="*/ 166 h 205"/>
                <a:gd name="T78" fmla="*/ 2 w 164"/>
                <a:gd name="T79" fmla="*/ 138 h 205"/>
                <a:gd name="T80" fmla="*/ 0 w 164"/>
                <a:gd name="T81" fmla="*/ 103 h 205"/>
                <a:gd name="T82" fmla="*/ 2 w 164"/>
                <a:gd name="T83" fmla="*/ 65 h 205"/>
                <a:gd name="T84" fmla="*/ 8 w 164"/>
                <a:gd name="T85" fmla="*/ 38 h 205"/>
                <a:gd name="T86" fmla="*/ 19 w 164"/>
                <a:gd name="T87" fmla="*/ 19 h 205"/>
                <a:gd name="T88" fmla="*/ 33 w 164"/>
                <a:gd name="T89" fmla="*/ 8 h 205"/>
                <a:gd name="T90" fmla="*/ 54 w 164"/>
                <a:gd name="T91" fmla="*/ 2 h 205"/>
                <a:gd name="T92" fmla="*/ 83 w 164"/>
                <a:gd name="T93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4" h="205">
                  <a:moveTo>
                    <a:pt x="81" y="21"/>
                  </a:moveTo>
                  <a:lnTo>
                    <a:pt x="58" y="23"/>
                  </a:lnTo>
                  <a:lnTo>
                    <a:pt x="42" y="32"/>
                  </a:lnTo>
                  <a:lnTo>
                    <a:pt x="31" y="44"/>
                  </a:lnTo>
                  <a:lnTo>
                    <a:pt x="27" y="67"/>
                  </a:lnTo>
                  <a:lnTo>
                    <a:pt x="25" y="103"/>
                  </a:lnTo>
                  <a:lnTo>
                    <a:pt x="27" y="138"/>
                  </a:lnTo>
                  <a:lnTo>
                    <a:pt x="31" y="161"/>
                  </a:lnTo>
                  <a:lnTo>
                    <a:pt x="42" y="174"/>
                  </a:lnTo>
                  <a:lnTo>
                    <a:pt x="58" y="180"/>
                  </a:lnTo>
                  <a:lnTo>
                    <a:pt x="83" y="182"/>
                  </a:lnTo>
                  <a:lnTo>
                    <a:pt x="106" y="180"/>
                  </a:lnTo>
                  <a:lnTo>
                    <a:pt x="123" y="174"/>
                  </a:lnTo>
                  <a:lnTo>
                    <a:pt x="133" y="159"/>
                  </a:lnTo>
                  <a:lnTo>
                    <a:pt x="137" y="136"/>
                  </a:lnTo>
                  <a:lnTo>
                    <a:pt x="139" y="103"/>
                  </a:lnTo>
                  <a:lnTo>
                    <a:pt x="139" y="73"/>
                  </a:lnTo>
                  <a:lnTo>
                    <a:pt x="135" y="50"/>
                  </a:lnTo>
                  <a:lnTo>
                    <a:pt x="127" y="36"/>
                  </a:lnTo>
                  <a:lnTo>
                    <a:pt x="117" y="27"/>
                  </a:lnTo>
                  <a:lnTo>
                    <a:pt x="102" y="23"/>
                  </a:lnTo>
                  <a:lnTo>
                    <a:pt x="81" y="21"/>
                  </a:lnTo>
                  <a:close/>
                  <a:moveTo>
                    <a:pt x="83" y="0"/>
                  </a:moveTo>
                  <a:lnTo>
                    <a:pt x="110" y="2"/>
                  </a:lnTo>
                  <a:lnTo>
                    <a:pt x="131" y="8"/>
                  </a:lnTo>
                  <a:lnTo>
                    <a:pt x="146" y="19"/>
                  </a:lnTo>
                  <a:lnTo>
                    <a:pt x="156" y="40"/>
                  </a:lnTo>
                  <a:lnTo>
                    <a:pt x="162" y="67"/>
                  </a:lnTo>
                  <a:lnTo>
                    <a:pt x="164" y="103"/>
                  </a:lnTo>
                  <a:lnTo>
                    <a:pt x="162" y="138"/>
                  </a:lnTo>
                  <a:lnTo>
                    <a:pt x="156" y="166"/>
                  </a:lnTo>
                  <a:lnTo>
                    <a:pt x="146" y="185"/>
                  </a:lnTo>
                  <a:lnTo>
                    <a:pt x="131" y="197"/>
                  </a:lnTo>
                  <a:lnTo>
                    <a:pt x="110" y="203"/>
                  </a:lnTo>
                  <a:lnTo>
                    <a:pt x="83" y="205"/>
                  </a:lnTo>
                  <a:lnTo>
                    <a:pt x="56" y="203"/>
                  </a:lnTo>
                  <a:lnTo>
                    <a:pt x="33" y="197"/>
                  </a:lnTo>
                  <a:lnTo>
                    <a:pt x="19" y="185"/>
                  </a:lnTo>
                  <a:lnTo>
                    <a:pt x="8" y="166"/>
                  </a:lnTo>
                  <a:lnTo>
                    <a:pt x="2" y="138"/>
                  </a:lnTo>
                  <a:lnTo>
                    <a:pt x="0" y="103"/>
                  </a:lnTo>
                  <a:lnTo>
                    <a:pt x="2" y="65"/>
                  </a:lnTo>
                  <a:lnTo>
                    <a:pt x="8" y="38"/>
                  </a:lnTo>
                  <a:lnTo>
                    <a:pt x="19" y="19"/>
                  </a:lnTo>
                  <a:lnTo>
                    <a:pt x="33" y="8"/>
                  </a:lnTo>
                  <a:lnTo>
                    <a:pt x="54" y="2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1485" y="2716"/>
              <a:ext cx="27" cy="2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auto">
            <a:xfrm>
              <a:off x="1545" y="2542"/>
              <a:ext cx="165" cy="205"/>
            </a:xfrm>
            <a:custGeom>
              <a:avLst/>
              <a:gdLst>
                <a:gd name="T0" fmla="*/ 81 w 165"/>
                <a:gd name="T1" fmla="*/ 21 h 205"/>
                <a:gd name="T2" fmla="*/ 58 w 165"/>
                <a:gd name="T3" fmla="*/ 23 h 205"/>
                <a:gd name="T4" fmla="*/ 42 w 165"/>
                <a:gd name="T5" fmla="*/ 32 h 205"/>
                <a:gd name="T6" fmla="*/ 31 w 165"/>
                <a:gd name="T7" fmla="*/ 44 h 205"/>
                <a:gd name="T8" fmla="*/ 25 w 165"/>
                <a:gd name="T9" fmla="*/ 67 h 205"/>
                <a:gd name="T10" fmla="*/ 25 w 165"/>
                <a:gd name="T11" fmla="*/ 103 h 205"/>
                <a:gd name="T12" fmla="*/ 27 w 165"/>
                <a:gd name="T13" fmla="*/ 138 h 205"/>
                <a:gd name="T14" fmla="*/ 31 w 165"/>
                <a:gd name="T15" fmla="*/ 161 h 205"/>
                <a:gd name="T16" fmla="*/ 42 w 165"/>
                <a:gd name="T17" fmla="*/ 174 h 205"/>
                <a:gd name="T18" fmla="*/ 58 w 165"/>
                <a:gd name="T19" fmla="*/ 180 h 205"/>
                <a:gd name="T20" fmla="*/ 83 w 165"/>
                <a:gd name="T21" fmla="*/ 182 h 205"/>
                <a:gd name="T22" fmla="*/ 106 w 165"/>
                <a:gd name="T23" fmla="*/ 180 h 205"/>
                <a:gd name="T24" fmla="*/ 123 w 165"/>
                <a:gd name="T25" fmla="*/ 174 h 205"/>
                <a:gd name="T26" fmla="*/ 133 w 165"/>
                <a:gd name="T27" fmla="*/ 159 h 205"/>
                <a:gd name="T28" fmla="*/ 138 w 165"/>
                <a:gd name="T29" fmla="*/ 136 h 205"/>
                <a:gd name="T30" fmla="*/ 140 w 165"/>
                <a:gd name="T31" fmla="*/ 103 h 205"/>
                <a:gd name="T32" fmla="*/ 138 w 165"/>
                <a:gd name="T33" fmla="*/ 73 h 205"/>
                <a:gd name="T34" fmla="*/ 136 w 165"/>
                <a:gd name="T35" fmla="*/ 50 h 205"/>
                <a:gd name="T36" fmla="*/ 127 w 165"/>
                <a:gd name="T37" fmla="*/ 36 h 205"/>
                <a:gd name="T38" fmla="*/ 117 w 165"/>
                <a:gd name="T39" fmla="*/ 27 h 205"/>
                <a:gd name="T40" fmla="*/ 102 w 165"/>
                <a:gd name="T41" fmla="*/ 23 h 205"/>
                <a:gd name="T42" fmla="*/ 81 w 165"/>
                <a:gd name="T43" fmla="*/ 21 h 205"/>
                <a:gd name="T44" fmla="*/ 81 w 165"/>
                <a:gd name="T45" fmla="*/ 0 h 205"/>
                <a:gd name="T46" fmla="*/ 111 w 165"/>
                <a:gd name="T47" fmla="*/ 2 h 205"/>
                <a:gd name="T48" fmla="*/ 131 w 165"/>
                <a:gd name="T49" fmla="*/ 8 h 205"/>
                <a:gd name="T50" fmla="*/ 146 w 165"/>
                <a:gd name="T51" fmla="*/ 19 h 205"/>
                <a:gd name="T52" fmla="*/ 156 w 165"/>
                <a:gd name="T53" fmla="*/ 40 h 205"/>
                <a:gd name="T54" fmla="*/ 163 w 165"/>
                <a:gd name="T55" fmla="*/ 67 h 205"/>
                <a:gd name="T56" fmla="*/ 165 w 165"/>
                <a:gd name="T57" fmla="*/ 103 h 205"/>
                <a:gd name="T58" fmla="*/ 163 w 165"/>
                <a:gd name="T59" fmla="*/ 138 h 205"/>
                <a:gd name="T60" fmla="*/ 156 w 165"/>
                <a:gd name="T61" fmla="*/ 166 h 205"/>
                <a:gd name="T62" fmla="*/ 146 w 165"/>
                <a:gd name="T63" fmla="*/ 185 h 205"/>
                <a:gd name="T64" fmla="*/ 131 w 165"/>
                <a:gd name="T65" fmla="*/ 197 h 205"/>
                <a:gd name="T66" fmla="*/ 111 w 165"/>
                <a:gd name="T67" fmla="*/ 203 h 205"/>
                <a:gd name="T68" fmla="*/ 81 w 165"/>
                <a:gd name="T69" fmla="*/ 205 h 205"/>
                <a:gd name="T70" fmla="*/ 54 w 165"/>
                <a:gd name="T71" fmla="*/ 203 h 205"/>
                <a:gd name="T72" fmla="*/ 33 w 165"/>
                <a:gd name="T73" fmla="*/ 197 h 205"/>
                <a:gd name="T74" fmla="*/ 19 w 165"/>
                <a:gd name="T75" fmla="*/ 185 h 205"/>
                <a:gd name="T76" fmla="*/ 8 w 165"/>
                <a:gd name="T77" fmla="*/ 166 h 205"/>
                <a:gd name="T78" fmla="*/ 2 w 165"/>
                <a:gd name="T79" fmla="*/ 138 h 205"/>
                <a:gd name="T80" fmla="*/ 0 w 165"/>
                <a:gd name="T81" fmla="*/ 103 h 205"/>
                <a:gd name="T82" fmla="*/ 2 w 165"/>
                <a:gd name="T83" fmla="*/ 65 h 205"/>
                <a:gd name="T84" fmla="*/ 8 w 165"/>
                <a:gd name="T85" fmla="*/ 38 h 205"/>
                <a:gd name="T86" fmla="*/ 19 w 165"/>
                <a:gd name="T87" fmla="*/ 19 h 205"/>
                <a:gd name="T88" fmla="*/ 33 w 165"/>
                <a:gd name="T89" fmla="*/ 8 h 205"/>
                <a:gd name="T90" fmla="*/ 54 w 165"/>
                <a:gd name="T91" fmla="*/ 2 h 205"/>
                <a:gd name="T92" fmla="*/ 81 w 165"/>
                <a:gd name="T93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5" h="205">
                  <a:moveTo>
                    <a:pt x="81" y="21"/>
                  </a:moveTo>
                  <a:lnTo>
                    <a:pt x="58" y="23"/>
                  </a:lnTo>
                  <a:lnTo>
                    <a:pt x="42" y="32"/>
                  </a:lnTo>
                  <a:lnTo>
                    <a:pt x="31" y="44"/>
                  </a:lnTo>
                  <a:lnTo>
                    <a:pt x="25" y="67"/>
                  </a:lnTo>
                  <a:lnTo>
                    <a:pt x="25" y="103"/>
                  </a:lnTo>
                  <a:lnTo>
                    <a:pt x="27" y="138"/>
                  </a:lnTo>
                  <a:lnTo>
                    <a:pt x="31" y="161"/>
                  </a:lnTo>
                  <a:lnTo>
                    <a:pt x="42" y="174"/>
                  </a:lnTo>
                  <a:lnTo>
                    <a:pt x="58" y="180"/>
                  </a:lnTo>
                  <a:lnTo>
                    <a:pt x="83" y="182"/>
                  </a:lnTo>
                  <a:lnTo>
                    <a:pt x="106" y="180"/>
                  </a:lnTo>
                  <a:lnTo>
                    <a:pt x="123" y="174"/>
                  </a:lnTo>
                  <a:lnTo>
                    <a:pt x="133" y="159"/>
                  </a:lnTo>
                  <a:lnTo>
                    <a:pt x="138" y="136"/>
                  </a:lnTo>
                  <a:lnTo>
                    <a:pt x="140" y="103"/>
                  </a:lnTo>
                  <a:lnTo>
                    <a:pt x="138" y="73"/>
                  </a:lnTo>
                  <a:lnTo>
                    <a:pt x="136" y="50"/>
                  </a:lnTo>
                  <a:lnTo>
                    <a:pt x="127" y="36"/>
                  </a:lnTo>
                  <a:lnTo>
                    <a:pt x="117" y="27"/>
                  </a:lnTo>
                  <a:lnTo>
                    <a:pt x="102" y="23"/>
                  </a:lnTo>
                  <a:lnTo>
                    <a:pt x="81" y="21"/>
                  </a:lnTo>
                  <a:close/>
                  <a:moveTo>
                    <a:pt x="81" y="0"/>
                  </a:moveTo>
                  <a:lnTo>
                    <a:pt x="111" y="2"/>
                  </a:lnTo>
                  <a:lnTo>
                    <a:pt x="131" y="8"/>
                  </a:lnTo>
                  <a:lnTo>
                    <a:pt x="146" y="19"/>
                  </a:lnTo>
                  <a:lnTo>
                    <a:pt x="156" y="40"/>
                  </a:lnTo>
                  <a:lnTo>
                    <a:pt x="163" y="67"/>
                  </a:lnTo>
                  <a:lnTo>
                    <a:pt x="165" y="103"/>
                  </a:lnTo>
                  <a:lnTo>
                    <a:pt x="163" y="138"/>
                  </a:lnTo>
                  <a:lnTo>
                    <a:pt x="156" y="166"/>
                  </a:lnTo>
                  <a:lnTo>
                    <a:pt x="146" y="185"/>
                  </a:lnTo>
                  <a:lnTo>
                    <a:pt x="131" y="197"/>
                  </a:lnTo>
                  <a:lnTo>
                    <a:pt x="111" y="203"/>
                  </a:lnTo>
                  <a:lnTo>
                    <a:pt x="81" y="205"/>
                  </a:lnTo>
                  <a:lnTo>
                    <a:pt x="54" y="203"/>
                  </a:lnTo>
                  <a:lnTo>
                    <a:pt x="33" y="197"/>
                  </a:lnTo>
                  <a:lnTo>
                    <a:pt x="19" y="185"/>
                  </a:lnTo>
                  <a:lnTo>
                    <a:pt x="8" y="166"/>
                  </a:lnTo>
                  <a:lnTo>
                    <a:pt x="2" y="138"/>
                  </a:lnTo>
                  <a:lnTo>
                    <a:pt x="0" y="103"/>
                  </a:lnTo>
                  <a:lnTo>
                    <a:pt x="2" y="65"/>
                  </a:lnTo>
                  <a:lnTo>
                    <a:pt x="8" y="38"/>
                  </a:lnTo>
                  <a:lnTo>
                    <a:pt x="19" y="19"/>
                  </a:lnTo>
                  <a:lnTo>
                    <a:pt x="33" y="8"/>
                  </a:lnTo>
                  <a:lnTo>
                    <a:pt x="54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1739" y="2544"/>
              <a:ext cx="160" cy="203"/>
            </a:xfrm>
            <a:custGeom>
              <a:avLst/>
              <a:gdLst>
                <a:gd name="T0" fmla="*/ 8 w 160"/>
                <a:gd name="T1" fmla="*/ 0 h 203"/>
                <a:gd name="T2" fmla="*/ 152 w 160"/>
                <a:gd name="T3" fmla="*/ 0 h 203"/>
                <a:gd name="T4" fmla="*/ 152 w 160"/>
                <a:gd name="T5" fmla="*/ 21 h 203"/>
                <a:gd name="T6" fmla="*/ 31 w 160"/>
                <a:gd name="T7" fmla="*/ 21 h 203"/>
                <a:gd name="T8" fmla="*/ 29 w 160"/>
                <a:gd name="T9" fmla="*/ 82 h 203"/>
                <a:gd name="T10" fmla="*/ 37 w 160"/>
                <a:gd name="T11" fmla="*/ 78 h 203"/>
                <a:gd name="T12" fmla="*/ 46 w 160"/>
                <a:gd name="T13" fmla="*/ 71 h 203"/>
                <a:gd name="T14" fmla="*/ 62 w 160"/>
                <a:gd name="T15" fmla="*/ 67 h 203"/>
                <a:gd name="T16" fmla="*/ 87 w 160"/>
                <a:gd name="T17" fmla="*/ 65 h 203"/>
                <a:gd name="T18" fmla="*/ 106 w 160"/>
                <a:gd name="T19" fmla="*/ 67 h 203"/>
                <a:gd name="T20" fmla="*/ 123 w 160"/>
                <a:gd name="T21" fmla="*/ 71 h 203"/>
                <a:gd name="T22" fmla="*/ 137 w 160"/>
                <a:gd name="T23" fmla="*/ 78 h 203"/>
                <a:gd name="T24" fmla="*/ 150 w 160"/>
                <a:gd name="T25" fmla="*/ 90 h 203"/>
                <a:gd name="T26" fmla="*/ 158 w 160"/>
                <a:gd name="T27" fmla="*/ 109 h 203"/>
                <a:gd name="T28" fmla="*/ 160 w 160"/>
                <a:gd name="T29" fmla="*/ 134 h 203"/>
                <a:gd name="T30" fmla="*/ 158 w 160"/>
                <a:gd name="T31" fmla="*/ 153 h 203"/>
                <a:gd name="T32" fmla="*/ 154 w 160"/>
                <a:gd name="T33" fmla="*/ 170 h 203"/>
                <a:gd name="T34" fmla="*/ 144 w 160"/>
                <a:gd name="T35" fmla="*/ 185 h 203"/>
                <a:gd name="T36" fmla="*/ 129 w 160"/>
                <a:gd name="T37" fmla="*/ 195 h 203"/>
                <a:gd name="T38" fmla="*/ 108 w 160"/>
                <a:gd name="T39" fmla="*/ 201 h 203"/>
                <a:gd name="T40" fmla="*/ 81 w 160"/>
                <a:gd name="T41" fmla="*/ 203 h 203"/>
                <a:gd name="T42" fmla="*/ 48 w 160"/>
                <a:gd name="T43" fmla="*/ 199 h 203"/>
                <a:gd name="T44" fmla="*/ 25 w 160"/>
                <a:gd name="T45" fmla="*/ 193 h 203"/>
                <a:gd name="T46" fmla="*/ 10 w 160"/>
                <a:gd name="T47" fmla="*/ 180 h 203"/>
                <a:gd name="T48" fmla="*/ 4 w 160"/>
                <a:gd name="T49" fmla="*/ 162 h 203"/>
                <a:gd name="T50" fmla="*/ 0 w 160"/>
                <a:gd name="T51" fmla="*/ 141 h 203"/>
                <a:gd name="T52" fmla="*/ 25 w 160"/>
                <a:gd name="T53" fmla="*/ 141 h 203"/>
                <a:gd name="T54" fmla="*/ 25 w 160"/>
                <a:gd name="T55" fmla="*/ 149 h 203"/>
                <a:gd name="T56" fmla="*/ 27 w 160"/>
                <a:gd name="T57" fmla="*/ 159 h 203"/>
                <a:gd name="T58" fmla="*/ 33 w 160"/>
                <a:gd name="T59" fmla="*/ 168 h 203"/>
                <a:gd name="T60" fmla="*/ 41 w 160"/>
                <a:gd name="T61" fmla="*/ 174 h 203"/>
                <a:gd name="T62" fmla="*/ 58 w 160"/>
                <a:gd name="T63" fmla="*/ 178 h 203"/>
                <a:gd name="T64" fmla="*/ 81 w 160"/>
                <a:gd name="T65" fmla="*/ 180 h 203"/>
                <a:gd name="T66" fmla="*/ 106 w 160"/>
                <a:gd name="T67" fmla="*/ 178 h 203"/>
                <a:gd name="T68" fmla="*/ 123 w 160"/>
                <a:gd name="T69" fmla="*/ 172 h 203"/>
                <a:gd name="T70" fmla="*/ 133 w 160"/>
                <a:gd name="T71" fmla="*/ 157 h 203"/>
                <a:gd name="T72" fmla="*/ 135 w 160"/>
                <a:gd name="T73" fmla="*/ 136 h 203"/>
                <a:gd name="T74" fmla="*/ 135 w 160"/>
                <a:gd name="T75" fmla="*/ 122 h 203"/>
                <a:gd name="T76" fmla="*/ 131 w 160"/>
                <a:gd name="T77" fmla="*/ 107 h 203"/>
                <a:gd name="T78" fmla="*/ 123 w 160"/>
                <a:gd name="T79" fmla="*/ 97 h 203"/>
                <a:gd name="T80" fmla="*/ 108 w 160"/>
                <a:gd name="T81" fmla="*/ 90 h 203"/>
                <a:gd name="T82" fmla="*/ 83 w 160"/>
                <a:gd name="T83" fmla="*/ 88 h 203"/>
                <a:gd name="T84" fmla="*/ 58 w 160"/>
                <a:gd name="T85" fmla="*/ 90 h 203"/>
                <a:gd name="T86" fmla="*/ 44 w 160"/>
                <a:gd name="T87" fmla="*/ 94 h 203"/>
                <a:gd name="T88" fmla="*/ 35 w 160"/>
                <a:gd name="T89" fmla="*/ 103 h 203"/>
                <a:gd name="T90" fmla="*/ 29 w 160"/>
                <a:gd name="T91" fmla="*/ 111 h 203"/>
                <a:gd name="T92" fmla="*/ 6 w 160"/>
                <a:gd name="T93" fmla="*/ 111 h 203"/>
                <a:gd name="T94" fmla="*/ 8 w 160"/>
                <a:gd name="T95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0" h="203">
                  <a:moveTo>
                    <a:pt x="8" y="0"/>
                  </a:moveTo>
                  <a:lnTo>
                    <a:pt x="152" y="0"/>
                  </a:lnTo>
                  <a:lnTo>
                    <a:pt x="152" y="21"/>
                  </a:lnTo>
                  <a:lnTo>
                    <a:pt x="31" y="21"/>
                  </a:lnTo>
                  <a:lnTo>
                    <a:pt x="29" y="82"/>
                  </a:lnTo>
                  <a:lnTo>
                    <a:pt x="37" y="78"/>
                  </a:lnTo>
                  <a:lnTo>
                    <a:pt x="46" y="71"/>
                  </a:lnTo>
                  <a:lnTo>
                    <a:pt x="62" y="67"/>
                  </a:lnTo>
                  <a:lnTo>
                    <a:pt x="87" y="65"/>
                  </a:lnTo>
                  <a:lnTo>
                    <a:pt x="106" y="67"/>
                  </a:lnTo>
                  <a:lnTo>
                    <a:pt x="123" y="71"/>
                  </a:lnTo>
                  <a:lnTo>
                    <a:pt x="137" y="78"/>
                  </a:lnTo>
                  <a:lnTo>
                    <a:pt x="150" y="90"/>
                  </a:lnTo>
                  <a:lnTo>
                    <a:pt x="158" y="109"/>
                  </a:lnTo>
                  <a:lnTo>
                    <a:pt x="160" y="134"/>
                  </a:lnTo>
                  <a:lnTo>
                    <a:pt x="158" y="153"/>
                  </a:lnTo>
                  <a:lnTo>
                    <a:pt x="154" y="170"/>
                  </a:lnTo>
                  <a:lnTo>
                    <a:pt x="144" y="185"/>
                  </a:lnTo>
                  <a:lnTo>
                    <a:pt x="129" y="195"/>
                  </a:lnTo>
                  <a:lnTo>
                    <a:pt x="108" y="201"/>
                  </a:lnTo>
                  <a:lnTo>
                    <a:pt x="81" y="203"/>
                  </a:lnTo>
                  <a:lnTo>
                    <a:pt x="48" y="199"/>
                  </a:lnTo>
                  <a:lnTo>
                    <a:pt x="25" y="193"/>
                  </a:lnTo>
                  <a:lnTo>
                    <a:pt x="10" y="180"/>
                  </a:lnTo>
                  <a:lnTo>
                    <a:pt x="4" y="162"/>
                  </a:lnTo>
                  <a:lnTo>
                    <a:pt x="0" y="141"/>
                  </a:lnTo>
                  <a:lnTo>
                    <a:pt x="25" y="141"/>
                  </a:lnTo>
                  <a:lnTo>
                    <a:pt x="25" y="149"/>
                  </a:lnTo>
                  <a:lnTo>
                    <a:pt x="27" y="159"/>
                  </a:lnTo>
                  <a:lnTo>
                    <a:pt x="33" y="168"/>
                  </a:lnTo>
                  <a:lnTo>
                    <a:pt x="41" y="174"/>
                  </a:lnTo>
                  <a:lnTo>
                    <a:pt x="58" y="178"/>
                  </a:lnTo>
                  <a:lnTo>
                    <a:pt x="81" y="180"/>
                  </a:lnTo>
                  <a:lnTo>
                    <a:pt x="106" y="178"/>
                  </a:lnTo>
                  <a:lnTo>
                    <a:pt x="123" y="172"/>
                  </a:lnTo>
                  <a:lnTo>
                    <a:pt x="133" y="157"/>
                  </a:lnTo>
                  <a:lnTo>
                    <a:pt x="135" y="136"/>
                  </a:lnTo>
                  <a:lnTo>
                    <a:pt x="135" y="122"/>
                  </a:lnTo>
                  <a:lnTo>
                    <a:pt x="131" y="107"/>
                  </a:lnTo>
                  <a:lnTo>
                    <a:pt x="123" y="97"/>
                  </a:lnTo>
                  <a:lnTo>
                    <a:pt x="108" y="90"/>
                  </a:lnTo>
                  <a:lnTo>
                    <a:pt x="83" y="88"/>
                  </a:lnTo>
                  <a:lnTo>
                    <a:pt x="58" y="90"/>
                  </a:lnTo>
                  <a:lnTo>
                    <a:pt x="44" y="94"/>
                  </a:lnTo>
                  <a:lnTo>
                    <a:pt x="35" y="103"/>
                  </a:lnTo>
                  <a:lnTo>
                    <a:pt x="29" y="111"/>
                  </a:lnTo>
                  <a:lnTo>
                    <a:pt x="6" y="1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2559" y="2427"/>
              <a:ext cx="317" cy="5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28"/>
            <p:cNvSpPr>
              <a:spLocks noEditPoints="1"/>
            </p:cNvSpPr>
            <p:nvPr/>
          </p:nvSpPr>
          <p:spPr bwMode="auto">
            <a:xfrm>
              <a:off x="5194" y="2333"/>
              <a:ext cx="316" cy="161"/>
            </a:xfrm>
            <a:custGeom>
              <a:avLst/>
              <a:gdLst>
                <a:gd name="T0" fmla="*/ 0 w 316"/>
                <a:gd name="T1" fmla="*/ 109 h 161"/>
                <a:gd name="T2" fmla="*/ 316 w 316"/>
                <a:gd name="T3" fmla="*/ 109 h 161"/>
                <a:gd name="T4" fmla="*/ 316 w 316"/>
                <a:gd name="T5" fmla="*/ 161 h 161"/>
                <a:gd name="T6" fmla="*/ 0 w 316"/>
                <a:gd name="T7" fmla="*/ 161 h 161"/>
                <a:gd name="T8" fmla="*/ 0 w 316"/>
                <a:gd name="T9" fmla="*/ 109 h 161"/>
                <a:gd name="T10" fmla="*/ 0 w 316"/>
                <a:gd name="T11" fmla="*/ 0 h 161"/>
                <a:gd name="T12" fmla="*/ 316 w 316"/>
                <a:gd name="T13" fmla="*/ 0 h 161"/>
                <a:gd name="T14" fmla="*/ 316 w 316"/>
                <a:gd name="T15" fmla="*/ 54 h 161"/>
                <a:gd name="T16" fmla="*/ 0 w 316"/>
                <a:gd name="T17" fmla="*/ 54 h 161"/>
                <a:gd name="T18" fmla="*/ 0 w 316"/>
                <a:gd name="T19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6" h="161">
                  <a:moveTo>
                    <a:pt x="0" y="109"/>
                  </a:moveTo>
                  <a:lnTo>
                    <a:pt x="316" y="109"/>
                  </a:lnTo>
                  <a:lnTo>
                    <a:pt x="316" y="161"/>
                  </a:lnTo>
                  <a:lnTo>
                    <a:pt x="0" y="161"/>
                  </a:lnTo>
                  <a:lnTo>
                    <a:pt x="0" y="109"/>
                  </a:lnTo>
                  <a:close/>
                  <a:moveTo>
                    <a:pt x="0" y="0"/>
                  </a:moveTo>
                  <a:lnTo>
                    <a:pt x="316" y="0"/>
                  </a:lnTo>
                  <a:lnTo>
                    <a:pt x="316" y="54"/>
                  </a:lnTo>
                  <a:lnTo>
                    <a:pt x="0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29"/>
            <p:cNvSpPr>
              <a:spLocks noEditPoints="1"/>
            </p:cNvSpPr>
            <p:nvPr/>
          </p:nvSpPr>
          <p:spPr bwMode="auto">
            <a:xfrm>
              <a:off x="3794" y="2119"/>
              <a:ext cx="179" cy="201"/>
            </a:xfrm>
            <a:custGeom>
              <a:avLst/>
              <a:gdLst>
                <a:gd name="T0" fmla="*/ 90 w 179"/>
                <a:gd name="T1" fmla="*/ 23 h 201"/>
                <a:gd name="T2" fmla="*/ 52 w 179"/>
                <a:gd name="T3" fmla="*/ 128 h 201"/>
                <a:gd name="T4" fmla="*/ 127 w 179"/>
                <a:gd name="T5" fmla="*/ 128 h 201"/>
                <a:gd name="T6" fmla="*/ 90 w 179"/>
                <a:gd name="T7" fmla="*/ 23 h 201"/>
                <a:gd name="T8" fmla="*/ 73 w 179"/>
                <a:gd name="T9" fmla="*/ 0 h 201"/>
                <a:gd name="T10" fmla="*/ 106 w 179"/>
                <a:gd name="T11" fmla="*/ 0 h 201"/>
                <a:gd name="T12" fmla="*/ 179 w 179"/>
                <a:gd name="T13" fmla="*/ 201 h 201"/>
                <a:gd name="T14" fmla="*/ 152 w 179"/>
                <a:gd name="T15" fmla="*/ 201 h 201"/>
                <a:gd name="T16" fmla="*/ 133 w 179"/>
                <a:gd name="T17" fmla="*/ 149 h 201"/>
                <a:gd name="T18" fmla="*/ 44 w 179"/>
                <a:gd name="T19" fmla="*/ 149 h 201"/>
                <a:gd name="T20" fmla="*/ 27 w 179"/>
                <a:gd name="T21" fmla="*/ 201 h 201"/>
                <a:gd name="T22" fmla="*/ 0 w 179"/>
                <a:gd name="T23" fmla="*/ 201 h 201"/>
                <a:gd name="T24" fmla="*/ 73 w 179"/>
                <a:gd name="T25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9" h="201">
                  <a:moveTo>
                    <a:pt x="90" y="23"/>
                  </a:moveTo>
                  <a:lnTo>
                    <a:pt x="52" y="128"/>
                  </a:lnTo>
                  <a:lnTo>
                    <a:pt x="127" y="128"/>
                  </a:lnTo>
                  <a:lnTo>
                    <a:pt x="90" y="23"/>
                  </a:lnTo>
                  <a:close/>
                  <a:moveTo>
                    <a:pt x="73" y="0"/>
                  </a:moveTo>
                  <a:lnTo>
                    <a:pt x="106" y="0"/>
                  </a:lnTo>
                  <a:lnTo>
                    <a:pt x="179" y="201"/>
                  </a:lnTo>
                  <a:lnTo>
                    <a:pt x="152" y="201"/>
                  </a:lnTo>
                  <a:lnTo>
                    <a:pt x="133" y="149"/>
                  </a:lnTo>
                  <a:lnTo>
                    <a:pt x="44" y="149"/>
                  </a:lnTo>
                  <a:lnTo>
                    <a:pt x="27" y="201"/>
                  </a:lnTo>
                  <a:lnTo>
                    <a:pt x="0" y="201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3994" y="2167"/>
              <a:ext cx="131" cy="155"/>
            </a:xfrm>
            <a:custGeom>
              <a:avLst/>
              <a:gdLst>
                <a:gd name="T0" fmla="*/ 90 w 131"/>
                <a:gd name="T1" fmla="*/ 2 h 155"/>
                <a:gd name="T2" fmla="*/ 119 w 131"/>
                <a:gd name="T3" fmla="*/ 17 h 155"/>
                <a:gd name="T4" fmla="*/ 125 w 131"/>
                <a:gd name="T5" fmla="*/ 36 h 155"/>
                <a:gd name="T6" fmla="*/ 104 w 131"/>
                <a:gd name="T7" fmla="*/ 46 h 155"/>
                <a:gd name="T8" fmla="*/ 98 w 131"/>
                <a:gd name="T9" fmla="*/ 27 h 155"/>
                <a:gd name="T10" fmla="*/ 65 w 131"/>
                <a:gd name="T11" fmla="*/ 21 h 155"/>
                <a:gd name="T12" fmla="*/ 33 w 131"/>
                <a:gd name="T13" fmla="*/ 27 h 155"/>
                <a:gd name="T14" fmla="*/ 25 w 131"/>
                <a:gd name="T15" fmla="*/ 46 h 155"/>
                <a:gd name="T16" fmla="*/ 27 w 131"/>
                <a:gd name="T17" fmla="*/ 57 h 155"/>
                <a:gd name="T18" fmla="*/ 38 w 131"/>
                <a:gd name="T19" fmla="*/ 63 h 155"/>
                <a:gd name="T20" fmla="*/ 96 w 131"/>
                <a:gd name="T21" fmla="*/ 69 h 155"/>
                <a:gd name="T22" fmla="*/ 121 w 131"/>
                <a:gd name="T23" fmla="*/ 80 h 155"/>
                <a:gd name="T24" fmla="*/ 131 w 131"/>
                <a:gd name="T25" fmla="*/ 109 h 155"/>
                <a:gd name="T26" fmla="*/ 121 w 131"/>
                <a:gd name="T27" fmla="*/ 140 h 155"/>
                <a:gd name="T28" fmla="*/ 94 w 131"/>
                <a:gd name="T29" fmla="*/ 153 h 155"/>
                <a:gd name="T30" fmla="*/ 67 w 131"/>
                <a:gd name="T31" fmla="*/ 155 h 155"/>
                <a:gd name="T32" fmla="*/ 19 w 131"/>
                <a:gd name="T33" fmla="*/ 147 h 155"/>
                <a:gd name="T34" fmla="*/ 2 w 131"/>
                <a:gd name="T35" fmla="*/ 122 h 155"/>
                <a:gd name="T36" fmla="*/ 23 w 131"/>
                <a:gd name="T37" fmla="*/ 103 h 155"/>
                <a:gd name="T38" fmla="*/ 25 w 131"/>
                <a:gd name="T39" fmla="*/ 122 h 155"/>
                <a:gd name="T40" fmla="*/ 46 w 131"/>
                <a:gd name="T41" fmla="*/ 132 h 155"/>
                <a:gd name="T42" fmla="*/ 90 w 131"/>
                <a:gd name="T43" fmla="*/ 132 h 155"/>
                <a:gd name="T44" fmla="*/ 108 w 131"/>
                <a:gd name="T45" fmla="*/ 119 h 155"/>
                <a:gd name="T46" fmla="*/ 108 w 131"/>
                <a:gd name="T47" fmla="*/ 103 h 155"/>
                <a:gd name="T48" fmla="*/ 102 w 131"/>
                <a:gd name="T49" fmla="*/ 94 h 155"/>
                <a:gd name="T50" fmla="*/ 92 w 131"/>
                <a:gd name="T51" fmla="*/ 90 h 155"/>
                <a:gd name="T52" fmla="*/ 38 w 131"/>
                <a:gd name="T53" fmla="*/ 84 h 155"/>
                <a:gd name="T54" fmla="*/ 21 w 131"/>
                <a:gd name="T55" fmla="*/ 80 h 155"/>
                <a:gd name="T56" fmla="*/ 6 w 131"/>
                <a:gd name="T57" fmla="*/ 63 h 155"/>
                <a:gd name="T58" fmla="*/ 6 w 131"/>
                <a:gd name="T59" fmla="*/ 27 h 155"/>
                <a:gd name="T60" fmla="*/ 27 w 131"/>
                <a:gd name="T61" fmla="*/ 6 h 155"/>
                <a:gd name="T62" fmla="*/ 54 w 131"/>
                <a:gd name="T63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1" h="155">
                  <a:moveTo>
                    <a:pt x="67" y="0"/>
                  </a:moveTo>
                  <a:lnTo>
                    <a:pt x="90" y="2"/>
                  </a:lnTo>
                  <a:lnTo>
                    <a:pt x="108" y="8"/>
                  </a:lnTo>
                  <a:lnTo>
                    <a:pt x="119" y="17"/>
                  </a:lnTo>
                  <a:lnTo>
                    <a:pt x="123" y="25"/>
                  </a:lnTo>
                  <a:lnTo>
                    <a:pt x="125" y="36"/>
                  </a:lnTo>
                  <a:lnTo>
                    <a:pt x="127" y="46"/>
                  </a:lnTo>
                  <a:lnTo>
                    <a:pt x="104" y="46"/>
                  </a:lnTo>
                  <a:lnTo>
                    <a:pt x="102" y="36"/>
                  </a:lnTo>
                  <a:lnTo>
                    <a:pt x="98" y="27"/>
                  </a:lnTo>
                  <a:lnTo>
                    <a:pt x="85" y="23"/>
                  </a:lnTo>
                  <a:lnTo>
                    <a:pt x="65" y="21"/>
                  </a:lnTo>
                  <a:lnTo>
                    <a:pt x="46" y="23"/>
                  </a:lnTo>
                  <a:lnTo>
                    <a:pt x="33" y="27"/>
                  </a:lnTo>
                  <a:lnTo>
                    <a:pt x="27" y="34"/>
                  </a:lnTo>
                  <a:lnTo>
                    <a:pt x="25" y="46"/>
                  </a:lnTo>
                  <a:lnTo>
                    <a:pt x="25" y="52"/>
                  </a:lnTo>
                  <a:lnTo>
                    <a:pt x="27" y="57"/>
                  </a:lnTo>
                  <a:lnTo>
                    <a:pt x="31" y="61"/>
                  </a:lnTo>
                  <a:lnTo>
                    <a:pt x="38" y="63"/>
                  </a:lnTo>
                  <a:lnTo>
                    <a:pt x="46" y="63"/>
                  </a:lnTo>
                  <a:lnTo>
                    <a:pt x="96" y="69"/>
                  </a:lnTo>
                  <a:lnTo>
                    <a:pt x="108" y="73"/>
                  </a:lnTo>
                  <a:lnTo>
                    <a:pt x="121" y="80"/>
                  </a:lnTo>
                  <a:lnTo>
                    <a:pt x="129" y="90"/>
                  </a:lnTo>
                  <a:lnTo>
                    <a:pt x="131" y="109"/>
                  </a:lnTo>
                  <a:lnTo>
                    <a:pt x="129" y="128"/>
                  </a:lnTo>
                  <a:lnTo>
                    <a:pt x="121" y="140"/>
                  </a:lnTo>
                  <a:lnTo>
                    <a:pt x="108" y="149"/>
                  </a:lnTo>
                  <a:lnTo>
                    <a:pt x="94" y="153"/>
                  </a:lnTo>
                  <a:lnTo>
                    <a:pt x="79" y="155"/>
                  </a:lnTo>
                  <a:lnTo>
                    <a:pt x="67" y="155"/>
                  </a:lnTo>
                  <a:lnTo>
                    <a:pt x="38" y="153"/>
                  </a:lnTo>
                  <a:lnTo>
                    <a:pt x="19" y="147"/>
                  </a:lnTo>
                  <a:lnTo>
                    <a:pt x="6" y="134"/>
                  </a:lnTo>
                  <a:lnTo>
                    <a:pt x="2" y="122"/>
                  </a:lnTo>
                  <a:lnTo>
                    <a:pt x="0" y="103"/>
                  </a:lnTo>
                  <a:lnTo>
                    <a:pt x="23" y="103"/>
                  </a:lnTo>
                  <a:lnTo>
                    <a:pt x="23" y="113"/>
                  </a:lnTo>
                  <a:lnTo>
                    <a:pt x="25" y="122"/>
                  </a:lnTo>
                  <a:lnTo>
                    <a:pt x="33" y="128"/>
                  </a:lnTo>
                  <a:lnTo>
                    <a:pt x="46" y="132"/>
                  </a:lnTo>
                  <a:lnTo>
                    <a:pt x="69" y="134"/>
                  </a:lnTo>
                  <a:lnTo>
                    <a:pt x="90" y="132"/>
                  </a:lnTo>
                  <a:lnTo>
                    <a:pt x="102" y="128"/>
                  </a:lnTo>
                  <a:lnTo>
                    <a:pt x="108" y="119"/>
                  </a:lnTo>
                  <a:lnTo>
                    <a:pt x="108" y="109"/>
                  </a:lnTo>
                  <a:lnTo>
                    <a:pt x="108" y="103"/>
                  </a:lnTo>
                  <a:lnTo>
                    <a:pt x="106" y="96"/>
                  </a:lnTo>
                  <a:lnTo>
                    <a:pt x="102" y="94"/>
                  </a:lnTo>
                  <a:lnTo>
                    <a:pt x="98" y="92"/>
                  </a:lnTo>
                  <a:lnTo>
                    <a:pt x="92" y="90"/>
                  </a:lnTo>
                  <a:lnTo>
                    <a:pt x="85" y="88"/>
                  </a:lnTo>
                  <a:lnTo>
                    <a:pt x="38" y="84"/>
                  </a:lnTo>
                  <a:lnTo>
                    <a:pt x="31" y="82"/>
                  </a:lnTo>
                  <a:lnTo>
                    <a:pt x="21" y="80"/>
                  </a:lnTo>
                  <a:lnTo>
                    <a:pt x="13" y="73"/>
                  </a:lnTo>
                  <a:lnTo>
                    <a:pt x="6" y="63"/>
                  </a:lnTo>
                  <a:lnTo>
                    <a:pt x="2" y="46"/>
                  </a:lnTo>
                  <a:lnTo>
                    <a:pt x="6" y="27"/>
                  </a:lnTo>
                  <a:lnTo>
                    <a:pt x="15" y="15"/>
                  </a:lnTo>
                  <a:lnTo>
                    <a:pt x="27" y="6"/>
                  </a:lnTo>
                  <a:lnTo>
                    <a:pt x="42" y="2"/>
                  </a:lnTo>
                  <a:lnTo>
                    <a:pt x="54" y="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157" y="2119"/>
              <a:ext cx="122" cy="201"/>
            </a:xfrm>
            <a:custGeom>
              <a:avLst/>
              <a:gdLst>
                <a:gd name="T0" fmla="*/ 0 w 122"/>
                <a:gd name="T1" fmla="*/ 0 h 201"/>
                <a:gd name="T2" fmla="*/ 20 w 122"/>
                <a:gd name="T3" fmla="*/ 0 h 201"/>
                <a:gd name="T4" fmla="*/ 20 w 122"/>
                <a:gd name="T5" fmla="*/ 117 h 201"/>
                <a:gd name="T6" fmla="*/ 85 w 122"/>
                <a:gd name="T7" fmla="*/ 50 h 201"/>
                <a:gd name="T8" fmla="*/ 114 w 122"/>
                <a:gd name="T9" fmla="*/ 50 h 201"/>
                <a:gd name="T10" fmla="*/ 45 w 122"/>
                <a:gd name="T11" fmla="*/ 121 h 201"/>
                <a:gd name="T12" fmla="*/ 122 w 122"/>
                <a:gd name="T13" fmla="*/ 201 h 201"/>
                <a:gd name="T14" fmla="*/ 93 w 122"/>
                <a:gd name="T15" fmla="*/ 201 h 201"/>
                <a:gd name="T16" fmla="*/ 20 w 122"/>
                <a:gd name="T17" fmla="*/ 121 h 201"/>
                <a:gd name="T18" fmla="*/ 20 w 122"/>
                <a:gd name="T19" fmla="*/ 201 h 201"/>
                <a:gd name="T20" fmla="*/ 0 w 122"/>
                <a:gd name="T21" fmla="*/ 201 h 201"/>
                <a:gd name="T22" fmla="*/ 0 w 122"/>
                <a:gd name="T2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201">
                  <a:moveTo>
                    <a:pt x="0" y="0"/>
                  </a:moveTo>
                  <a:lnTo>
                    <a:pt x="20" y="0"/>
                  </a:lnTo>
                  <a:lnTo>
                    <a:pt x="20" y="117"/>
                  </a:lnTo>
                  <a:lnTo>
                    <a:pt x="85" y="50"/>
                  </a:lnTo>
                  <a:lnTo>
                    <a:pt x="114" y="50"/>
                  </a:lnTo>
                  <a:lnTo>
                    <a:pt x="45" y="121"/>
                  </a:lnTo>
                  <a:lnTo>
                    <a:pt x="122" y="201"/>
                  </a:lnTo>
                  <a:lnTo>
                    <a:pt x="93" y="201"/>
                  </a:lnTo>
                  <a:lnTo>
                    <a:pt x="20" y="121"/>
                  </a:lnTo>
                  <a:lnTo>
                    <a:pt x="20" y="201"/>
                  </a:lnTo>
                  <a:lnTo>
                    <a:pt x="0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3576" y="2544"/>
              <a:ext cx="62" cy="201"/>
            </a:xfrm>
            <a:custGeom>
              <a:avLst/>
              <a:gdLst>
                <a:gd name="T0" fmla="*/ 0 w 62"/>
                <a:gd name="T1" fmla="*/ 0 h 201"/>
                <a:gd name="T2" fmla="*/ 62 w 62"/>
                <a:gd name="T3" fmla="*/ 0 h 201"/>
                <a:gd name="T4" fmla="*/ 62 w 62"/>
                <a:gd name="T5" fmla="*/ 201 h 201"/>
                <a:gd name="T6" fmla="*/ 37 w 62"/>
                <a:gd name="T7" fmla="*/ 201 h 201"/>
                <a:gd name="T8" fmla="*/ 37 w 62"/>
                <a:gd name="T9" fmla="*/ 21 h 201"/>
                <a:gd name="T10" fmla="*/ 0 w 62"/>
                <a:gd name="T11" fmla="*/ 21 h 201"/>
                <a:gd name="T12" fmla="*/ 0 w 62"/>
                <a:gd name="T1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201">
                  <a:moveTo>
                    <a:pt x="0" y="0"/>
                  </a:moveTo>
                  <a:lnTo>
                    <a:pt x="62" y="0"/>
                  </a:lnTo>
                  <a:lnTo>
                    <a:pt x="62" y="201"/>
                  </a:lnTo>
                  <a:lnTo>
                    <a:pt x="37" y="201"/>
                  </a:lnTo>
                  <a:lnTo>
                    <a:pt x="37" y="21"/>
                  </a:lnTo>
                  <a:lnTo>
                    <a:pt x="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767" y="2544"/>
              <a:ext cx="63" cy="201"/>
            </a:xfrm>
            <a:custGeom>
              <a:avLst/>
              <a:gdLst>
                <a:gd name="T0" fmla="*/ 0 w 63"/>
                <a:gd name="T1" fmla="*/ 0 h 201"/>
                <a:gd name="T2" fmla="*/ 63 w 63"/>
                <a:gd name="T3" fmla="*/ 0 h 201"/>
                <a:gd name="T4" fmla="*/ 63 w 63"/>
                <a:gd name="T5" fmla="*/ 201 h 201"/>
                <a:gd name="T6" fmla="*/ 38 w 63"/>
                <a:gd name="T7" fmla="*/ 201 h 201"/>
                <a:gd name="T8" fmla="*/ 38 w 63"/>
                <a:gd name="T9" fmla="*/ 21 h 201"/>
                <a:gd name="T10" fmla="*/ 0 w 63"/>
                <a:gd name="T11" fmla="*/ 21 h 201"/>
                <a:gd name="T12" fmla="*/ 0 w 63"/>
                <a:gd name="T1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01">
                  <a:moveTo>
                    <a:pt x="0" y="0"/>
                  </a:moveTo>
                  <a:lnTo>
                    <a:pt x="63" y="0"/>
                  </a:lnTo>
                  <a:lnTo>
                    <a:pt x="63" y="201"/>
                  </a:lnTo>
                  <a:lnTo>
                    <a:pt x="38" y="201"/>
                  </a:lnTo>
                  <a:lnTo>
                    <a:pt x="38" y="21"/>
                  </a:lnTo>
                  <a:lnTo>
                    <a:pt x="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34"/>
            <p:cNvSpPr>
              <a:spLocks noEditPoints="1"/>
            </p:cNvSpPr>
            <p:nvPr/>
          </p:nvSpPr>
          <p:spPr bwMode="auto">
            <a:xfrm>
              <a:off x="3919" y="2542"/>
              <a:ext cx="165" cy="205"/>
            </a:xfrm>
            <a:custGeom>
              <a:avLst/>
              <a:gdLst>
                <a:gd name="T0" fmla="*/ 81 w 165"/>
                <a:gd name="T1" fmla="*/ 21 h 205"/>
                <a:gd name="T2" fmla="*/ 58 w 165"/>
                <a:gd name="T3" fmla="*/ 23 h 205"/>
                <a:gd name="T4" fmla="*/ 42 w 165"/>
                <a:gd name="T5" fmla="*/ 32 h 205"/>
                <a:gd name="T6" fmla="*/ 31 w 165"/>
                <a:gd name="T7" fmla="*/ 44 h 205"/>
                <a:gd name="T8" fmla="*/ 27 w 165"/>
                <a:gd name="T9" fmla="*/ 67 h 205"/>
                <a:gd name="T10" fmla="*/ 25 w 165"/>
                <a:gd name="T11" fmla="*/ 103 h 205"/>
                <a:gd name="T12" fmla="*/ 27 w 165"/>
                <a:gd name="T13" fmla="*/ 138 h 205"/>
                <a:gd name="T14" fmla="*/ 31 w 165"/>
                <a:gd name="T15" fmla="*/ 161 h 205"/>
                <a:gd name="T16" fmla="*/ 42 w 165"/>
                <a:gd name="T17" fmla="*/ 174 h 205"/>
                <a:gd name="T18" fmla="*/ 58 w 165"/>
                <a:gd name="T19" fmla="*/ 180 h 205"/>
                <a:gd name="T20" fmla="*/ 83 w 165"/>
                <a:gd name="T21" fmla="*/ 182 h 205"/>
                <a:gd name="T22" fmla="*/ 106 w 165"/>
                <a:gd name="T23" fmla="*/ 180 h 205"/>
                <a:gd name="T24" fmla="*/ 123 w 165"/>
                <a:gd name="T25" fmla="*/ 174 h 205"/>
                <a:gd name="T26" fmla="*/ 133 w 165"/>
                <a:gd name="T27" fmla="*/ 159 h 205"/>
                <a:gd name="T28" fmla="*/ 138 w 165"/>
                <a:gd name="T29" fmla="*/ 136 h 205"/>
                <a:gd name="T30" fmla="*/ 140 w 165"/>
                <a:gd name="T31" fmla="*/ 103 h 205"/>
                <a:gd name="T32" fmla="*/ 138 w 165"/>
                <a:gd name="T33" fmla="*/ 73 h 205"/>
                <a:gd name="T34" fmla="*/ 135 w 165"/>
                <a:gd name="T35" fmla="*/ 50 h 205"/>
                <a:gd name="T36" fmla="*/ 127 w 165"/>
                <a:gd name="T37" fmla="*/ 36 h 205"/>
                <a:gd name="T38" fmla="*/ 117 w 165"/>
                <a:gd name="T39" fmla="*/ 27 h 205"/>
                <a:gd name="T40" fmla="*/ 102 w 165"/>
                <a:gd name="T41" fmla="*/ 23 h 205"/>
                <a:gd name="T42" fmla="*/ 81 w 165"/>
                <a:gd name="T43" fmla="*/ 21 h 205"/>
                <a:gd name="T44" fmla="*/ 81 w 165"/>
                <a:gd name="T45" fmla="*/ 0 h 205"/>
                <a:gd name="T46" fmla="*/ 111 w 165"/>
                <a:gd name="T47" fmla="*/ 2 h 205"/>
                <a:gd name="T48" fmla="*/ 131 w 165"/>
                <a:gd name="T49" fmla="*/ 8 h 205"/>
                <a:gd name="T50" fmla="*/ 146 w 165"/>
                <a:gd name="T51" fmla="*/ 19 h 205"/>
                <a:gd name="T52" fmla="*/ 156 w 165"/>
                <a:gd name="T53" fmla="*/ 40 h 205"/>
                <a:gd name="T54" fmla="*/ 163 w 165"/>
                <a:gd name="T55" fmla="*/ 67 h 205"/>
                <a:gd name="T56" fmla="*/ 165 w 165"/>
                <a:gd name="T57" fmla="*/ 103 h 205"/>
                <a:gd name="T58" fmla="*/ 163 w 165"/>
                <a:gd name="T59" fmla="*/ 138 h 205"/>
                <a:gd name="T60" fmla="*/ 156 w 165"/>
                <a:gd name="T61" fmla="*/ 166 h 205"/>
                <a:gd name="T62" fmla="*/ 146 w 165"/>
                <a:gd name="T63" fmla="*/ 185 h 205"/>
                <a:gd name="T64" fmla="*/ 131 w 165"/>
                <a:gd name="T65" fmla="*/ 197 h 205"/>
                <a:gd name="T66" fmla="*/ 111 w 165"/>
                <a:gd name="T67" fmla="*/ 203 h 205"/>
                <a:gd name="T68" fmla="*/ 81 w 165"/>
                <a:gd name="T69" fmla="*/ 205 h 205"/>
                <a:gd name="T70" fmla="*/ 56 w 165"/>
                <a:gd name="T71" fmla="*/ 203 h 205"/>
                <a:gd name="T72" fmla="*/ 33 w 165"/>
                <a:gd name="T73" fmla="*/ 197 h 205"/>
                <a:gd name="T74" fmla="*/ 19 w 165"/>
                <a:gd name="T75" fmla="*/ 185 h 205"/>
                <a:gd name="T76" fmla="*/ 8 w 165"/>
                <a:gd name="T77" fmla="*/ 166 h 205"/>
                <a:gd name="T78" fmla="*/ 2 w 165"/>
                <a:gd name="T79" fmla="*/ 138 h 205"/>
                <a:gd name="T80" fmla="*/ 0 w 165"/>
                <a:gd name="T81" fmla="*/ 103 h 205"/>
                <a:gd name="T82" fmla="*/ 2 w 165"/>
                <a:gd name="T83" fmla="*/ 65 h 205"/>
                <a:gd name="T84" fmla="*/ 8 w 165"/>
                <a:gd name="T85" fmla="*/ 38 h 205"/>
                <a:gd name="T86" fmla="*/ 19 w 165"/>
                <a:gd name="T87" fmla="*/ 19 h 205"/>
                <a:gd name="T88" fmla="*/ 33 w 165"/>
                <a:gd name="T89" fmla="*/ 8 h 205"/>
                <a:gd name="T90" fmla="*/ 54 w 165"/>
                <a:gd name="T91" fmla="*/ 2 h 205"/>
                <a:gd name="T92" fmla="*/ 81 w 165"/>
                <a:gd name="T93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5" h="205">
                  <a:moveTo>
                    <a:pt x="81" y="21"/>
                  </a:moveTo>
                  <a:lnTo>
                    <a:pt x="58" y="23"/>
                  </a:lnTo>
                  <a:lnTo>
                    <a:pt x="42" y="32"/>
                  </a:lnTo>
                  <a:lnTo>
                    <a:pt x="31" y="44"/>
                  </a:lnTo>
                  <a:lnTo>
                    <a:pt x="27" y="67"/>
                  </a:lnTo>
                  <a:lnTo>
                    <a:pt x="25" y="103"/>
                  </a:lnTo>
                  <a:lnTo>
                    <a:pt x="27" y="138"/>
                  </a:lnTo>
                  <a:lnTo>
                    <a:pt x="31" y="161"/>
                  </a:lnTo>
                  <a:lnTo>
                    <a:pt x="42" y="174"/>
                  </a:lnTo>
                  <a:lnTo>
                    <a:pt x="58" y="180"/>
                  </a:lnTo>
                  <a:lnTo>
                    <a:pt x="83" y="182"/>
                  </a:lnTo>
                  <a:lnTo>
                    <a:pt x="106" y="180"/>
                  </a:lnTo>
                  <a:lnTo>
                    <a:pt x="123" y="174"/>
                  </a:lnTo>
                  <a:lnTo>
                    <a:pt x="133" y="159"/>
                  </a:lnTo>
                  <a:lnTo>
                    <a:pt x="138" y="136"/>
                  </a:lnTo>
                  <a:lnTo>
                    <a:pt x="140" y="103"/>
                  </a:lnTo>
                  <a:lnTo>
                    <a:pt x="138" y="73"/>
                  </a:lnTo>
                  <a:lnTo>
                    <a:pt x="135" y="50"/>
                  </a:lnTo>
                  <a:lnTo>
                    <a:pt x="127" y="36"/>
                  </a:lnTo>
                  <a:lnTo>
                    <a:pt x="117" y="27"/>
                  </a:lnTo>
                  <a:lnTo>
                    <a:pt x="102" y="23"/>
                  </a:lnTo>
                  <a:lnTo>
                    <a:pt x="81" y="21"/>
                  </a:lnTo>
                  <a:close/>
                  <a:moveTo>
                    <a:pt x="81" y="0"/>
                  </a:moveTo>
                  <a:lnTo>
                    <a:pt x="111" y="2"/>
                  </a:lnTo>
                  <a:lnTo>
                    <a:pt x="131" y="8"/>
                  </a:lnTo>
                  <a:lnTo>
                    <a:pt x="146" y="19"/>
                  </a:lnTo>
                  <a:lnTo>
                    <a:pt x="156" y="40"/>
                  </a:lnTo>
                  <a:lnTo>
                    <a:pt x="163" y="67"/>
                  </a:lnTo>
                  <a:lnTo>
                    <a:pt x="165" y="103"/>
                  </a:lnTo>
                  <a:lnTo>
                    <a:pt x="163" y="138"/>
                  </a:lnTo>
                  <a:lnTo>
                    <a:pt x="156" y="166"/>
                  </a:lnTo>
                  <a:lnTo>
                    <a:pt x="146" y="185"/>
                  </a:lnTo>
                  <a:lnTo>
                    <a:pt x="131" y="197"/>
                  </a:lnTo>
                  <a:lnTo>
                    <a:pt x="111" y="203"/>
                  </a:lnTo>
                  <a:lnTo>
                    <a:pt x="81" y="205"/>
                  </a:lnTo>
                  <a:lnTo>
                    <a:pt x="56" y="203"/>
                  </a:lnTo>
                  <a:lnTo>
                    <a:pt x="33" y="197"/>
                  </a:lnTo>
                  <a:lnTo>
                    <a:pt x="19" y="185"/>
                  </a:lnTo>
                  <a:lnTo>
                    <a:pt x="8" y="166"/>
                  </a:lnTo>
                  <a:lnTo>
                    <a:pt x="2" y="138"/>
                  </a:lnTo>
                  <a:lnTo>
                    <a:pt x="0" y="103"/>
                  </a:lnTo>
                  <a:lnTo>
                    <a:pt x="2" y="65"/>
                  </a:lnTo>
                  <a:lnTo>
                    <a:pt x="8" y="38"/>
                  </a:lnTo>
                  <a:lnTo>
                    <a:pt x="19" y="19"/>
                  </a:lnTo>
                  <a:lnTo>
                    <a:pt x="33" y="8"/>
                  </a:lnTo>
                  <a:lnTo>
                    <a:pt x="54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4117" y="2716"/>
              <a:ext cx="27" cy="2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4217" y="2544"/>
              <a:ext cx="62" cy="201"/>
            </a:xfrm>
            <a:custGeom>
              <a:avLst/>
              <a:gdLst>
                <a:gd name="T0" fmla="*/ 0 w 62"/>
                <a:gd name="T1" fmla="*/ 0 h 201"/>
                <a:gd name="T2" fmla="*/ 62 w 62"/>
                <a:gd name="T3" fmla="*/ 0 h 201"/>
                <a:gd name="T4" fmla="*/ 62 w 62"/>
                <a:gd name="T5" fmla="*/ 201 h 201"/>
                <a:gd name="T6" fmla="*/ 39 w 62"/>
                <a:gd name="T7" fmla="*/ 201 h 201"/>
                <a:gd name="T8" fmla="*/ 39 w 62"/>
                <a:gd name="T9" fmla="*/ 21 h 201"/>
                <a:gd name="T10" fmla="*/ 0 w 62"/>
                <a:gd name="T11" fmla="*/ 21 h 201"/>
                <a:gd name="T12" fmla="*/ 0 w 62"/>
                <a:gd name="T1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201">
                  <a:moveTo>
                    <a:pt x="0" y="0"/>
                  </a:moveTo>
                  <a:lnTo>
                    <a:pt x="62" y="0"/>
                  </a:lnTo>
                  <a:lnTo>
                    <a:pt x="62" y="201"/>
                  </a:lnTo>
                  <a:lnTo>
                    <a:pt x="39" y="201"/>
                  </a:lnTo>
                  <a:lnTo>
                    <a:pt x="39" y="21"/>
                  </a:lnTo>
                  <a:lnTo>
                    <a:pt x="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37"/>
            <p:cNvSpPr>
              <a:spLocks noEditPoints="1"/>
            </p:cNvSpPr>
            <p:nvPr/>
          </p:nvSpPr>
          <p:spPr bwMode="auto">
            <a:xfrm>
              <a:off x="4369" y="2542"/>
              <a:ext cx="164" cy="205"/>
            </a:xfrm>
            <a:custGeom>
              <a:avLst/>
              <a:gdLst>
                <a:gd name="T0" fmla="*/ 83 w 164"/>
                <a:gd name="T1" fmla="*/ 21 h 205"/>
                <a:gd name="T2" fmla="*/ 58 w 164"/>
                <a:gd name="T3" fmla="*/ 23 h 205"/>
                <a:gd name="T4" fmla="*/ 42 w 164"/>
                <a:gd name="T5" fmla="*/ 32 h 205"/>
                <a:gd name="T6" fmla="*/ 31 w 164"/>
                <a:gd name="T7" fmla="*/ 44 h 205"/>
                <a:gd name="T8" fmla="*/ 27 w 164"/>
                <a:gd name="T9" fmla="*/ 67 h 205"/>
                <a:gd name="T10" fmla="*/ 25 w 164"/>
                <a:gd name="T11" fmla="*/ 103 h 205"/>
                <a:gd name="T12" fmla="*/ 27 w 164"/>
                <a:gd name="T13" fmla="*/ 138 h 205"/>
                <a:gd name="T14" fmla="*/ 31 w 164"/>
                <a:gd name="T15" fmla="*/ 161 h 205"/>
                <a:gd name="T16" fmla="*/ 44 w 164"/>
                <a:gd name="T17" fmla="*/ 174 h 205"/>
                <a:gd name="T18" fmla="*/ 60 w 164"/>
                <a:gd name="T19" fmla="*/ 180 h 205"/>
                <a:gd name="T20" fmla="*/ 83 w 164"/>
                <a:gd name="T21" fmla="*/ 182 h 205"/>
                <a:gd name="T22" fmla="*/ 106 w 164"/>
                <a:gd name="T23" fmla="*/ 180 h 205"/>
                <a:gd name="T24" fmla="*/ 123 w 164"/>
                <a:gd name="T25" fmla="*/ 174 h 205"/>
                <a:gd name="T26" fmla="*/ 133 w 164"/>
                <a:gd name="T27" fmla="*/ 159 h 205"/>
                <a:gd name="T28" fmla="*/ 139 w 164"/>
                <a:gd name="T29" fmla="*/ 136 h 205"/>
                <a:gd name="T30" fmla="*/ 139 w 164"/>
                <a:gd name="T31" fmla="*/ 103 h 205"/>
                <a:gd name="T32" fmla="*/ 139 w 164"/>
                <a:gd name="T33" fmla="*/ 73 h 205"/>
                <a:gd name="T34" fmla="*/ 135 w 164"/>
                <a:gd name="T35" fmla="*/ 50 h 205"/>
                <a:gd name="T36" fmla="*/ 129 w 164"/>
                <a:gd name="T37" fmla="*/ 36 h 205"/>
                <a:gd name="T38" fmla="*/ 119 w 164"/>
                <a:gd name="T39" fmla="*/ 27 h 205"/>
                <a:gd name="T40" fmla="*/ 102 w 164"/>
                <a:gd name="T41" fmla="*/ 23 h 205"/>
                <a:gd name="T42" fmla="*/ 83 w 164"/>
                <a:gd name="T43" fmla="*/ 21 h 205"/>
                <a:gd name="T44" fmla="*/ 83 w 164"/>
                <a:gd name="T45" fmla="*/ 0 h 205"/>
                <a:gd name="T46" fmla="*/ 110 w 164"/>
                <a:gd name="T47" fmla="*/ 2 h 205"/>
                <a:gd name="T48" fmla="*/ 131 w 164"/>
                <a:gd name="T49" fmla="*/ 8 h 205"/>
                <a:gd name="T50" fmla="*/ 146 w 164"/>
                <a:gd name="T51" fmla="*/ 19 h 205"/>
                <a:gd name="T52" fmla="*/ 156 w 164"/>
                <a:gd name="T53" fmla="*/ 40 h 205"/>
                <a:gd name="T54" fmla="*/ 162 w 164"/>
                <a:gd name="T55" fmla="*/ 67 h 205"/>
                <a:gd name="T56" fmla="*/ 164 w 164"/>
                <a:gd name="T57" fmla="*/ 103 h 205"/>
                <a:gd name="T58" fmla="*/ 162 w 164"/>
                <a:gd name="T59" fmla="*/ 138 h 205"/>
                <a:gd name="T60" fmla="*/ 156 w 164"/>
                <a:gd name="T61" fmla="*/ 166 h 205"/>
                <a:gd name="T62" fmla="*/ 146 w 164"/>
                <a:gd name="T63" fmla="*/ 185 h 205"/>
                <a:gd name="T64" fmla="*/ 131 w 164"/>
                <a:gd name="T65" fmla="*/ 197 h 205"/>
                <a:gd name="T66" fmla="*/ 110 w 164"/>
                <a:gd name="T67" fmla="*/ 203 h 205"/>
                <a:gd name="T68" fmla="*/ 83 w 164"/>
                <a:gd name="T69" fmla="*/ 205 h 205"/>
                <a:gd name="T70" fmla="*/ 56 w 164"/>
                <a:gd name="T71" fmla="*/ 203 h 205"/>
                <a:gd name="T72" fmla="*/ 35 w 164"/>
                <a:gd name="T73" fmla="*/ 197 h 205"/>
                <a:gd name="T74" fmla="*/ 19 w 164"/>
                <a:gd name="T75" fmla="*/ 185 h 205"/>
                <a:gd name="T76" fmla="*/ 8 w 164"/>
                <a:gd name="T77" fmla="*/ 166 h 205"/>
                <a:gd name="T78" fmla="*/ 2 w 164"/>
                <a:gd name="T79" fmla="*/ 138 h 205"/>
                <a:gd name="T80" fmla="*/ 0 w 164"/>
                <a:gd name="T81" fmla="*/ 103 h 205"/>
                <a:gd name="T82" fmla="*/ 2 w 164"/>
                <a:gd name="T83" fmla="*/ 65 h 205"/>
                <a:gd name="T84" fmla="*/ 8 w 164"/>
                <a:gd name="T85" fmla="*/ 38 h 205"/>
                <a:gd name="T86" fmla="*/ 19 w 164"/>
                <a:gd name="T87" fmla="*/ 19 h 205"/>
                <a:gd name="T88" fmla="*/ 35 w 164"/>
                <a:gd name="T89" fmla="*/ 8 h 205"/>
                <a:gd name="T90" fmla="*/ 56 w 164"/>
                <a:gd name="T91" fmla="*/ 2 h 205"/>
                <a:gd name="T92" fmla="*/ 83 w 164"/>
                <a:gd name="T93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4" h="205">
                  <a:moveTo>
                    <a:pt x="83" y="21"/>
                  </a:moveTo>
                  <a:lnTo>
                    <a:pt x="58" y="23"/>
                  </a:lnTo>
                  <a:lnTo>
                    <a:pt x="42" y="32"/>
                  </a:lnTo>
                  <a:lnTo>
                    <a:pt x="31" y="44"/>
                  </a:lnTo>
                  <a:lnTo>
                    <a:pt x="27" y="67"/>
                  </a:lnTo>
                  <a:lnTo>
                    <a:pt x="25" y="103"/>
                  </a:lnTo>
                  <a:lnTo>
                    <a:pt x="27" y="138"/>
                  </a:lnTo>
                  <a:lnTo>
                    <a:pt x="31" y="161"/>
                  </a:lnTo>
                  <a:lnTo>
                    <a:pt x="44" y="174"/>
                  </a:lnTo>
                  <a:lnTo>
                    <a:pt x="60" y="180"/>
                  </a:lnTo>
                  <a:lnTo>
                    <a:pt x="83" y="182"/>
                  </a:lnTo>
                  <a:lnTo>
                    <a:pt x="106" y="180"/>
                  </a:lnTo>
                  <a:lnTo>
                    <a:pt x="123" y="174"/>
                  </a:lnTo>
                  <a:lnTo>
                    <a:pt x="133" y="159"/>
                  </a:lnTo>
                  <a:lnTo>
                    <a:pt x="139" y="136"/>
                  </a:lnTo>
                  <a:lnTo>
                    <a:pt x="139" y="103"/>
                  </a:lnTo>
                  <a:lnTo>
                    <a:pt x="139" y="73"/>
                  </a:lnTo>
                  <a:lnTo>
                    <a:pt x="135" y="50"/>
                  </a:lnTo>
                  <a:lnTo>
                    <a:pt x="129" y="36"/>
                  </a:lnTo>
                  <a:lnTo>
                    <a:pt x="119" y="27"/>
                  </a:lnTo>
                  <a:lnTo>
                    <a:pt x="102" y="23"/>
                  </a:lnTo>
                  <a:lnTo>
                    <a:pt x="83" y="21"/>
                  </a:lnTo>
                  <a:close/>
                  <a:moveTo>
                    <a:pt x="83" y="0"/>
                  </a:moveTo>
                  <a:lnTo>
                    <a:pt x="110" y="2"/>
                  </a:lnTo>
                  <a:lnTo>
                    <a:pt x="131" y="8"/>
                  </a:lnTo>
                  <a:lnTo>
                    <a:pt x="146" y="19"/>
                  </a:lnTo>
                  <a:lnTo>
                    <a:pt x="156" y="40"/>
                  </a:lnTo>
                  <a:lnTo>
                    <a:pt x="162" y="67"/>
                  </a:lnTo>
                  <a:lnTo>
                    <a:pt x="164" y="103"/>
                  </a:lnTo>
                  <a:lnTo>
                    <a:pt x="162" y="138"/>
                  </a:lnTo>
                  <a:lnTo>
                    <a:pt x="156" y="166"/>
                  </a:lnTo>
                  <a:lnTo>
                    <a:pt x="146" y="185"/>
                  </a:lnTo>
                  <a:lnTo>
                    <a:pt x="131" y="197"/>
                  </a:lnTo>
                  <a:lnTo>
                    <a:pt x="110" y="203"/>
                  </a:lnTo>
                  <a:lnTo>
                    <a:pt x="83" y="205"/>
                  </a:lnTo>
                  <a:lnTo>
                    <a:pt x="56" y="203"/>
                  </a:lnTo>
                  <a:lnTo>
                    <a:pt x="35" y="197"/>
                  </a:lnTo>
                  <a:lnTo>
                    <a:pt x="19" y="185"/>
                  </a:lnTo>
                  <a:lnTo>
                    <a:pt x="8" y="166"/>
                  </a:lnTo>
                  <a:lnTo>
                    <a:pt x="2" y="138"/>
                  </a:lnTo>
                  <a:lnTo>
                    <a:pt x="0" y="103"/>
                  </a:lnTo>
                  <a:lnTo>
                    <a:pt x="2" y="65"/>
                  </a:lnTo>
                  <a:lnTo>
                    <a:pt x="8" y="38"/>
                  </a:lnTo>
                  <a:lnTo>
                    <a:pt x="19" y="19"/>
                  </a:lnTo>
                  <a:lnTo>
                    <a:pt x="35" y="8"/>
                  </a:lnTo>
                  <a:lnTo>
                    <a:pt x="56" y="2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5723" y="2125"/>
              <a:ext cx="220" cy="205"/>
            </a:xfrm>
            <a:custGeom>
              <a:avLst/>
              <a:gdLst>
                <a:gd name="T0" fmla="*/ 12 w 220"/>
                <a:gd name="T1" fmla="*/ 0 h 205"/>
                <a:gd name="T2" fmla="*/ 183 w 220"/>
                <a:gd name="T3" fmla="*/ 0 h 205"/>
                <a:gd name="T4" fmla="*/ 162 w 220"/>
                <a:gd name="T5" fmla="*/ 57 h 205"/>
                <a:gd name="T6" fmla="*/ 133 w 220"/>
                <a:gd name="T7" fmla="*/ 107 h 205"/>
                <a:gd name="T8" fmla="*/ 177 w 220"/>
                <a:gd name="T9" fmla="*/ 145 h 205"/>
                <a:gd name="T10" fmla="*/ 220 w 220"/>
                <a:gd name="T11" fmla="*/ 187 h 205"/>
                <a:gd name="T12" fmla="*/ 202 w 220"/>
                <a:gd name="T13" fmla="*/ 205 h 205"/>
                <a:gd name="T14" fmla="*/ 193 w 220"/>
                <a:gd name="T15" fmla="*/ 195 h 205"/>
                <a:gd name="T16" fmla="*/ 181 w 220"/>
                <a:gd name="T17" fmla="*/ 182 h 205"/>
                <a:gd name="T18" fmla="*/ 166 w 220"/>
                <a:gd name="T19" fmla="*/ 168 h 205"/>
                <a:gd name="T20" fmla="*/ 145 w 220"/>
                <a:gd name="T21" fmla="*/ 149 h 205"/>
                <a:gd name="T22" fmla="*/ 118 w 220"/>
                <a:gd name="T23" fmla="*/ 124 h 205"/>
                <a:gd name="T24" fmla="*/ 87 w 220"/>
                <a:gd name="T25" fmla="*/ 157 h 205"/>
                <a:gd name="T26" fmla="*/ 54 w 220"/>
                <a:gd name="T27" fmla="*/ 185 h 205"/>
                <a:gd name="T28" fmla="*/ 14 w 220"/>
                <a:gd name="T29" fmla="*/ 205 h 205"/>
                <a:gd name="T30" fmla="*/ 0 w 220"/>
                <a:gd name="T31" fmla="*/ 187 h 205"/>
                <a:gd name="T32" fmla="*/ 22 w 220"/>
                <a:gd name="T33" fmla="*/ 174 h 205"/>
                <a:gd name="T34" fmla="*/ 49 w 220"/>
                <a:gd name="T35" fmla="*/ 157 h 205"/>
                <a:gd name="T36" fmla="*/ 79 w 220"/>
                <a:gd name="T37" fmla="*/ 134 h 205"/>
                <a:gd name="T38" fmla="*/ 106 w 220"/>
                <a:gd name="T39" fmla="*/ 105 h 205"/>
                <a:gd name="T40" fmla="*/ 131 w 220"/>
                <a:gd name="T41" fmla="*/ 67 h 205"/>
                <a:gd name="T42" fmla="*/ 152 w 220"/>
                <a:gd name="T43" fmla="*/ 23 h 205"/>
                <a:gd name="T44" fmla="*/ 12 w 220"/>
                <a:gd name="T45" fmla="*/ 23 h 205"/>
                <a:gd name="T46" fmla="*/ 12 w 220"/>
                <a:gd name="T47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0" h="205">
                  <a:moveTo>
                    <a:pt x="12" y="0"/>
                  </a:moveTo>
                  <a:lnTo>
                    <a:pt x="183" y="0"/>
                  </a:lnTo>
                  <a:lnTo>
                    <a:pt x="162" y="57"/>
                  </a:lnTo>
                  <a:lnTo>
                    <a:pt x="133" y="107"/>
                  </a:lnTo>
                  <a:lnTo>
                    <a:pt x="177" y="145"/>
                  </a:lnTo>
                  <a:lnTo>
                    <a:pt x="220" y="187"/>
                  </a:lnTo>
                  <a:lnTo>
                    <a:pt x="202" y="205"/>
                  </a:lnTo>
                  <a:lnTo>
                    <a:pt x="193" y="195"/>
                  </a:lnTo>
                  <a:lnTo>
                    <a:pt x="181" y="182"/>
                  </a:lnTo>
                  <a:lnTo>
                    <a:pt x="166" y="168"/>
                  </a:lnTo>
                  <a:lnTo>
                    <a:pt x="145" y="149"/>
                  </a:lnTo>
                  <a:lnTo>
                    <a:pt x="118" y="124"/>
                  </a:lnTo>
                  <a:lnTo>
                    <a:pt x="87" y="157"/>
                  </a:lnTo>
                  <a:lnTo>
                    <a:pt x="54" y="185"/>
                  </a:lnTo>
                  <a:lnTo>
                    <a:pt x="14" y="205"/>
                  </a:lnTo>
                  <a:lnTo>
                    <a:pt x="0" y="187"/>
                  </a:lnTo>
                  <a:lnTo>
                    <a:pt x="22" y="174"/>
                  </a:lnTo>
                  <a:lnTo>
                    <a:pt x="49" y="157"/>
                  </a:lnTo>
                  <a:lnTo>
                    <a:pt x="79" y="134"/>
                  </a:lnTo>
                  <a:lnTo>
                    <a:pt x="106" y="105"/>
                  </a:lnTo>
                  <a:lnTo>
                    <a:pt x="131" y="67"/>
                  </a:lnTo>
                  <a:lnTo>
                    <a:pt x="152" y="23"/>
                  </a:lnTo>
                  <a:lnTo>
                    <a:pt x="12" y="2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Freeform 39"/>
            <p:cNvSpPr>
              <a:spLocks noEditPoints="1"/>
            </p:cNvSpPr>
            <p:nvPr/>
          </p:nvSpPr>
          <p:spPr bwMode="auto">
            <a:xfrm>
              <a:off x="5985" y="2102"/>
              <a:ext cx="225" cy="226"/>
            </a:xfrm>
            <a:custGeom>
              <a:avLst/>
              <a:gdLst>
                <a:gd name="T0" fmla="*/ 198 w 225"/>
                <a:gd name="T1" fmla="*/ 13 h 226"/>
                <a:gd name="T2" fmla="*/ 194 w 225"/>
                <a:gd name="T3" fmla="*/ 15 h 226"/>
                <a:gd name="T4" fmla="*/ 189 w 225"/>
                <a:gd name="T5" fmla="*/ 17 h 226"/>
                <a:gd name="T6" fmla="*/ 185 w 225"/>
                <a:gd name="T7" fmla="*/ 21 h 226"/>
                <a:gd name="T8" fmla="*/ 185 w 225"/>
                <a:gd name="T9" fmla="*/ 27 h 226"/>
                <a:gd name="T10" fmla="*/ 185 w 225"/>
                <a:gd name="T11" fmla="*/ 32 h 226"/>
                <a:gd name="T12" fmla="*/ 189 w 225"/>
                <a:gd name="T13" fmla="*/ 36 h 226"/>
                <a:gd name="T14" fmla="*/ 194 w 225"/>
                <a:gd name="T15" fmla="*/ 38 h 226"/>
                <a:gd name="T16" fmla="*/ 198 w 225"/>
                <a:gd name="T17" fmla="*/ 40 h 226"/>
                <a:gd name="T18" fmla="*/ 204 w 225"/>
                <a:gd name="T19" fmla="*/ 38 h 226"/>
                <a:gd name="T20" fmla="*/ 208 w 225"/>
                <a:gd name="T21" fmla="*/ 36 h 226"/>
                <a:gd name="T22" fmla="*/ 210 w 225"/>
                <a:gd name="T23" fmla="*/ 32 h 226"/>
                <a:gd name="T24" fmla="*/ 212 w 225"/>
                <a:gd name="T25" fmla="*/ 27 h 226"/>
                <a:gd name="T26" fmla="*/ 210 w 225"/>
                <a:gd name="T27" fmla="*/ 21 h 226"/>
                <a:gd name="T28" fmla="*/ 208 w 225"/>
                <a:gd name="T29" fmla="*/ 17 h 226"/>
                <a:gd name="T30" fmla="*/ 204 w 225"/>
                <a:gd name="T31" fmla="*/ 15 h 226"/>
                <a:gd name="T32" fmla="*/ 198 w 225"/>
                <a:gd name="T33" fmla="*/ 13 h 226"/>
                <a:gd name="T34" fmla="*/ 198 w 225"/>
                <a:gd name="T35" fmla="*/ 0 h 226"/>
                <a:gd name="T36" fmla="*/ 206 w 225"/>
                <a:gd name="T37" fmla="*/ 2 h 226"/>
                <a:gd name="T38" fmla="*/ 214 w 225"/>
                <a:gd name="T39" fmla="*/ 4 h 226"/>
                <a:gd name="T40" fmla="*/ 219 w 225"/>
                <a:gd name="T41" fmla="*/ 11 h 226"/>
                <a:gd name="T42" fmla="*/ 223 w 225"/>
                <a:gd name="T43" fmla="*/ 19 h 226"/>
                <a:gd name="T44" fmla="*/ 225 w 225"/>
                <a:gd name="T45" fmla="*/ 27 h 226"/>
                <a:gd name="T46" fmla="*/ 223 w 225"/>
                <a:gd name="T47" fmla="*/ 34 h 226"/>
                <a:gd name="T48" fmla="*/ 221 w 225"/>
                <a:gd name="T49" fmla="*/ 40 h 226"/>
                <a:gd name="T50" fmla="*/ 216 w 225"/>
                <a:gd name="T51" fmla="*/ 46 h 226"/>
                <a:gd name="T52" fmla="*/ 210 w 225"/>
                <a:gd name="T53" fmla="*/ 50 h 226"/>
                <a:gd name="T54" fmla="*/ 204 w 225"/>
                <a:gd name="T55" fmla="*/ 52 h 226"/>
                <a:gd name="T56" fmla="*/ 196 w 225"/>
                <a:gd name="T57" fmla="*/ 52 h 226"/>
                <a:gd name="T58" fmla="*/ 189 w 225"/>
                <a:gd name="T59" fmla="*/ 90 h 226"/>
                <a:gd name="T60" fmla="*/ 179 w 225"/>
                <a:gd name="T61" fmla="*/ 124 h 226"/>
                <a:gd name="T62" fmla="*/ 162 w 225"/>
                <a:gd name="T63" fmla="*/ 153 h 226"/>
                <a:gd name="T64" fmla="*/ 142 w 225"/>
                <a:gd name="T65" fmla="*/ 178 h 226"/>
                <a:gd name="T66" fmla="*/ 112 w 225"/>
                <a:gd name="T67" fmla="*/ 199 h 226"/>
                <a:gd name="T68" fmla="*/ 77 w 225"/>
                <a:gd name="T69" fmla="*/ 216 h 226"/>
                <a:gd name="T70" fmla="*/ 33 w 225"/>
                <a:gd name="T71" fmla="*/ 226 h 226"/>
                <a:gd name="T72" fmla="*/ 23 w 225"/>
                <a:gd name="T73" fmla="*/ 205 h 226"/>
                <a:gd name="T74" fmla="*/ 64 w 225"/>
                <a:gd name="T75" fmla="*/ 195 h 226"/>
                <a:gd name="T76" fmla="*/ 100 w 225"/>
                <a:gd name="T77" fmla="*/ 180 h 226"/>
                <a:gd name="T78" fmla="*/ 125 w 225"/>
                <a:gd name="T79" fmla="*/ 161 h 226"/>
                <a:gd name="T80" fmla="*/ 146 w 225"/>
                <a:gd name="T81" fmla="*/ 138 h 226"/>
                <a:gd name="T82" fmla="*/ 158 w 225"/>
                <a:gd name="T83" fmla="*/ 111 h 226"/>
                <a:gd name="T84" fmla="*/ 166 w 225"/>
                <a:gd name="T85" fmla="*/ 84 h 226"/>
                <a:gd name="T86" fmla="*/ 173 w 225"/>
                <a:gd name="T87" fmla="*/ 52 h 226"/>
                <a:gd name="T88" fmla="*/ 0 w 225"/>
                <a:gd name="T89" fmla="*/ 52 h 226"/>
                <a:gd name="T90" fmla="*/ 0 w 225"/>
                <a:gd name="T91" fmla="*/ 32 h 226"/>
                <a:gd name="T92" fmla="*/ 173 w 225"/>
                <a:gd name="T93" fmla="*/ 32 h 226"/>
                <a:gd name="T94" fmla="*/ 173 w 225"/>
                <a:gd name="T95" fmla="*/ 29 h 226"/>
                <a:gd name="T96" fmla="*/ 171 w 225"/>
                <a:gd name="T97" fmla="*/ 27 h 226"/>
                <a:gd name="T98" fmla="*/ 173 w 225"/>
                <a:gd name="T99" fmla="*/ 19 h 226"/>
                <a:gd name="T100" fmla="*/ 177 w 225"/>
                <a:gd name="T101" fmla="*/ 11 h 226"/>
                <a:gd name="T102" fmla="*/ 183 w 225"/>
                <a:gd name="T103" fmla="*/ 4 h 226"/>
                <a:gd name="T104" fmla="*/ 189 w 225"/>
                <a:gd name="T105" fmla="*/ 2 h 226"/>
                <a:gd name="T106" fmla="*/ 198 w 225"/>
                <a:gd name="T107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5" h="226">
                  <a:moveTo>
                    <a:pt x="198" y="13"/>
                  </a:moveTo>
                  <a:lnTo>
                    <a:pt x="194" y="15"/>
                  </a:lnTo>
                  <a:lnTo>
                    <a:pt x="189" y="17"/>
                  </a:lnTo>
                  <a:lnTo>
                    <a:pt x="185" y="21"/>
                  </a:lnTo>
                  <a:lnTo>
                    <a:pt x="185" y="27"/>
                  </a:lnTo>
                  <a:lnTo>
                    <a:pt x="185" y="32"/>
                  </a:lnTo>
                  <a:lnTo>
                    <a:pt x="189" y="36"/>
                  </a:lnTo>
                  <a:lnTo>
                    <a:pt x="194" y="38"/>
                  </a:lnTo>
                  <a:lnTo>
                    <a:pt x="198" y="40"/>
                  </a:lnTo>
                  <a:lnTo>
                    <a:pt x="204" y="38"/>
                  </a:lnTo>
                  <a:lnTo>
                    <a:pt x="208" y="36"/>
                  </a:lnTo>
                  <a:lnTo>
                    <a:pt x="210" y="32"/>
                  </a:lnTo>
                  <a:lnTo>
                    <a:pt x="212" y="27"/>
                  </a:lnTo>
                  <a:lnTo>
                    <a:pt x="210" y="21"/>
                  </a:lnTo>
                  <a:lnTo>
                    <a:pt x="208" y="17"/>
                  </a:lnTo>
                  <a:lnTo>
                    <a:pt x="204" y="15"/>
                  </a:lnTo>
                  <a:lnTo>
                    <a:pt x="198" y="13"/>
                  </a:lnTo>
                  <a:close/>
                  <a:moveTo>
                    <a:pt x="198" y="0"/>
                  </a:moveTo>
                  <a:lnTo>
                    <a:pt x="206" y="2"/>
                  </a:lnTo>
                  <a:lnTo>
                    <a:pt x="214" y="4"/>
                  </a:lnTo>
                  <a:lnTo>
                    <a:pt x="219" y="11"/>
                  </a:lnTo>
                  <a:lnTo>
                    <a:pt x="223" y="19"/>
                  </a:lnTo>
                  <a:lnTo>
                    <a:pt x="225" y="27"/>
                  </a:lnTo>
                  <a:lnTo>
                    <a:pt x="223" y="34"/>
                  </a:lnTo>
                  <a:lnTo>
                    <a:pt x="221" y="40"/>
                  </a:lnTo>
                  <a:lnTo>
                    <a:pt x="216" y="46"/>
                  </a:lnTo>
                  <a:lnTo>
                    <a:pt x="210" y="50"/>
                  </a:lnTo>
                  <a:lnTo>
                    <a:pt x="204" y="52"/>
                  </a:lnTo>
                  <a:lnTo>
                    <a:pt x="196" y="52"/>
                  </a:lnTo>
                  <a:lnTo>
                    <a:pt x="189" y="90"/>
                  </a:lnTo>
                  <a:lnTo>
                    <a:pt x="179" y="124"/>
                  </a:lnTo>
                  <a:lnTo>
                    <a:pt x="162" y="153"/>
                  </a:lnTo>
                  <a:lnTo>
                    <a:pt x="142" y="178"/>
                  </a:lnTo>
                  <a:lnTo>
                    <a:pt x="112" y="199"/>
                  </a:lnTo>
                  <a:lnTo>
                    <a:pt x="77" y="216"/>
                  </a:lnTo>
                  <a:lnTo>
                    <a:pt x="33" y="226"/>
                  </a:lnTo>
                  <a:lnTo>
                    <a:pt x="23" y="205"/>
                  </a:lnTo>
                  <a:lnTo>
                    <a:pt x="64" y="195"/>
                  </a:lnTo>
                  <a:lnTo>
                    <a:pt x="100" y="180"/>
                  </a:lnTo>
                  <a:lnTo>
                    <a:pt x="125" y="161"/>
                  </a:lnTo>
                  <a:lnTo>
                    <a:pt x="146" y="138"/>
                  </a:lnTo>
                  <a:lnTo>
                    <a:pt x="158" y="111"/>
                  </a:lnTo>
                  <a:lnTo>
                    <a:pt x="166" y="84"/>
                  </a:lnTo>
                  <a:lnTo>
                    <a:pt x="173" y="52"/>
                  </a:lnTo>
                  <a:lnTo>
                    <a:pt x="0" y="52"/>
                  </a:lnTo>
                  <a:lnTo>
                    <a:pt x="0" y="32"/>
                  </a:lnTo>
                  <a:lnTo>
                    <a:pt x="173" y="32"/>
                  </a:lnTo>
                  <a:lnTo>
                    <a:pt x="173" y="29"/>
                  </a:lnTo>
                  <a:lnTo>
                    <a:pt x="171" y="27"/>
                  </a:lnTo>
                  <a:lnTo>
                    <a:pt x="173" y="19"/>
                  </a:lnTo>
                  <a:lnTo>
                    <a:pt x="177" y="11"/>
                  </a:lnTo>
                  <a:lnTo>
                    <a:pt x="183" y="4"/>
                  </a:lnTo>
                  <a:lnTo>
                    <a:pt x="189" y="2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6260" y="2117"/>
              <a:ext cx="191" cy="211"/>
            </a:xfrm>
            <a:custGeom>
              <a:avLst/>
              <a:gdLst>
                <a:gd name="T0" fmla="*/ 0 w 191"/>
                <a:gd name="T1" fmla="*/ 0 h 211"/>
                <a:gd name="T2" fmla="*/ 23 w 191"/>
                <a:gd name="T3" fmla="*/ 0 h 211"/>
                <a:gd name="T4" fmla="*/ 23 w 191"/>
                <a:gd name="T5" fmla="*/ 186 h 211"/>
                <a:gd name="T6" fmla="*/ 62 w 191"/>
                <a:gd name="T7" fmla="*/ 178 h 211"/>
                <a:gd name="T8" fmla="*/ 96 w 191"/>
                <a:gd name="T9" fmla="*/ 165 h 211"/>
                <a:gd name="T10" fmla="*/ 121 w 191"/>
                <a:gd name="T11" fmla="*/ 146 h 211"/>
                <a:gd name="T12" fmla="*/ 141 w 191"/>
                <a:gd name="T13" fmla="*/ 121 h 211"/>
                <a:gd name="T14" fmla="*/ 158 w 191"/>
                <a:gd name="T15" fmla="*/ 92 h 211"/>
                <a:gd name="T16" fmla="*/ 171 w 191"/>
                <a:gd name="T17" fmla="*/ 58 h 211"/>
                <a:gd name="T18" fmla="*/ 191 w 191"/>
                <a:gd name="T19" fmla="*/ 67 h 211"/>
                <a:gd name="T20" fmla="*/ 185 w 191"/>
                <a:gd name="T21" fmla="*/ 88 h 211"/>
                <a:gd name="T22" fmla="*/ 175 w 191"/>
                <a:gd name="T23" fmla="*/ 109 h 211"/>
                <a:gd name="T24" fmla="*/ 164 w 191"/>
                <a:gd name="T25" fmla="*/ 130 h 211"/>
                <a:gd name="T26" fmla="*/ 150 w 191"/>
                <a:gd name="T27" fmla="*/ 149 h 211"/>
                <a:gd name="T28" fmla="*/ 129 w 191"/>
                <a:gd name="T29" fmla="*/ 167 h 211"/>
                <a:gd name="T30" fmla="*/ 106 w 191"/>
                <a:gd name="T31" fmla="*/ 184 h 211"/>
                <a:gd name="T32" fmla="*/ 77 w 191"/>
                <a:gd name="T33" fmla="*/ 199 h 211"/>
                <a:gd name="T34" fmla="*/ 41 w 191"/>
                <a:gd name="T35" fmla="*/ 207 h 211"/>
                <a:gd name="T36" fmla="*/ 0 w 191"/>
                <a:gd name="T37" fmla="*/ 211 h 211"/>
                <a:gd name="T38" fmla="*/ 0 w 191"/>
                <a:gd name="T39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1" h="211">
                  <a:moveTo>
                    <a:pt x="0" y="0"/>
                  </a:moveTo>
                  <a:lnTo>
                    <a:pt x="23" y="0"/>
                  </a:lnTo>
                  <a:lnTo>
                    <a:pt x="23" y="186"/>
                  </a:lnTo>
                  <a:lnTo>
                    <a:pt x="62" y="178"/>
                  </a:lnTo>
                  <a:lnTo>
                    <a:pt x="96" y="165"/>
                  </a:lnTo>
                  <a:lnTo>
                    <a:pt x="121" y="146"/>
                  </a:lnTo>
                  <a:lnTo>
                    <a:pt x="141" y="121"/>
                  </a:lnTo>
                  <a:lnTo>
                    <a:pt x="158" y="92"/>
                  </a:lnTo>
                  <a:lnTo>
                    <a:pt x="171" y="58"/>
                  </a:lnTo>
                  <a:lnTo>
                    <a:pt x="191" y="67"/>
                  </a:lnTo>
                  <a:lnTo>
                    <a:pt x="185" y="88"/>
                  </a:lnTo>
                  <a:lnTo>
                    <a:pt x="175" y="109"/>
                  </a:lnTo>
                  <a:lnTo>
                    <a:pt x="164" y="130"/>
                  </a:lnTo>
                  <a:lnTo>
                    <a:pt x="150" y="149"/>
                  </a:lnTo>
                  <a:lnTo>
                    <a:pt x="129" y="167"/>
                  </a:lnTo>
                  <a:lnTo>
                    <a:pt x="106" y="184"/>
                  </a:lnTo>
                  <a:lnTo>
                    <a:pt x="77" y="199"/>
                  </a:lnTo>
                  <a:lnTo>
                    <a:pt x="41" y="207"/>
                  </a:lnTo>
                  <a:lnTo>
                    <a:pt x="0" y="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41"/>
            <p:cNvSpPr>
              <a:spLocks noEditPoints="1"/>
            </p:cNvSpPr>
            <p:nvPr/>
          </p:nvSpPr>
          <p:spPr bwMode="auto">
            <a:xfrm>
              <a:off x="6512" y="2169"/>
              <a:ext cx="168" cy="166"/>
            </a:xfrm>
            <a:custGeom>
              <a:avLst/>
              <a:gdLst>
                <a:gd name="T0" fmla="*/ 18 w 168"/>
                <a:gd name="T1" fmla="*/ 9 h 166"/>
                <a:gd name="T2" fmla="*/ 29 w 168"/>
                <a:gd name="T3" fmla="*/ 34 h 166"/>
                <a:gd name="T4" fmla="*/ 37 w 168"/>
                <a:gd name="T5" fmla="*/ 55 h 166"/>
                <a:gd name="T6" fmla="*/ 41 w 168"/>
                <a:gd name="T7" fmla="*/ 71 h 166"/>
                <a:gd name="T8" fmla="*/ 18 w 168"/>
                <a:gd name="T9" fmla="*/ 76 h 166"/>
                <a:gd name="T10" fmla="*/ 12 w 168"/>
                <a:gd name="T11" fmla="*/ 50 h 166"/>
                <a:gd name="T12" fmla="*/ 6 w 168"/>
                <a:gd name="T13" fmla="*/ 29 h 166"/>
                <a:gd name="T14" fmla="*/ 0 w 168"/>
                <a:gd name="T15" fmla="*/ 15 h 166"/>
                <a:gd name="T16" fmla="*/ 18 w 168"/>
                <a:gd name="T17" fmla="*/ 9 h 166"/>
                <a:gd name="T18" fmla="*/ 148 w 168"/>
                <a:gd name="T19" fmla="*/ 4 h 166"/>
                <a:gd name="T20" fmla="*/ 168 w 168"/>
                <a:gd name="T21" fmla="*/ 6 h 166"/>
                <a:gd name="T22" fmla="*/ 162 w 168"/>
                <a:gd name="T23" fmla="*/ 38 h 166"/>
                <a:gd name="T24" fmla="*/ 154 w 168"/>
                <a:gd name="T25" fmla="*/ 67 h 166"/>
                <a:gd name="T26" fmla="*/ 141 w 168"/>
                <a:gd name="T27" fmla="*/ 92 h 166"/>
                <a:gd name="T28" fmla="*/ 123 w 168"/>
                <a:gd name="T29" fmla="*/ 115 h 166"/>
                <a:gd name="T30" fmla="*/ 100 w 168"/>
                <a:gd name="T31" fmla="*/ 136 h 166"/>
                <a:gd name="T32" fmla="*/ 68 w 168"/>
                <a:gd name="T33" fmla="*/ 153 h 166"/>
                <a:gd name="T34" fmla="*/ 29 w 168"/>
                <a:gd name="T35" fmla="*/ 166 h 166"/>
                <a:gd name="T36" fmla="*/ 18 w 168"/>
                <a:gd name="T37" fmla="*/ 147 h 166"/>
                <a:gd name="T38" fmla="*/ 56 w 168"/>
                <a:gd name="T39" fmla="*/ 136 h 166"/>
                <a:gd name="T40" fmla="*/ 85 w 168"/>
                <a:gd name="T41" fmla="*/ 122 h 166"/>
                <a:gd name="T42" fmla="*/ 108 w 168"/>
                <a:gd name="T43" fmla="*/ 103 h 166"/>
                <a:gd name="T44" fmla="*/ 125 w 168"/>
                <a:gd name="T45" fmla="*/ 78 h 166"/>
                <a:gd name="T46" fmla="*/ 137 w 168"/>
                <a:gd name="T47" fmla="*/ 44 h 166"/>
                <a:gd name="T48" fmla="*/ 148 w 168"/>
                <a:gd name="T49" fmla="*/ 4 h 166"/>
                <a:gd name="T50" fmla="*/ 77 w 168"/>
                <a:gd name="T51" fmla="*/ 0 h 166"/>
                <a:gd name="T52" fmla="*/ 85 w 168"/>
                <a:gd name="T53" fmla="*/ 21 h 166"/>
                <a:gd name="T54" fmla="*/ 89 w 168"/>
                <a:gd name="T55" fmla="*/ 34 h 166"/>
                <a:gd name="T56" fmla="*/ 93 w 168"/>
                <a:gd name="T57" fmla="*/ 46 h 166"/>
                <a:gd name="T58" fmla="*/ 96 w 168"/>
                <a:gd name="T59" fmla="*/ 61 h 166"/>
                <a:gd name="T60" fmla="*/ 75 w 168"/>
                <a:gd name="T61" fmla="*/ 65 h 166"/>
                <a:gd name="T62" fmla="*/ 68 w 168"/>
                <a:gd name="T63" fmla="*/ 38 h 166"/>
                <a:gd name="T64" fmla="*/ 58 w 168"/>
                <a:gd name="T65" fmla="*/ 4 h 166"/>
                <a:gd name="T66" fmla="*/ 77 w 168"/>
                <a:gd name="T6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8" h="166">
                  <a:moveTo>
                    <a:pt x="18" y="9"/>
                  </a:moveTo>
                  <a:lnTo>
                    <a:pt x="29" y="34"/>
                  </a:lnTo>
                  <a:lnTo>
                    <a:pt x="37" y="55"/>
                  </a:lnTo>
                  <a:lnTo>
                    <a:pt x="41" y="71"/>
                  </a:lnTo>
                  <a:lnTo>
                    <a:pt x="18" y="76"/>
                  </a:lnTo>
                  <a:lnTo>
                    <a:pt x="12" y="50"/>
                  </a:lnTo>
                  <a:lnTo>
                    <a:pt x="6" y="29"/>
                  </a:lnTo>
                  <a:lnTo>
                    <a:pt x="0" y="15"/>
                  </a:lnTo>
                  <a:lnTo>
                    <a:pt x="18" y="9"/>
                  </a:lnTo>
                  <a:close/>
                  <a:moveTo>
                    <a:pt x="148" y="4"/>
                  </a:moveTo>
                  <a:lnTo>
                    <a:pt x="168" y="6"/>
                  </a:lnTo>
                  <a:lnTo>
                    <a:pt x="162" y="38"/>
                  </a:lnTo>
                  <a:lnTo>
                    <a:pt x="154" y="67"/>
                  </a:lnTo>
                  <a:lnTo>
                    <a:pt x="141" y="92"/>
                  </a:lnTo>
                  <a:lnTo>
                    <a:pt x="123" y="115"/>
                  </a:lnTo>
                  <a:lnTo>
                    <a:pt x="100" y="136"/>
                  </a:lnTo>
                  <a:lnTo>
                    <a:pt x="68" y="153"/>
                  </a:lnTo>
                  <a:lnTo>
                    <a:pt x="29" y="166"/>
                  </a:lnTo>
                  <a:lnTo>
                    <a:pt x="18" y="147"/>
                  </a:lnTo>
                  <a:lnTo>
                    <a:pt x="56" y="136"/>
                  </a:lnTo>
                  <a:lnTo>
                    <a:pt x="85" y="122"/>
                  </a:lnTo>
                  <a:lnTo>
                    <a:pt x="108" y="103"/>
                  </a:lnTo>
                  <a:lnTo>
                    <a:pt x="125" y="78"/>
                  </a:lnTo>
                  <a:lnTo>
                    <a:pt x="137" y="44"/>
                  </a:lnTo>
                  <a:lnTo>
                    <a:pt x="148" y="4"/>
                  </a:lnTo>
                  <a:close/>
                  <a:moveTo>
                    <a:pt x="77" y="0"/>
                  </a:moveTo>
                  <a:lnTo>
                    <a:pt x="85" y="21"/>
                  </a:lnTo>
                  <a:lnTo>
                    <a:pt x="89" y="34"/>
                  </a:lnTo>
                  <a:lnTo>
                    <a:pt x="93" y="46"/>
                  </a:lnTo>
                  <a:lnTo>
                    <a:pt x="96" y="61"/>
                  </a:lnTo>
                  <a:lnTo>
                    <a:pt x="75" y="65"/>
                  </a:lnTo>
                  <a:lnTo>
                    <a:pt x="68" y="38"/>
                  </a:lnTo>
                  <a:lnTo>
                    <a:pt x="58" y="4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42"/>
            <p:cNvSpPr>
              <a:spLocks noEditPoints="1"/>
            </p:cNvSpPr>
            <p:nvPr/>
          </p:nvSpPr>
          <p:spPr bwMode="auto">
            <a:xfrm>
              <a:off x="6801" y="2108"/>
              <a:ext cx="158" cy="229"/>
            </a:xfrm>
            <a:custGeom>
              <a:avLst/>
              <a:gdLst>
                <a:gd name="T0" fmla="*/ 104 w 158"/>
                <a:gd name="T1" fmla="*/ 11 h 229"/>
                <a:gd name="T2" fmla="*/ 111 w 158"/>
                <a:gd name="T3" fmla="*/ 19 h 229"/>
                <a:gd name="T4" fmla="*/ 119 w 158"/>
                <a:gd name="T5" fmla="*/ 34 h 229"/>
                <a:gd name="T6" fmla="*/ 127 w 158"/>
                <a:gd name="T7" fmla="*/ 51 h 229"/>
                <a:gd name="T8" fmla="*/ 111 w 158"/>
                <a:gd name="T9" fmla="*/ 59 h 229"/>
                <a:gd name="T10" fmla="*/ 106 w 158"/>
                <a:gd name="T11" fmla="*/ 51 h 229"/>
                <a:gd name="T12" fmla="*/ 98 w 158"/>
                <a:gd name="T13" fmla="*/ 36 h 229"/>
                <a:gd name="T14" fmla="*/ 88 w 158"/>
                <a:gd name="T15" fmla="*/ 19 h 229"/>
                <a:gd name="T16" fmla="*/ 104 w 158"/>
                <a:gd name="T17" fmla="*/ 11 h 229"/>
                <a:gd name="T18" fmla="*/ 0 w 158"/>
                <a:gd name="T19" fmla="*/ 2 h 229"/>
                <a:gd name="T20" fmla="*/ 25 w 158"/>
                <a:gd name="T21" fmla="*/ 2 h 229"/>
                <a:gd name="T22" fmla="*/ 25 w 158"/>
                <a:gd name="T23" fmla="*/ 70 h 229"/>
                <a:gd name="T24" fmla="*/ 71 w 158"/>
                <a:gd name="T25" fmla="*/ 86 h 229"/>
                <a:gd name="T26" fmla="*/ 115 w 158"/>
                <a:gd name="T27" fmla="*/ 105 h 229"/>
                <a:gd name="T28" fmla="*/ 154 w 158"/>
                <a:gd name="T29" fmla="*/ 126 h 229"/>
                <a:gd name="T30" fmla="*/ 144 w 158"/>
                <a:gd name="T31" fmla="*/ 151 h 229"/>
                <a:gd name="T32" fmla="*/ 104 w 158"/>
                <a:gd name="T33" fmla="*/ 128 h 229"/>
                <a:gd name="T34" fmla="*/ 65 w 158"/>
                <a:gd name="T35" fmla="*/ 109 h 229"/>
                <a:gd name="T36" fmla="*/ 25 w 158"/>
                <a:gd name="T37" fmla="*/ 95 h 229"/>
                <a:gd name="T38" fmla="*/ 25 w 158"/>
                <a:gd name="T39" fmla="*/ 229 h 229"/>
                <a:gd name="T40" fmla="*/ 0 w 158"/>
                <a:gd name="T41" fmla="*/ 229 h 229"/>
                <a:gd name="T42" fmla="*/ 0 w 158"/>
                <a:gd name="T43" fmla="*/ 2 h 229"/>
                <a:gd name="T44" fmla="*/ 138 w 158"/>
                <a:gd name="T45" fmla="*/ 0 h 229"/>
                <a:gd name="T46" fmla="*/ 150 w 158"/>
                <a:gd name="T47" fmla="*/ 19 h 229"/>
                <a:gd name="T48" fmla="*/ 158 w 158"/>
                <a:gd name="T49" fmla="*/ 36 h 229"/>
                <a:gd name="T50" fmla="*/ 144 w 158"/>
                <a:gd name="T51" fmla="*/ 44 h 229"/>
                <a:gd name="T52" fmla="*/ 133 w 158"/>
                <a:gd name="T53" fmla="*/ 28 h 229"/>
                <a:gd name="T54" fmla="*/ 123 w 158"/>
                <a:gd name="T55" fmla="*/ 7 h 229"/>
                <a:gd name="T56" fmla="*/ 138 w 158"/>
                <a:gd name="T5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8" h="229">
                  <a:moveTo>
                    <a:pt x="104" y="11"/>
                  </a:moveTo>
                  <a:lnTo>
                    <a:pt x="111" y="19"/>
                  </a:lnTo>
                  <a:lnTo>
                    <a:pt x="119" y="34"/>
                  </a:lnTo>
                  <a:lnTo>
                    <a:pt x="127" y="51"/>
                  </a:lnTo>
                  <a:lnTo>
                    <a:pt x="111" y="59"/>
                  </a:lnTo>
                  <a:lnTo>
                    <a:pt x="106" y="51"/>
                  </a:lnTo>
                  <a:lnTo>
                    <a:pt x="98" y="36"/>
                  </a:lnTo>
                  <a:lnTo>
                    <a:pt x="88" y="19"/>
                  </a:lnTo>
                  <a:lnTo>
                    <a:pt x="104" y="11"/>
                  </a:lnTo>
                  <a:close/>
                  <a:moveTo>
                    <a:pt x="0" y="2"/>
                  </a:moveTo>
                  <a:lnTo>
                    <a:pt x="25" y="2"/>
                  </a:lnTo>
                  <a:lnTo>
                    <a:pt x="25" y="70"/>
                  </a:lnTo>
                  <a:lnTo>
                    <a:pt x="71" y="86"/>
                  </a:lnTo>
                  <a:lnTo>
                    <a:pt x="115" y="105"/>
                  </a:lnTo>
                  <a:lnTo>
                    <a:pt x="154" y="126"/>
                  </a:lnTo>
                  <a:lnTo>
                    <a:pt x="144" y="151"/>
                  </a:lnTo>
                  <a:lnTo>
                    <a:pt x="104" y="128"/>
                  </a:lnTo>
                  <a:lnTo>
                    <a:pt x="65" y="109"/>
                  </a:lnTo>
                  <a:lnTo>
                    <a:pt x="25" y="95"/>
                  </a:lnTo>
                  <a:lnTo>
                    <a:pt x="25" y="229"/>
                  </a:lnTo>
                  <a:lnTo>
                    <a:pt x="0" y="229"/>
                  </a:lnTo>
                  <a:lnTo>
                    <a:pt x="0" y="2"/>
                  </a:lnTo>
                  <a:close/>
                  <a:moveTo>
                    <a:pt x="138" y="0"/>
                  </a:moveTo>
                  <a:lnTo>
                    <a:pt x="150" y="19"/>
                  </a:lnTo>
                  <a:lnTo>
                    <a:pt x="158" y="36"/>
                  </a:lnTo>
                  <a:lnTo>
                    <a:pt x="144" y="44"/>
                  </a:lnTo>
                  <a:lnTo>
                    <a:pt x="133" y="28"/>
                  </a:lnTo>
                  <a:lnTo>
                    <a:pt x="123" y="7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43"/>
            <p:cNvSpPr>
              <a:spLocks noEditPoints="1"/>
            </p:cNvSpPr>
            <p:nvPr/>
          </p:nvSpPr>
          <p:spPr bwMode="auto">
            <a:xfrm>
              <a:off x="6033" y="2542"/>
              <a:ext cx="164" cy="205"/>
            </a:xfrm>
            <a:custGeom>
              <a:avLst/>
              <a:gdLst>
                <a:gd name="T0" fmla="*/ 81 w 164"/>
                <a:gd name="T1" fmla="*/ 21 h 205"/>
                <a:gd name="T2" fmla="*/ 58 w 164"/>
                <a:gd name="T3" fmla="*/ 23 h 205"/>
                <a:gd name="T4" fmla="*/ 41 w 164"/>
                <a:gd name="T5" fmla="*/ 32 h 205"/>
                <a:gd name="T6" fmla="*/ 31 w 164"/>
                <a:gd name="T7" fmla="*/ 44 h 205"/>
                <a:gd name="T8" fmla="*/ 27 w 164"/>
                <a:gd name="T9" fmla="*/ 67 h 205"/>
                <a:gd name="T10" fmla="*/ 25 w 164"/>
                <a:gd name="T11" fmla="*/ 103 h 205"/>
                <a:gd name="T12" fmla="*/ 27 w 164"/>
                <a:gd name="T13" fmla="*/ 138 h 205"/>
                <a:gd name="T14" fmla="*/ 31 w 164"/>
                <a:gd name="T15" fmla="*/ 161 h 205"/>
                <a:gd name="T16" fmla="*/ 41 w 164"/>
                <a:gd name="T17" fmla="*/ 174 h 205"/>
                <a:gd name="T18" fmla="*/ 58 w 164"/>
                <a:gd name="T19" fmla="*/ 180 h 205"/>
                <a:gd name="T20" fmla="*/ 83 w 164"/>
                <a:gd name="T21" fmla="*/ 182 h 205"/>
                <a:gd name="T22" fmla="*/ 106 w 164"/>
                <a:gd name="T23" fmla="*/ 180 h 205"/>
                <a:gd name="T24" fmla="*/ 123 w 164"/>
                <a:gd name="T25" fmla="*/ 174 h 205"/>
                <a:gd name="T26" fmla="*/ 133 w 164"/>
                <a:gd name="T27" fmla="*/ 159 h 205"/>
                <a:gd name="T28" fmla="*/ 137 w 164"/>
                <a:gd name="T29" fmla="*/ 136 h 205"/>
                <a:gd name="T30" fmla="*/ 139 w 164"/>
                <a:gd name="T31" fmla="*/ 103 h 205"/>
                <a:gd name="T32" fmla="*/ 139 w 164"/>
                <a:gd name="T33" fmla="*/ 73 h 205"/>
                <a:gd name="T34" fmla="*/ 135 w 164"/>
                <a:gd name="T35" fmla="*/ 50 h 205"/>
                <a:gd name="T36" fmla="*/ 127 w 164"/>
                <a:gd name="T37" fmla="*/ 36 h 205"/>
                <a:gd name="T38" fmla="*/ 116 w 164"/>
                <a:gd name="T39" fmla="*/ 27 h 205"/>
                <a:gd name="T40" fmla="*/ 102 w 164"/>
                <a:gd name="T41" fmla="*/ 23 h 205"/>
                <a:gd name="T42" fmla="*/ 81 w 164"/>
                <a:gd name="T43" fmla="*/ 21 h 205"/>
                <a:gd name="T44" fmla="*/ 83 w 164"/>
                <a:gd name="T45" fmla="*/ 0 h 205"/>
                <a:gd name="T46" fmla="*/ 110 w 164"/>
                <a:gd name="T47" fmla="*/ 2 h 205"/>
                <a:gd name="T48" fmla="*/ 131 w 164"/>
                <a:gd name="T49" fmla="*/ 8 h 205"/>
                <a:gd name="T50" fmla="*/ 146 w 164"/>
                <a:gd name="T51" fmla="*/ 19 h 205"/>
                <a:gd name="T52" fmla="*/ 156 w 164"/>
                <a:gd name="T53" fmla="*/ 40 h 205"/>
                <a:gd name="T54" fmla="*/ 162 w 164"/>
                <a:gd name="T55" fmla="*/ 67 h 205"/>
                <a:gd name="T56" fmla="*/ 164 w 164"/>
                <a:gd name="T57" fmla="*/ 103 h 205"/>
                <a:gd name="T58" fmla="*/ 162 w 164"/>
                <a:gd name="T59" fmla="*/ 138 h 205"/>
                <a:gd name="T60" fmla="*/ 156 w 164"/>
                <a:gd name="T61" fmla="*/ 166 h 205"/>
                <a:gd name="T62" fmla="*/ 146 w 164"/>
                <a:gd name="T63" fmla="*/ 185 h 205"/>
                <a:gd name="T64" fmla="*/ 131 w 164"/>
                <a:gd name="T65" fmla="*/ 197 h 205"/>
                <a:gd name="T66" fmla="*/ 110 w 164"/>
                <a:gd name="T67" fmla="*/ 203 h 205"/>
                <a:gd name="T68" fmla="*/ 83 w 164"/>
                <a:gd name="T69" fmla="*/ 205 h 205"/>
                <a:gd name="T70" fmla="*/ 56 w 164"/>
                <a:gd name="T71" fmla="*/ 203 h 205"/>
                <a:gd name="T72" fmla="*/ 33 w 164"/>
                <a:gd name="T73" fmla="*/ 197 h 205"/>
                <a:gd name="T74" fmla="*/ 19 w 164"/>
                <a:gd name="T75" fmla="*/ 185 h 205"/>
                <a:gd name="T76" fmla="*/ 8 w 164"/>
                <a:gd name="T77" fmla="*/ 166 h 205"/>
                <a:gd name="T78" fmla="*/ 2 w 164"/>
                <a:gd name="T79" fmla="*/ 138 h 205"/>
                <a:gd name="T80" fmla="*/ 0 w 164"/>
                <a:gd name="T81" fmla="*/ 103 h 205"/>
                <a:gd name="T82" fmla="*/ 2 w 164"/>
                <a:gd name="T83" fmla="*/ 65 h 205"/>
                <a:gd name="T84" fmla="*/ 8 w 164"/>
                <a:gd name="T85" fmla="*/ 38 h 205"/>
                <a:gd name="T86" fmla="*/ 19 w 164"/>
                <a:gd name="T87" fmla="*/ 19 h 205"/>
                <a:gd name="T88" fmla="*/ 33 w 164"/>
                <a:gd name="T89" fmla="*/ 8 h 205"/>
                <a:gd name="T90" fmla="*/ 54 w 164"/>
                <a:gd name="T91" fmla="*/ 2 h 205"/>
                <a:gd name="T92" fmla="*/ 83 w 164"/>
                <a:gd name="T93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4" h="205">
                  <a:moveTo>
                    <a:pt x="81" y="21"/>
                  </a:moveTo>
                  <a:lnTo>
                    <a:pt x="58" y="23"/>
                  </a:lnTo>
                  <a:lnTo>
                    <a:pt x="41" y="32"/>
                  </a:lnTo>
                  <a:lnTo>
                    <a:pt x="31" y="44"/>
                  </a:lnTo>
                  <a:lnTo>
                    <a:pt x="27" y="67"/>
                  </a:lnTo>
                  <a:lnTo>
                    <a:pt x="25" y="103"/>
                  </a:lnTo>
                  <a:lnTo>
                    <a:pt x="27" y="138"/>
                  </a:lnTo>
                  <a:lnTo>
                    <a:pt x="31" y="161"/>
                  </a:lnTo>
                  <a:lnTo>
                    <a:pt x="41" y="174"/>
                  </a:lnTo>
                  <a:lnTo>
                    <a:pt x="58" y="180"/>
                  </a:lnTo>
                  <a:lnTo>
                    <a:pt x="83" y="182"/>
                  </a:lnTo>
                  <a:lnTo>
                    <a:pt x="106" y="180"/>
                  </a:lnTo>
                  <a:lnTo>
                    <a:pt x="123" y="174"/>
                  </a:lnTo>
                  <a:lnTo>
                    <a:pt x="133" y="159"/>
                  </a:lnTo>
                  <a:lnTo>
                    <a:pt x="137" y="136"/>
                  </a:lnTo>
                  <a:lnTo>
                    <a:pt x="139" y="103"/>
                  </a:lnTo>
                  <a:lnTo>
                    <a:pt x="139" y="73"/>
                  </a:lnTo>
                  <a:lnTo>
                    <a:pt x="135" y="50"/>
                  </a:lnTo>
                  <a:lnTo>
                    <a:pt x="127" y="36"/>
                  </a:lnTo>
                  <a:lnTo>
                    <a:pt x="116" y="27"/>
                  </a:lnTo>
                  <a:lnTo>
                    <a:pt x="102" y="23"/>
                  </a:lnTo>
                  <a:lnTo>
                    <a:pt x="81" y="21"/>
                  </a:lnTo>
                  <a:close/>
                  <a:moveTo>
                    <a:pt x="83" y="0"/>
                  </a:moveTo>
                  <a:lnTo>
                    <a:pt x="110" y="2"/>
                  </a:lnTo>
                  <a:lnTo>
                    <a:pt x="131" y="8"/>
                  </a:lnTo>
                  <a:lnTo>
                    <a:pt x="146" y="19"/>
                  </a:lnTo>
                  <a:lnTo>
                    <a:pt x="156" y="40"/>
                  </a:lnTo>
                  <a:lnTo>
                    <a:pt x="162" y="67"/>
                  </a:lnTo>
                  <a:lnTo>
                    <a:pt x="164" y="103"/>
                  </a:lnTo>
                  <a:lnTo>
                    <a:pt x="162" y="138"/>
                  </a:lnTo>
                  <a:lnTo>
                    <a:pt x="156" y="166"/>
                  </a:lnTo>
                  <a:lnTo>
                    <a:pt x="146" y="185"/>
                  </a:lnTo>
                  <a:lnTo>
                    <a:pt x="131" y="197"/>
                  </a:lnTo>
                  <a:lnTo>
                    <a:pt x="110" y="203"/>
                  </a:lnTo>
                  <a:lnTo>
                    <a:pt x="83" y="205"/>
                  </a:lnTo>
                  <a:lnTo>
                    <a:pt x="56" y="203"/>
                  </a:lnTo>
                  <a:lnTo>
                    <a:pt x="33" y="197"/>
                  </a:lnTo>
                  <a:lnTo>
                    <a:pt x="19" y="185"/>
                  </a:lnTo>
                  <a:lnTo>
                    <a:pt x="8" y="166"/>
                  </a:lnTo>
                  <a:lnTo>
                    <a:pt x="2" y="138"/>
                  </a:lnTo>
                  <a:lnTo>
                    <a:pt x="0" y="103"/>
                  </a:lnTo>
                  <a:lnTo>
                    <a:pt x="2" y="65"/>
                  </a:lnTo>
                  <a:lnTo>
                    <a:pt x="8" y="38"/>
                  </a:lnTo>
                  <a:lnTo>
                    <a:pt x="19" y="19"/>
                  </a:lnTo>
                  <a:lnTo>
                    <a:pt x="33" y="8"/>
                  </a:lnTo>
                  <a:lnTo>
                    <a:pt x="54" y="2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Rectangle 44"/>
            <p:cNvSpPr>
              <a:spLocks noChangeArrowheads="1"/>
            </p:cNvSpPr>
            <p:nvPr/>
          </p:nvSpPr>
          <p:spPr bwMode="auto">
            <a:xfrm>
              <a:off x="6231" y="2716"/>
              <a:ext cx="27" cy="29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Freeform 45"/>
            <p:cNvSpPr>
              <a:spLocks noEditPoints="1"/>
            </p:cNvSpPr>
            <p:nvPr/>
          </p:nvSpPr>
          <p:spPr bwMode="auto">
            <a:xfrm>
              <a:off x="6291" y="2542"/>
              <a:ext cx="165" cy="205"/>
            </a:xfrm>
            <a:custGeom>
              <a:avLst/>
              <a:gdLst>
                <a:gd name="T0" fmla="*/ 81 w 165"/>
                <a:gd name="T1" fmla="*/ 21 h 205"/>
                <a:gd name="T2" fmla="*/ 58 w 165"/>
                <a:gd name="T3" fmla="*/ 23 h 205"/>
                <a:gd name="T4" fmla="*/ 42 w 165"/>
                <a:gd name="T5" fmla="*/ 32 h 205"/>
                <a:gd name="T6" fmla="*/ 31 w 165"/>
                <a:gd name="T7" fmla="*/ 44 h 205"/>
                <a:gd name="T8" fmla="*/ 25 w 165"/>
                <a:gd name="T9" fmla="*/ 67 h 205"/>
                <a:gd name="T10" fmla="*/ 25 w 165"/>
                <a:gd name="T11" fmla="*/ 103 h 205"/>
                <a:gd name="T12" fmla="*/ 27 w 165"/>
                <a:gd name="T13" fmla="*/ 138 h 205"/>
                <a:gd name="T14" fmla="*/ 31 w 165"/>
                <a:gd name="T15" fmla="*/ 161 h 205"/>
                <a:gd name="T16" fmla="*/ 42 w 165"/>
                <a:gd name="T17" fmla="*/ 174 h 205"/>
                <a:gd name="T18" fmla="*/ 58 w 165"/>
                <a:gd name="T19" fmla="*/ 180 h 205"/>
                <a:gd name="T20" fmla="*/ 83 w 165"/>
                <a:gd name="T21" fmla="*/ 182 h 205"/>
                <a:gd name="T22" fmla="*/ 106 w 165"/>
                <a:gd name="T23" fmla="*/ 180 h 205"/>
                <a:gd name="T24" fmla="*/ 123 w 165"/>
                <a:gd name="T25" fmla="*/ 174 h 205"/>
                <a:gd name="T26" fmla="*/ 133 w 165"/>
                <a:gd name="T27" fmla="*/ 159 h 205"/>
                <a:gd name="T28" fmla="*/ 137 w 165"/>
                <a:gd name="T29" fmla="*/ 136 h 205"/>
                <a:gd name="T30" fmla="*/ 140 w 165"/>
                <a:gd name="T31" fmla="*/ 103 h 205"/>
                <a:gd name="T32" fmla="*/ 137 w 165"/>
                <a:gd name="T33" fmla="*/ 73 h 205"/>
                <a:gd name="T34" fmla="*/ 135 w 165"/>
                <a:gd name="T35" fmla="*/ 50 h 205"/>
                <a:gd name="T36" fmla="*/ 127 w 165"/>
                <a:gd name="T37" fmla="*/ 36 h 205"/>
                <a:gd name="T38" fmla="*/ 117 w 165"/>
                <a:gd name="T39" fmla="*/ 27 h 205"/>
                <a:gd name="T40" fmla="*/ 102 w 165"/>
                <a:gd name="T41" fmla="*/ 23 h 205"/>
                <a:gd name="T42" fmla="*/ 81 w 165"/>
                <a:gd name="T43" fmla="*/ 21 h 205"/>
                <a:gd name="T44" fmla="*/ 81 w 165"/>
                <a:gd name="T45" fmla="*/ 0 h 205"/>
                <a:gd name="T46" fmla="*/ 110 w 165"/>
                <a:gd name="T47" fmla="*/ 2 h 205"/>
                <a:gd name="T48" fmla="*/ 131 w 165"/>
                <a:gd name="T49" fmla="*/ 8 h 205"/>
                <a:gd name="T50" fmla="*/ 146 w 165"/>
                <a:gd name="T51" fmla="*/ 19 h 205"/>
                <a:gd name="T52" fmla="*/ 156 w 165"/>
                <a:gd name="T53" fmla="*/ 40 h 205"/>
                <a:gd name="T54" fmla="*/ 162 w 165"/>
                <a:gd name="T55" fmla="*/ 67 h 205"/>
                <a:gd name="T56" fmla="*/ 165 w 165"/>
                <a:gd name="T57" fmla="*/ 103 h 205"/>
                <a:gd name="T58" fmla="*/ 162 w 165"/>
                <a:gd name="T59" fmla="*/ 138 h 205"/>
                <a:gd name="T60" fmla="*/ 156 w 165"/>
                <a:gd name="T61" fmla="*/ 166 h 205"/>
                <a:gd name="T62" fmla="*/ 146 w 165"/>
                <a:gd name="T63" fmla="*/ 185 h 205"/>
                <a:gd name="T64" fmla="*/ 131 w 165"/>
                <a:gd name="T65" fmla="*/ 197 h 205"/>
                <a:gd name="T66" fmla="*/ 110 w 165"/>
                <a:gd name="T67" fmla="*/ 203 h 205"/>
                <a:gd name="T68" fmla="*/ 81 w 165"/>
                <a:gd name="T69" fmla="*/ 205 h 205"/>
                <a:gd name="T70" fmla="*/ 54 w 165"/>
                <a:gd name="T71" fmla="*/ 203 h 205"/>
                <a:gd name="T72" fmla="*/ 33 w 165"/>
                <a:gd name="T73" fmla="*/ 197 h 205"/>
                <a:gd name="T74" fmla="*/ 19 w 165"/>
                <a:gd name="T75" fmla="*/ 185 h 205"/>
                <a:gd name="T76" fmla="*/ 8 w 165"/>
                <a:gd name="T77" fmla="*/ 166 h 205"/>
                <a:gd name="T78" fmla="*/ 2 w 165"/>
                <a:gd name="T79" fmla="*/ 138 h 205"/>
                <a:gd name="T80" fmla="*/ 0 w 165"/>
                <a:gd name="T81" fmla="*/ 103 h 205"/>
                <a:gd name="T82" fmla="*/ 2 w 165"/>
                <a:gd name="T83" fmla="*/ 65 h 205"/>
                <a:gd name="T84" fmla="*/ 8 w 165"/>
                <a:gd name="T85" fmla="*/ 38 h 205"/>
                <a:gd name="T86" fmla="*/ 19 w 165"/>
                <a:gd name="T87" fmla="*/ 19 h 205"/>
                <a:gd name="T88" fmla="*/ 33 w 165"/>
                <a:gd name="T89" fmla="*/ 8 h 205"/>
                <a:gd name="T90" fmla="*/ 54 w 165"/>
                <a:gd name="T91" fmla="*/ 2 h 205"/>
                <a:gd name="T92" fmla="*/ 81 w 165"/>
                <a:gd name="T93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5" h="205">
                  <a:moveTo>
                    <a:pt x="81" y="21"/>
                  </a:moveTo>
                  <a:lnTo>
                    <a:pt x="58" y="23"/>
                  </a:lnTo>
                  <a:lnTo>
                    <a:pt x="42" y="32"/>
                  </a:lnTo>
                  <a:lnTo>
                    <a:pt x="31" y="44"/>
                  </a:lnTo>
                  <a:lnTo>
                    <a:pt x="25" y="67"/>
                  </a:lnTo>
                  <a:lnTo>
                    <a:pt x="25" y="103"/>
                  </a:lnTo>
                  <a:lnTo>
                    <a:pt x="27" y="138"/>
                  </a:lnTo>
                  <a:lnTo>
                    <a:pt x="31" y="161"/>
                  </a:lnTo>
                  <a:lnTo>
                    <a:pt x="42" y="174"/>
                  </a:lnTo>
                  <a:lnTo>
                    <a:pt x="58" y="180"/>
                  </a:lnTo>
                  <a:lnTo>
                    <a:pt x="83" y="182"/>
                  </a:lnTo>
                  <a:lnTo>
                    <a:pt x="106" y="180"/>
                  </a:lnTo>
                  <a:lnTo>
                    <a:pt x="123" y="174"/>
                  </a:lnTo>
                  <a:lnTo>
                    <a:pt x="133" y="159"/>
                  </a:lnTo>
                  <a:lnTo>
                    <a:pt x="137" y="136"/>
                  </a:lnTo>
                  <a:lnTo>
                    <a:pt x="140" y="103"/>
                  </a:lnTo>
                  <a:lnTo>
                    <a:pt x="137" y="73"/>
                  </a:lnTo>
                  <a:lnTo>
                    <a:pt x="135" y="50"/>
                  </a:lnTo>
                  <a:lnTo>
                    <a:pt x="127" y="36"/>
                  </a:lnTo>
                  <a:lnTo>
                    <a:pt x="117" y="27"/>
                  </a:lnTo>
                  <a:lnTo>
                    <a:pt x="102" y="23"/>
                  </a:lnTo>
                  <a:lnTo>
                    <a:pt x="81" y="21"/>
                  </a:lnTo>
                  <a:close/>
                  <a:moveTo>
                    <a:pt x="81" y="0"/>
                  </a:moveTo>
                  <a:lnTo>
                    <a:pt x="110" y="2"/>
                  </a:lnTo>
                  <a:lnTo>
                    <a:pt x="131" y="8"/>
                  </a:lnTo>
                  <a:lnTo>
                    <a:pt x="146" y="19"/>
                  </a:lnTo>
                  <a:lnTo>
                    <a:pt x="156" y="40"/>
                  </a:lnTo>
                  <a:lnTo>
                    <a:pt x="162" y="67"/>
                  </a:lnTo>
                  <a:lnTo>
                    <a:pt x="165" y="103"/>
                  </a:lnTo>
                  <a:lnTo>
                    <a:pt x="162" y="138"/>
                  </a:lnTo>
                  <a:lnTo>
                    <a:pt x="156" y="166"/>
                  </a:lnTo>
                  <a:lnTo>
                    <a:pt x="146" y="185"/>
                  </a:lnTo>
                  <a:lnTo>
                    <a:pt x="131" y="197"/>
                  </a:lnTo>
                  <a:lnTo>
                    <a:pt x="110" y="203"/>
                  </a:lnTo>
                  <a:lnTo>
                    <a:pt x="81" y="205"/>
                  </a:lnTo>
                  <a:lnTo>
                    <a:pt x="54" y="203"/>
                  </a:lnTo>
                  <a:lnTo>
                    <a:pt x="33" y="197"/>
                  </a:lnTo>
                  <a:lnTo>
                    <a:pt x="19" y="185"/>
                  </a:lnTo>
                  <a:lnTo>
                    <a:pt x="8" y="166"/>
                  </a:lnTo>
                  <a:lnTo>
                    <a:pt x="2" y="138"/>
                  </a:lnTo>
                  <a:lnTo>
                    <a:pt x="0" y="103"/>
                  </a:lnTo>
                  <a:lnTo>
                    <a:pt x="2" y="65"/>
                  </a:lnTo>
                  <a:lnTo>
                    <a:pt x="8" y="38"/>
                  </a:lnTo>
                  <a:lnTo>
                    <a:pt x="19" y="19"/>
                  </a:lnTo>
                  <a:lnTo>
                    <a:pt x="33" y="8"/>
                  </a:lnTo>
                  <a:lnTo>
                    <a:pt x="54" y="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6485" y="2544"/>
              <a:ext cx="160" cy="203"/>
            </a:xfrm>
            <a:custGeom>
              <a:avLst/>
              <a:gdLst>
                <a:gd name="T0" fmla="*/ 8 w 160"/>
                <a:gd name="T1" fmla="*/ 0 h 203"/>
                <a:gd name="T2" fmla="*/ 152 w 160"/>
                <a:gd name="T3" fmla="*/ 0 h 203"/>
                <a:gd name="T4" fmla="*/ 152 w 160"/>
                <a:gd name="T5" fmla="*/ 21 h 203"/>
                <a:gd name="T6" fmla="*/ 31 w 160"/>
                <a:gd name="T7" fmla="*/ 21 h 203"/>
                <a:gd name="T8" fmla="*/ 29 w 160"/>
                <a:gd name="T9" fmla="*/ 82 h 203"/>
                <a:gd name="T10" fmla="*/ 35 w 160"/>
                <a:gd name="T11" fmla="*/ 78 h 203"/>
                <a:gd name="T12" fmla="*/ 45 w 160"/>
                <a:gd name="T13" fmla="*/ 71 h 203"/>
                <a:gd name="T14" fmla="*/ 62 w 160"/>
                <a:gd name="T15" fmla="*/ 67 h 203"/>
                <a:gd name="T16" fmla="*/ 87 w 160"/>
                <a:gd name="T17" fmla="*/ 65 h 203"/>
                <a:gd name="T18" fmla="*/ 106 w 160"/>
                <a:gd name="T19" fmla="*/ 67 h 203"/>
                <a:gd name="T20" fmla="*/ 123 w 160"/>
                <a:gd name="T21" fmla="*/ 71 h 203"/>
                <a:gd name="T22" fmla="*/ 137 w 160"/>
                <a:gd name="T23" fmla="*/ 78 h 203"/>
                <a:gd name="T24" fmla="*/ 150 w 160"/>
                <a:gd name="T25" fmla="*/ 90 h 203"/>
                <a:gd name="T26" fmla="*/ 158 w 160"/>
                <a:gd name="T27" fmla="*/ 109 h 203"/>
                <a:gd name="T28" fmla="*/ 160 w 160"/>
                <a:gd name="T29" fmla="*/ 134 h 203"/>
                <a:gd name="T30" fmla="*/ 158 w 160"/>
                <a:gd name="T31" fmla="*/ 153 h 203"/>
                <a:gd name="T32" fmla="*/ 154 w 160"/>
                <a:gd name="T33" fmla="*/ 170 h 203"/>
                <a:gd name="T34" fmla="*/ 143 w 160"/>
                <a:gd name="T35" fmla="*/ 185 h 203"/>
                <a:gd name="T36" fmla="*/ 129 w 160"/>
                <a:gd name="T37" fmla="*/ 195 h 203"/>
                <a:gd name="T38" fmla="*/ 108 w 160"/>
                <a:gd name="T39" fmla="*/ 201 h 203"/>
                <a:gd name="T40" fmla="*/ 81 w 160"/>
                <a:gd name="T41" fmla="*/ 203 h 203"/>
                <a:gd name="T42" fmla="*/ 48 w 160"/>
                <a:gd name="T43" fmla="*/ 199 h 203"/>
                <a:gd name="T44" fmla="*/ 25 w 160"/>
                <a:gd name="T45" fmla="*/ 193 h 203"/>
                <a:gd name="T46" fmla="*/ 10 w 160"/>
                <a:gd name="T47" fmla="*/ 180 h 203"/>
                <a:gd name="T48" fmla="*/ 4 w 160"/>
                <a:gd name="T49" fmla="*/ 162 h 203"/>
                <a:gd name="T50" fmla="*/ 0 w 160"/>
                <a:gd name="T51" fmla="*/ 141 h 203"/>
                <a:gd name="T52" fmla="*/ 25 w 160"/>
                <a:gd name="T53" fmla="*/ 141 h 203"/>
                <a:gd name="T54" fmla="*/ 25 w 160"/>
                <a:gd name="T55" fmla="*/ 149 h 203"/>
                <a:gd name="T56" fmla="*/ 27 w 160"/>
                <a:gd name="T57" fmla="*/ 159 h 203"/>
                <a:gd name="T58" fmla="*/ 33 w 160"/>
                <a:gd name="T59" fmla="*/ 168 h 203"/>
                <a:gd name="T60" fmla="*/ 41 w 160"/>
                <a:gd name="T61" fmla="*/ 174 h 203"/>
                <a:gd name="T62" fmla="*/ 58 w 160"/>
                <a:gd name="T63" fmla="*/ 178 h 203"/>
                <a:gd name="T64" fmla="*/ 81 w 160"/>
                <a:gd name="T65" fmla="*/ 180 h 203"/>
                <a:gd name="T66" fmla="*/ 106 w 160"/>
                <a:gd name="T67" fmla="*/ 178 h 203"/>
                <a:gd name="T68" fmla="*/ 123 w 160"/>
                <a:gd name="T69" fmla="*/ 172 h 203"/>
                <a:gd name="T70" fmla="*/ 133 w 160"/>
                <a:gd name="T71" fmla="*/ 157 h 203"/>
                <a:gd name="T72" fmla="*/ 135 w 160"/>
                <a:gd name="T73" fmla="*/ 136 h 203"/>
                <a:gd name="T74" fmla="*/ 135 w 160"/>
                <a:gd name="T75" fmla="*/ 122 h 203"/>
                <a:gd name="T76" fmla="*/ 131 w 160"/>
                <a:gd name="T77" fmla="*/ 107 h 203"/>
                <a:gd name="T78" fmla="*/ 123 w 160"/>
                <a:gd name="T79" fmla="*/ 97 h 203"/>
                <a:gd name="T80" fmla="*/ 108 w 160"/>
                <a:gd name="T81" fmla="*/ 90 h 203"/>
                <a:gd name="T82" fmla="*/ 83 w 160"/>
                <a:gd name="T83" fmla="*/ 88 h 203"/>
                <a:gd name="T84" fmla="*/ 58 w 160"/>
                <a:gd name="T85" fmla="*/ 90 h 203"/>
                <a:gd name="T86" fmla="*/ 43 w 160"/>
                <a:gd name="T87" fmla="*/ 94 h 203"/>
                <a:gd name="T88" fmla="*/ 35 w 160"/>
                <a:gd name="T89" fmla="*/ 103 h 203"/>
                <a:gd name="T90" fmla="*/ 29 w 160"/>
                <a:gd name="T91" fmla="*/ 111 h 203"/>
                <a:gd name="T92" fmla="*/ 6 w 160"/>
                <a:gd name="T93" fmla="*/ 111 h 203"/>
                <a:gd name="T94" fmla="*/ 8 w 160"/>
                <a:gd name="T95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0" h="203">
                  <a:moveTo>
                    <a:pt x="8" y="0"/>
                  </a:moveTo>
                  <a:lnTo>
                    <a:pt x="152" y="0"/>
                  </a:lnTo>
                  <a:lnTo>
                    <a:pt x="152" y="21"/>
                  </a:lnTo>
                  <a:lnTo>
                    <a:pt x="31" y="21"/>
                  </a:lnTo>
                  <a:lnTo>
                    <a:pt x="29" y="82"/>
                  </a:lnTo>
                  <a:lnTo>
                    <a:pt x="35" y="78"/>
                  </a:lnTo>
                  <a:lnTo>
                    <a:pt x="45" y="71"/>
                  </a:lnTo>
                  <a:lnTo>
                    <a:pt x="62" y="67"/>
                  </a:lnTo>
                  <a:lnTo>
                    <a:pt x="87" y="65"/>
                  </a:lnTo>
                  <a:lnTo>
                    <a:pt x="106" y="67"/>
                  </a:lnTo>
                  <a:lnTo>
                    <a:pt x="123" y="71"/>
                  </a:lnTo>
                  <a:lnTo>
                    <a:pt x="137" y="78"/>
                  </a:lnTo>
                  <a:lnTo>
                    <a:pt x="150" y="90"/>
                  </a:lnTo>
                  <a:lnTo>
                    <a:pt x="158" y="109"/>
                  </a:lnTo>
                  <a:lnTo>
                    <a:pt x="160" y="134"/>
                  </a:lnTo>
                  <a:lnTo>
                    <a:pt x="158" y="153"/>
                  </a:lnTo>
                  <a:lnTo>
                    <a:pt x="154" y="170"/>
                  </a:lnTo>
                  <a:lnTo>
                    <a:pt x="143" y="185"/>
                  </a:lnTo>
                  <a:lnTo>
                    <a:pt x="129" y="195"/>
                  </a:lnTo>
                  <a:lnTo>
                    <a:pt x="108" y="201"/>
                  </a:lnTo>
                  <a:lnTo>
                    <a:pt x="81" y="203"/>
                  </a:lnTo>
                  <a:lnTo>
                    <a:pt x="48" y="199"/>
                  </a:lnTo>
                  <a:lnTo>
                    <a:pt x="25" y="193"/>
                  </a:lnTo>
                  <a:lnTo>
                    <a:pt x="10" y="180"/>
                  </a:lnTo>
                  <a:lnTo>
                    <a:pt x="4" y="162"/>
                  </a:lnTo>
                  <a:lnTo>
                    <a:pt x="0" y="141"/>
                  </a:lnTo>
                  <a:lnTo>
                    <a:pt x="25" y="141"/>
                  </a:lnTo>
                  <a:lnTo>
                    <a:pt x="25" y="149"/>
                  </a:lnTo>
                  <a:lnTo>
                    <a:pt x="27" y="159"/>
                  </a:lnTo>
                  <a:lnTo>
                    <a:pt x="33" y="168"/>
                  </a:lnTo>
                  <a:lnTo>
                    <a:pt x="41" y="174"/>
                  </a:lnTo>
                  <a:lnTo>
                    <a:pt x="58" y="178"/>
                  </a:lnTo>
                  <a:lnTo>
                    <a:pt x="81" y="180"/>
                  </a:lnTo>
                  <a:lnTo>
                    <a:pt x="106" y="178"/>
                  </a:lnTo>
                  <a:lnTo>
                    <a:pt x="123" y="172"/>
                  </a:lnTo>
                  <a:lnTo>
                    <a:pt x="133" y="157"/>
                  </a:lnTo>
                  <a:lnTo>
                    <a:pt x="135" y="136"/>
                  </a:lnTo>
                  <a:lnTo>
                    <a:pt x="135" y="122"/>
                  </a:lnTo>
                  <a:lnTo>
                    <a:pt x="131" y="107"/>
                  </a:lnTo>
                  <a:lnTo>
                    <a:pt x="123" y="97"/>
                  </a:lnTo>
                  <a:lnTo>
                    <a:pt x="108" y="90"/>
                  </a:lnTo>
                  <a:lnTo>
                    <a:pt x="83" y="88"/>
                  </a:lnTo>
                  <a:lnTo>
                    <a:pt x="58" y="90"/>
                  </a:lnTo>
                  <a:lnTo>
                    <a:pt x="43" y="94"/>
                  </a:lnTo>
                  <a:lnTo>
                    <a:pt x="35" y="103"/>
                  </a:lnTo>
                  <a:lnTo>
                    <a:pt x="29" y="111"/>
                  </a:lnTo>
                  <a:lnTo>
                    <a:pt x="6" y="1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Freeform 47"/>
            <p:cNvSpPr>
              <a:spLocks noEditPoints="1"/>
            </p:cNvSpPr>
            <p:nvPr/>
          </p:nvSpPr>
          <p:spPr bwMode="auto">
            <a:xfrm>
              <a:off x="3124" y="1484"/>
              <a:ext cx="172" cy="170"/>
            </a:xfrm>
            <a:custGeom>
              <a:avLst/>
              <a:gdLst>
                <a:gd name="T0" fmla="*/ 73 w 172"/>
                <a:gd name="T1" fmla="*/ 101 h 170"/>
                <a:gd name="T2" fmla="*/ 68 w 172"/>
                <a:gd name="T3" fmla="*/ 124 h 170"/>
                <a:gd name="T4" fmla="*/ 56 w 172"/>
                <a:gd name="T5" fmla="*/ 136 h 170"/>
                <a:gd name="T6" fmla="*/ 62 w 172"/>
                <a:gd name="T7" fmla="*/ 98 h 170"/>
                <a:gd name="T8" fmla="*/ 20 w 172"/>
                <a:gd name="T9" fmla="*/ 115 h 170"/>
                <a:gd name="T10" fmla="*/ 14 w 172"/>
                <a:gd name="T11" fmla="*/ 140 h 170"/>
                <a:gd name="T12" fmla="*/ 6 w 172"/>
                <a:gd name="T13" fmla="*/ 101 h 170"/>
                <a:gd name="T14" fmla="*/ 12 w 172"/>
                <a:gd name="T15" fmla="*/ 48 h 170"/>
                <a:gd name="T16" fmla="*/ 68 w 172"/>
                <a:gd name="T17" fmla="*/ 57 h 170"/>
                <a:gd name="T18" fmla="*/ 45 w 172"/>
                <a:gd name="T19" fmla="*/ 82 h 170"/>
                <a:gd name="T20" fmla="*/ 75 w 172"/>
                <a:gd name="T21" fmla="*/ 90 h 170"/>
                <a:gd name="T22" fmla="*/ 45 w 172"/>
                <a:gd name="T23" fmla="*/ 149 h 170"/>
                <a:gd name="T24" fmla="*/ 66 w 172"/>
                <a:gd name="T25" fmla="*/ 145 h 170"/>
                <a:gd name="T26" fmla="*/ 77 w 172"/>
                <a:gd name="T27" fmla="*/ 142 h 170"/>
                <a:gd name="T28" fmla="*/ 68 w 172"/>
                <a:gd name="T29" fmla="*/ 155 h 170"/>
                <a:gd name="T30" fmla="*/ 35 w 172"/>
                <a:gd name="T31" fmla="*/ 159 h 170"/>
                <a:gd name="T32" fmla="*/ 2 w 172"/>
                <a:gd name="T33" fmla="*/ 153 h 170"/>
                <a:gd name="T34" fmla="*/ 37 w 172"/>
                <a:gd name="T35" fmla="*/ 149 h 170"/>
                <a:gd name="T36" fmla="*/ 2 w 172"/>
                <a:gd name="T37" fmla="*/ 90 h 170"/>
                <a:gd name="T38" fmla="*/ 37 w 172"/>
                <a:gd name="T39" fmla="*/ 82 h 170"/>
                <a:gd name="T40" fmla="*/ 12 w 172"/>
                <a:gd name="T41" fmla="*/ 57 h 170"/>
                <a:gd name="T42" fmla="*/ 95 w 172"/>
                <a:gd name="T43" fmla="*/ 48 h 170"/>
                <a:gd name="T44" fmla="*/ 152 w 172"/>
                <a:gd name="T45" fmla="*/ 75 h 170"/>
                <a:gd name="T46" fmla="*/ 95 w 172"/>
                <a:gd name="T47" fmla="*/ 48 h 170"/>
                <a:gd name="T48" fmla="*/ 95 w 172"/>
                <a:gd name="T49" fmla="*/ 40 h 170"/>
                <a:gd name="T50" fmla="*/ 152 w 172"/>
                <a:gd name="T51" fmla="*/ 15 h 170"/>
                <a:gd name="T52" fmla="*/ 85 w 172"/>
                <a:gd name="T53" fmla="*/ 4 h 170"/>
                <a:gd name="T54" fmla="*/ 162 w 172"/>
                <a:gd name="T55" fmla="*/ 84 h 170"/>
                <a:gd name="T56" fmla="*/ 123 w 172"/>
                <a:gd name="T57" fmla="*/ 105 h 170"/>
                <a:gd name="T58" fmla="*/ 131 w 172"/>
                <a:gd name="T59" fmla="*/ 115 h 170"/>
                <a:gd name="T60" fmla="*/ 141 w 172"/>
                <a:gd name="T61" fmla="*/ 109 h 170"/>
                <a:gd name="T62" fmla="*/ 154 w 172"/>
                <a:gd name="T63" fmla="*/ 96 h 170"/>
                <a:gd name="T64" fmla="*/ 168 w 172"/>
                <a:gd name="T65" fmla="*/ 94 h 170"/>
                <a:gd name="T66" fmla="*/ 143 w 172"/>
                <a:gd name="T67" fmla="*/ 117 h 170"/>
                <a:gd name="T68" fmla="*/ 147 w 172"/>
                <a:gd name="T69" fmla="*/ 142 h 170"/>
                <a:gd name="T70" fmla="*/ 172 w 172"/>
                <a:gd name="T71" fmla="*/ 159 h 170"/>
                <a:gd name="T72" fmla="*/ 145 w 172"/>
                <a:gd name="T73" fmla="*/ 153 h 170"/>
                <a:gd name="T74" fmla="*/ 116 w 172"/>
                <a:gd name="T75" fmla="*/ 111 h 170"/>
                <a:gd name="T76" fmla="*/ 95 w 172"/>
                <a:gd name="T77" fmla="*/ 84 h 170"/>
                <a:gd name="T78" fmla="*/ 104 w 172"/>
                <a:gd name="T79" fmla="*/ 153 h 170"/>
                <a:gd name="T80" fmla="*/ 114 w 172"/>
                <a:gd name="T81" fmla="*/ 151 h 170"/>
                <a:gd name="T82" fmla="*/ 127 w 172"/>
                <a:gd name="T83" fmla="*/ 147 h 170"/>
                <a:gd name="T84" fmla="*/ 114 w 172"/>
                <a:gd name="T85" fmla="*/ 159 h 170"/>
                <a:gd name="T86" fmla="*/ 83 w 172"/>
                <a:gd name="T87" fmla="*/ 168 h 170"/>
                <a:gd name="T88" fmla="*/ 73 w 172"/>
                <a:gd name="T89" fmla="*/ 159 h 170"/>
                <a:gd name="T90" fmla="*/ 81 w 172"/>
                <a:gd name="T91" fmla="*/ 157 h 170"/>
                <a:gd name="T92" fmla="*/ 85 w 172"/>
                <a:gd name="T93" fmla="*/ 4 h 170"/>
                <a:gd name="T94" fmla="*/ 48 w 172"/>
                <a:gd name="T95" fmla="*/ 0 h 170"/>
                <a:gd name="T96" fmla="*/ 54 w 172"/>
                <a:gd name="T97" fmla="*/ 10 h 170"/>
                <a:gd name="T98" fmla="*/ 66 w 172"/>
                <a:gd name="T99" fmla="*/ 23 h 170"/>
                <a:gd name="T100" fmla="*/ 70 w 172"/>
                <a:gd name="T101" fmla="*/ 40 h 170"/>
                <a:gd name="T102" fmla="*/ 64 w 172"/>
                <a:gd name="T103" fmla="*/ 36 h 170"/>
                <a:gd name="T104" fmla="*/ 54 w 172"/>
                <a:gd name="T105" fmla="*/ 25 h 170"/>
                <a:gd name="T106" fmla="*/ 43 w 172"/>
                <a:gd name="T107" fmla="*/ 8 h 170"/>
                <a:gd name="T108" fmla="*/ 6 w 172"/>
                <a:gd name="T109" fmla="*/ 54 h 170"/>
                <a:gd name="T110" fmla="*/ 20 w 172"/>
                <a:gd name="T111" fmla="*/ 25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2" h="170">
                  <a:moveTo>
                    <a:pt x="62" y="98"/>
                  </a:moveTo>
                  <a:lnTo>
                    <a:pt x="73" y="101"/>
                  </a:lnTo>
                  <a:lnTo>
                    <a:pt x="73" y="109"/>
                  </a:lnTo>
                  <a:lnTo>
                    <a:pt x="68" y="124"/>
                  </a:lnTo>
                  <a:lnTo>
                    <a:pt x="66" y="138"/>
                  </a:lnTo>
                  <a:lnTo>
                    <a:pt x="56" y="136"/>
                  </a:lnTo>
                  <a:lnTo>
                    <a:pt x="60" y="117"/>
                  </a:lnTo>
                  <a:lnTo>
                    <a:pt x="62" y="98"/>
                  </a:lnTo>
                  <a:close/>
                  <a:moveTo>
                    <a:pt x="16" y="98"/>
                  </a:moveTo>
                  <a:lnTo>
                    <a:pt x="20" y="115"/>
                  </a:lnTo>
                  <a:lnTo>
                    <a:pt x="23" y="138"/>
                  </a:lnTo>
                  <a:lnTo>
                    <a:pt x="14" y="140"/>
                  </a:lnTo>
                  <a:lnTo>
                    <a:pt x="10" y="119"/>
                  </a:lnTo>
                  <a:lnTo>
                    <a:pt x="6" y="101"/>
                  </a:lnTo>
                  <a:lnTo>
                    <a:pt x="16" y="98"/>
                  </a:lnTo>
                  <a:close/>
                  <a:moveTo>
                    <a:pt x="12" y="48"/>
                  </a:moveTo>
                  <a:lnTo>
                    <a:pt x="68" y="48"/>
                  </a:lnTo>
                  <a:lnTo>
                    <a:pt x="68" y="57"/>
                  </a:lnTo>
                  <a:lnTo>
                    <a:pt x="45" y="57"/>
                  </a:lnTo>
                  <a:lnTo>
                    <a:pt x="45" y="82"/>
                  </a:lnTo>
                  <a:lnTo>
                    <a:pt x="75" y="82"/>
                  </a:lnTo>
                  <a:lnTo>
                    <a:pt x="75" y="90"/>
                  </a:lnTo>
                  <a:lnTo>
                    <a:pt x="45" y="90"/>
                  </a:lnTo>
                  <a:lnTo>
                    <a:pt x="45" y="149"/>
                  </a:lnTo>
                  <a:lnTo>
                    <a:pt x="58" y="147"/>
                  </a:lnTo>
                  <a:lnTo>
                    <a:pt x="66" y="145"/>
                  </a:lnTo>
                  <a:lnTo>
                    <a:pt x="73" y="145"/>
                  </a:lnTo>
                  <a:lnTo>
                    <a:pt x="77" y="142"/>
                  </a:lnTo>
                  <a:lnTo>
                    <a:pt x="77" y="153"/>
                  </a:lnTo>
                  <a:lnTo>
                    <a:pt x="68" y="155"/>
                  </a:lnTo>
                  <a:lnTo>
                    <a:pt x="56" y="157"/>
                  </a:lnTo>
                  <a:lnTo>
                    <a:pt x="35" y="159"/>
                  </a:lnTo>
                  <a:lnTo>
                    <a:pt x="2" y="163"/>
                  </a:lnTo>
                  <a:lnTo>
                    <a:pt x="2" y="153"/>
                  </a:lnTo>
                  <a:lnTo>
                    <a:pt x="16" y="151"/>
                  </a:lnTo>
                  <a:lnTo>
                    <a:pt x="37" y="149"/>
                  </a:lnTo>
                  <a:lnTo>
                    <a:pt x="37" y="90"/>
                  </a:lnTo>
                  <a:lnTo>
                    <a:pt x="2" y="90"/>
                  </a:lnTo>
                  <a:lnTo>
                    <a:pt x="2" y="82"/>
                  </a:lnTo>
                  <a:lnTo>
                    <a:pt x="37" y="82"/>
                  </a:lnTo>
                  <a:lnTo>
                    <a:pt x="37" y="57"/>
                  </a:lnTo>
                  <a:lnTo>
                    <a:pt x="12" y="57"/>
                  </a:lnTo>
                  <a:lnTo>
                    <a:pt x="12" y="48"/>
                  </a:lnTo>
                  <a:close/>
                  <a:moveTo>
                    <a:pt x="95" y="48"/>
                  </a:moveTo>
                  <a:lnTo>
                    <a:pt x="95" y="75"/>
                  </a:lnTo>
                  <a:lnTo>
                    <a:pt x="152" y="75"/>
                  </a:lnTo>
                  <a:lnTo>
                    <a:pt x="152" y="48"/>
                  </a:lnTo>
                  <a:lnTo>
                    <a:pt x="95" y="48"/>
                  </a:lnTo>
                  <a:close/>
                  <a:moveTo>
                    <a:pt x="95" y="15"/>
                  </a:moveTo>
                  <a:lnTo>
                    <a:pt x="95" y="40"/>
                  </a:lnTo>
                  <a:lnTo>
                    <a:pt x="152" y="40"/>
                  </a:lnTo>
                  <a:lnTo>
                    <a:pt x="152" y="15"/>
                  </a:lnTo>
                  <a:lnTo>
                    <a:pt x="95" y="15"/>
                  </a:lnTo>
                  <a:close/>
                  <a:moveTo>
                    <a:pt x="85" y="4"/>
                  </a:moveTo>
                  <a:lnTo>
                    <a:pt x="162" y="4"/>
                  </a:lnTo>
                  <a:lnTo>
                    <a:pt x="162" y="84"/>
                  </a:lnTo>
                  <a:lnTo>
                    <a:pt x="118" y="84"/>
                  </a:lnTo>
                  <a:lnTo>
                    <a:pt x="123" y="105"/>
                  </a:lnTo>
                  <a:lnTo>
                    <a:pt x="129" y="117"/>
                  </a:lnTo>
                  <a:lnTo>
                    <a:pt x="131" y="115"/>
                  </a:lnTo>
                  <a:lnTo>
                    <a:pt x="135" y="113"/>
                  </a:lnTo>
                  <a:lnTo>
                    <a:pt x="141" y="109"/>
                  </a:lnTo>
                  <a:lnTo>
                    <a:pt x="147" y="103"/>
                  </a:lnTo>
                  <a:lnTo>
                    <a:pt x="154" y="96"/>
                  </a:lnTo>
                  <a:lnTo>
                    <a:pt x="160" y="88"/>
                  </a:lnTo>
                  <a:lnTo>
                    <a:pt x="168" y="94"/>
                  </a:lnTo>
                  <a:lnTo>
                    <a:pt x="156" y="107"/>
                  </a:lnTo>
                  <a:lnTo>
                    <a:pt x="143" y="117"/>
                  </a:lnTo>
                  <a:lnTo>
                    <a:pt x="133" y="126"/>
                  </a:lnTo>
                  <a:lnTo>
                    <a:pt x="147" y="142"/>
                  </a:lnTo>
                  <a:lnTo>
                    <a:pt x="162" y="153"/>
                  </a:lnTo>
                  <a:lnTo>
                    <a:pt x="172" y="159"/>
                  </a:lnTo>
                  <a:lnTo>
                    <a:pt x="168" y="170"/>
                  </a:lnTo>
                  <a:lnTo>
                    <a:pt x="145" y="153"/>
                  </a:lnTo>
                  <a:lnTo>
                    <a:pt x="129" y="134"/>
                  </a:lnTo>
                  <a:lnTo>
                    <a:pt x="116" y="111"/>
                  </a:lnTo>
                  <a:lnTo>
                    <a:pt x="108" y="84"/>
                  </a:lnTo>
                  <a:lnTo>
                    <a:pt x="95" y="84"/>
                  </a:lnTo>
                  <a:lnTo>
                    <a:pt x="95" y="155"/>
                  </a:lnTo>
                  <a:lnTo>
                    <a:pt x="104" y="153"/>
                  </a:lnTo>
                  <a:lnTo>
                    <a:pt x="108" y="151"/>
                  </a:lnTo>
                  <a:lnTo>
                    <a:pt x="114" y="151"/>
                  </a:lnTo>
                  <a:lnTo>
                    <a:pt x="120" y="149"/>
                  </a:lnTo>
                  <a:lnTo>
                    <a:pt x="127" y="147"/>
                  </a:lnTo>
                  <a:lnTo>
                    <a:pt x="129" y="155"/>
                  </a:lnTo>
                  <a:lnTo>
                    <a:pt x="114" y="159"/>
                  </a:lnTo>
                  <a:lnTo>
                    <a:pt x="98" y="163"/>
                  </a:lnTo>
                  <a:lnTo>
                    <a:pt x="83" y="168"/>
                  </a:lnTo>
                  <a:lnTo>
                    <a:pt x="75" y="170"/>
                  </a:lnTo>
                  <a:lnTo>
                    <a:pt x="73" y="159"/>
                  </a:lnTo>
                  <a:lnTo>
                    <a:pt x="79" y="159"/>
                  </a:lnTo>
                  <a:lnTo>
                    <a:pt x="81" y="157"/>
                  </a:lnTo>
                  <a:lnTo>
                    <a:pt x="85" y="157"/>
                  </a:lnTo>
                  <a:lnTo>
                    <a:pt x="85" y="4"/>
                  </a:lnTo>
                  <a:close/>
                  <a:moveTo>
                    <a:pt x="37" y="0"/>
                  </a:moveTo>
                  <a:lnTo>
                    <a:pt x="48" y="0"/>
                  </a:lnTo>
                  <a:lnTo>
                    <a:pt x="50" y="4"/>
                  </a:lnTo>
                  <a:lnTo>
                    <a:pt x="54" y="10"/>
                  </a:lnTo>
                  <a:lnTo>
                    <a:pt x="60" y="17"/>
                  </a:lnTo>
                  <a:lnTo>
                    <a:pt x="66" y="23"/>
                  </a:lnTo>
                  <a:lnTo>
                    <a:pt x="77" y="31"/>
                  </a:lnTo>
                  <a:lnTo>
                    <a:pt x="70" y="40"/>
                  </a:lnTo>
                  <a:lnTo>
                    <a:pt x="68" y="38"/>
                  </a:lnTo>
                  <a:lnTo>
                    <a:pt x="64" y="36"/>
                  </a:lnTo>
                  <a:lnTo>
                    <a:pt x="58" y="29"/>
                  </a:lnTo>
                  <a:lnTo>
                    <a:pt x="54" y="25"/>
                  </a:lnTo>
                  <a:lnTo>
                    <a:pt x="48" y="17"/>
                  </a:lnTo>
                  <a:lnTo>
                    <a:pt x="43" y="8"/>
                  </a:lnTo>
                  <a:lnTo>
                    <a:pt x="27" y="33"/>
                  </a:lnTo>
                  <a:lnTo>
                    <a:pt x="6" y="54"/>
                  </a:lnTo>
                  <a:lnTo>
                    <a:pt x="0" y="44"/>
                  </a:lnTo>
                  <a:lnTo>
                    <a:pt x="20" y="2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Freeform 48"/>
            <p:cNvSpPr>
              <a:spLocks noEditPoints="1"/>
            </p:cNvSpPr>
            <p:nvPr/>
          </p:nvSpPr>
          <p:spPr bwMode="auto">
            <a:xfrm>
              <a:off x="3307" y="1484"/>
              <a:ext cx="171" cy="170"/>
            </a:xfrm>
            <a:custGeom>
              <a:avLst/>
              <a:gdLst>
                <a:gd name="T0" fmla="*/ 60 w 171"/>
                <a:gd name="T1" fmla="*/ 59 h 170"/>
                <a:gd name="T2" fmla="*/ 171 w 171"/>
                <a:gd name="T3" fmla="*/ 59 h 170"/>
                <a:gd name="T4" fmla="*/ 171 w 171"/>
                <a:gd name="T5" fmla="*/ 67 h 170"/>
                <a:gd name="T6" fmla="*/ 139 w 171"/>
                <a:gd name="T7" fmla="*/ 67 h 170"/>
                <a:gd name="T8" fmla="*/ 139 w 171"/>
                <a:gd name="T9" fmla="*/ 155 h 170"/>
                <a:gd name="T10" fmla="*/ 139 w 171"/>
                <a:gd name="T11" fmla="*/ 157 h 170"/>
                <a:gd name="T12" fmla="*/ 139 w 171"/>
                <a:gd name="T13" fmla="*/ 161 h 170"/>
                <a:gd name="T14" fmla="*/ 137 w 171"/>
                <a:gd name="T15" fmla="*/ 163 h 170"/>
                <a:gd name="T16" fmla="*/ 135 w 171"/>
                <a:gd name="T17" fmla="*/ 165 h 170"/>
                <a:gd name="T18" fmla="*/ 131 w 171"/>
                <a:gd name="T19" fmla="*/ 168 h 170"/>
                <a:gd name="T20" fmla="*/ 127 w 171"/>
                <a:gd name="T21" fmla="*/ 170 h 170"/>
                <a:gd name="T22" fmla="*/ 98 w 171"/>
                <a:gd name="T23" fmla="*/ 170 h 170"/>
                <a:gd name="T24" fmla="*/ 96 w 171"/>
                <a:gd name="T25" fmla="*/ 157 h 170"/>
                <a:gd name="T26" fmla="*/ 125 w 171"/>
                <a:gd name="T27" fmla="*/ 159 h 170"/>
                <a:gd name="T28" fmla="*/ 127 w 171"/>
                <a:gd name="T29" fmla="*/ 157 h 170"/>
                <a:gd name="T30" fmla="*/ 129 w 171"/>
                <a:gd name="T31" fmla="*/ 157 h 170"/>
                <a:gd name="T32" fmla="*/ 129 w 171"/>
                <a:gd name="T33" fmla="*/ 153 h 170"/>
                <a:gd name="T34" fmla="*/ 129 w 171"/>
                <a:gd name="T35" fmla="*/ 67 h 170"/>
                <a:gd name="T36" fmla="*/ 60 w 171"/>
                <a:gd name="T37" fmla="*/ 67 h 170"/>
                <a:gd name="T38" fmla="*/ 60 w 171"/>
                <a:gd name="T39" fmla="*/ 59 h 170"/>
                <a:gd name="T40" fmla="*/ 48 w 171"/>
                <a:gd name="T41" fmla="*/ 40 h 170"/>
                <a:gd name="T42" fmla="*/ 56 w 171"/>
                <a:gd name="T43" fmla="*/ 44 h 170"/>
                <a:gd name="T44" fmla="*/ 54 w 171"/>
                <a:gd name="T45" fmla="*/ 48 h 170"/>
                <a:gd name="T46" fmla="*/ 52 w 171"/>
                <a:gd name="T47" fmla="*/ 52 h 170"/>
                <a:gd name="T48" fmla="*/ 48 w 171"/>
                <a:gd name="T49" fmla="*/ 59 h 170"/>
                <a:gd name="T50" fmla="*/ 44 w 171"/>
                <a:gd name="T51" fmla="*/ 65 h 170"/>
                <a:gd name="T52" fmla="*/ 37 w 171"/>
                <a:gd name="T53" fmla="*/ 73 h 170"/>
                <a:gd name="T54" fmla="*/ 37 w 171"/>
                <a:gd name="T55" fmla="*/ 170 h 170"/>
                <a:gd name="T56" fmla="*/ 27 w 171"/>
                <a:gd name="T57" fmla="*/ 170 h 170"/>
                <a:gd name="T58" fmla="*/ 27 w 171"/>
                <a:gd name="T59" fmla="*/ 86 h 170"/>
                <a:gd name="T60" fmla="*/ 21 w 171"/>
                <a:gd name="T61" fmla="*/ 94 h 170"/>
                <a:gd name="T62" fmla="*/ 14 w 171"/>
                <a:gd name="T63" fmla="*/ 98 h 170"/>
                <a:gd name="T64" fmla="*/ 10 w 171"/>
                <a:gd name="T65" fmla="*/ 103 h 170"/>
                <a:gd name="T66" fmla="*/ 6 w 171"/>
                <a:gd name="T67" fmla="*/ 105 h 170"/>
                <a:gd name="T68" fmla="*/ 4 w 171"/>
                <a:gd name="T69" fmla="*/ 107 h 170"/>
                <a:gd name="T70" fmla="*/ 0 w 171"/>
                <a:gd name="T71" fmla="*/ 96 h 170"/>
                <a:gd name="T72" fmla="*/ 21 w 171"/>
                <a:gd name="T73" fmla="*/ 77 h 170"/>
                <a:gd name="T74" fmla="*/ 37 w 171"/>
                <a:gd name="T75" fmla="*/ 59 h 170"/>
                <a:gd name="T76" fmla="*/ 48 w 171"/>
                <a:gd name="T77" fmla="*/ 40 h 170"/>
                <a:gd name="T78" fmla="*/ 69 w 171"/>
                <a:gd name="T79" fmla="*/ 8 h 170"/>
                <a:gd name="T80" fmla="*/ 162 w 171"/>
                <a:gd name="T81" fmla="*/ 8 h 170"/>
                <a:gd name="T82" fmla="*/ 162 w 171"/>
                <a:gd name="T83" fmla="*/ 19 h 170"/>
                <a:gd name="T84" fmla="*/ 69 w 171"/>
                <a:gd name="T85" fmla="*/ 19 h 170"/>
                <a:gd name="T86" fmla="*/ 69 w 171"/>
                <a:gd name="T87" fmla="*/ 8 h 170"/>
                <a:gd name="T88" fmla="*/ 44 w 171"/>
                <a:gd name="T89" fmla="*/ 0 h 170"/>
                <a:gd name="T90" fmla="*/ 52 w 171"/>
                <a:gd name="T91" fmla="*/ 4 h 170"/>
                <a:gd name="T92" fmla="*/ 35 w 171"/>
                <a:gd name="T93" fmla="*/ 25 h 170"/>
                <a:gd name="T94" fmla="*/ 23 w 171"/>
                <a:gd name="T95" fmla="*/ 40 h 170"/>
                <a:gd name="T96" fmla="*/ 12 w 171"/>
                <a:gd name="T97" fmla="*/ 48 h 170"/>
                <a:gd name="T98" fmla="*/ 6 w 171"/>
                <a:gd name="T99" fmla="*/ 54 h 170"/>
                <a:gd name="T100" fmla="*/ 2 w 171"/>
                <a:gd name="T101" fmla="*/ 44 h 170"/>
                <a:gd name="T102" fmla="*/ 19 w 171"/>
                <a:gd name="T103" fmla="*/ 31 h 170"/>
                <a:gd name="T104" fmla="*/ 33 w 171"/>
                <a:gd name="T105" fmla="*/ 17 h 170"/>
                <a:gd name="T106" fmla="*/ 44 w 171"/>
                <a:gd name="T10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1" h="170">
                  <a:moveTo>
                    <a:pt x="60" y="59"/>
                  </a:moveTo>
                  <a:lnTo>
                    <a:pt x="171" y="59"/>
                  </a:lnTo>
                  <a:lnTo>
                    <a:pt x="171" y="67"/>
                  </a:lnTo>
                  <a:lnTo>
                    <a:pt x="139" y="67"/>
                  </a:lnTo>
                  <a:lnTo>
                    <a:pt x="139" y="155"/>
                  </a:lnTo>
                  <a:lnTo>
                    <a:pt x="139" y="157"/>
                  </a:lnTo>
                  <a:lnTo>
                    <a:pt x="139" y="161"/>
                  </a:lnTo>
                  <a:lnTo>
                    <a:pt x="137" y="163"/>
                  </a:lnTo>
                  <a:lnTo>
                    <a:pt x="135" y="165"/>
                  </a:lnTo>
                  <a:lnTo>
                    <a:pt x="131" y="168"/>
                  </a:lnTo>
                  <a:lnTo>
                    <a:pt x="127" y="170"/>
                  </a:lnTo>
                  <a:lnTo>
                    <a:pt x="98" y="170"/>
                  </a:lnTo>
                  <a:lnTo>
                    <a:pt x="96" y="157"/>
                  </a:lnTo>
                  <a:lnTo>
                    <a:pt x="125" y="159"/>
                  </a:lnTo>
                  <a:lnTo>
                    <a:pt x="127" y="157"/>
                  </a:lnTo>
                  <a:lnTo>
                    <a:pt x="129" y="157"/>
                  </a:lnTo>
                  <a:lnTo>
                    <a:pt x="129" y="153"/>
                  </a:lnTo>
                  <a:lnTo>
                    <a:pt x="129" y="67"/>
                  </a:lnTo>
                  <a:lnTo>
                    <a:pt x="60" y="67"/>
                  </a:lnTo>
                  <a:lnTo>
                    <a:pt x="60" y="59"/>
                  </a:lnTo>
                  <a:close/>
                  <a:moveTo>
                    <a:pt x="48" y="40"/>
                  </a:moveTo>
                  <a:lnTo>
                    <a:pt x="56" y="44"/>
                  </a:lnTo>
                  <a:lnTo>
                    <a:pt x="54" y="48"/>
                  </a:lnTo>
                  <a:lnTo>
                    <a:pt x="52" y="52"/>
                  </a:lnTo>
                  <a:lnTo>
                    <a:pt x="48" y="59"/>
                  </a:lnTo>
                  <a:lnTo>
                    <a:pt x="44" y="65"/>
                  </a:lnTo>
                  <a:lnTo>
                    <a:pt x="37" y="73"/>
                  </a:lnTo>
                  <a:lnTo>
                    <a:pt x="37" y="170"/>
                  </a:lnTo>
                  <a:lnTo>
                    <a:pt x="27" y="170"/>
                  </a:lnTo>
                  <a:lnTo>
                    <a:pt x="27" y="86"/>
                  </a:lnTo>
                  <a:lnTo>
                    <a:pt x="21" y="94"/>
                  </a:lnTo>
                  <a:lnTo>
                    <a:pt x="14" y="98"/>
                  </a:lnTo>
                  <a:lnTo>
                    <a:pt x="10" y="103"/>
                  </a:lnTo>
                  <a:lnTo>
                    <a:pt x="6" y="105"/>
                  </a:lnTo>
                  <a:lnTo>
                    <a:pt x="4" y="107"/>
                  </a:lnTo>
                  <a:lnTo>
                    <a:pt x="0" y="96"/>
                  </a:lnTo>
                  <a:lnTo>
                    <a:pt x="21" y="77"/>
                  </a:lnTo>
                  <a:lnTo>
                    <a:pt x="37" y="59"/>
                  </a:lnTo>
                  <a:lnTo>
                    <a:pt x="48" y="40"/>
                  </a:lnTo>
                  <a:close/>
                  <a:moveTo>
                    <a:pt x="69" y="8"/>
                  </a:moveTo>
                  <a:lnTo>
                    <a:pt x="162" y="8"/>
                  </a:lnTo>
                  <a:lnTo>
                    <a:pt x="162" y="19"/>
                  </a:lnTo>
                  <a:lnTo>
                    <a:pt x="69" y="19"/>
                  </a:lnTo>
                  <a:lnTo>
                    <a:pt x="69" y="8"/>
                  </a:lnTo>
                  <a:close/>
                  <a:moveTo>
                    <a:pt x="44" y="0"/>
                  </a:moveTo>
                  <a:lnTo>
                    <a:pt x="52" y="4"/>
                  </a:lnTo>
                  <a:lnTo>
                    <a:pt x="35" y="25"/>
                  </a:lnTo>
                  <a:lnTo>
                    <a:pt x="23" y="40"/>
                  </a:lnTo>
                  <a:lnTo>
                    <a:pt x="12" y="48"/>
                  </a:lnTo>
                  <a:lnTo>
                    <a:pt x="6" y="54"/>
                  </a:lnTo>
                  <a:lnTo>
                    <a:pt x="2" y="44"/>
                  </a:lnTo>
                  <a:lnTo>
                    <a:pt x="19" y="31"/>
                  </a:lnTo>
                  <a:lnTo>
                    <a:pt x="33" y="17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49"/>
            <p:cNvSpPr>
              <a:spLocks noEditPoints="1"/>
            </p:cNvSpPr>
            <p:nvPr/>
          </p:nvSpPr>
          <p:spPr bwMode="auto">
            <a:xfrm>
              <a:off x="3496" y="1482"/>
              <a:ext cx="165" cy="163"/>
            </a:xfrm>
            <a:custGeom>
              <a:avLst/>
              <a:gdLst>
                <a:gd name="T0" fmla="*/ 148 w 165"/>
                <a:gd name="T1" fmla="*/ 65 h 163"/>
                <a:gd name="T2" fmla="*/ 163 w 165"/>
                <a:gd name="T3" fmla="*/ 107 h 163"/>
                <a:gd name="T4" fmla="*/ 144 w 165"/>
                <a:gd name="T5" fmla="*/ 86 h 163"/>
                <a:gd name="T6" fmla="*/ 123 w 165"/>
                <a:gd name="T7" fmla="*/ 48 h 163"/>
                <a:gd name="T8" fmla="*/ 42 w 165"/>
                <a:gd name="T9" fmla="*/ 6 h 163"/>
                <a:gd name="T10" fmla="*/ 50 w 165"/>
                <a:gd name="T11" fmla="*/ 27 h 163"/>
                <a:gd name="T12" fmla="*/ 75 w 165"/>
                <a:gd name="T13" fmla="*/ 44 h 163"/>
                <a:gd name="T14" fmla="*/ 96 w 165"/>
                <a:gd name="T15" fmla="*/ 46 h 163"/>
                <a:gd name="T16" fmla="*/ 111 w 165"/>
                <a:gd name="T17" fmla="*/ 65 h 163"/>
                <a:gd name="T18" fmla="*/ 111 w 165"/>
                <a:gd name="T19" fmla="*/ 105 h 163"/>
                <a:gd name="T20" fmla="*/ 102 w 165"/>
                <a:gd name="T21" fmla="*/ 147 h 163"/>
                <a:gd name="T22" fmla="*/ 94 w 165"/>
                <a:gd name="T23" fmla="*/ 157 h 163"/>
                <a:gd name="T24" fmla="*/ 84 w 165"/>
                <a:gd name="T25" fmla="*/ 161 h 163"/>
                <a:gd name="T26" fmla="*/ 73 w 165"/>
                <a:gd name="T27" fmla="*/ 163 h 163"/>
                <a:gd name="T28" fmla="*/ 55 w 165"/>
                <a:gd name="T29" fmla="*/ 161 h 163"/>
                <a:gd name="T30" fmla="*/ 42 w 165"/>
                <a:gd name="T31" fmla="*/ 159 h 163"/>
                <a:gd name="T32" fmla="*/ 44 w 165"/>
                <a:gd name="T33" fmla="*/ 149 h 163"/>
                <a:gd name="T34" fmla="*/ 59 w 165"/>
                <a:gd name="T35" fmla="*/ 151 h 163"/>
                <a:gd name="T36" fmla="*/ 71 w 165"/>
                <a:gd name="T37" fmla="*/ 153 h 163"/>
                <a:gd name="T38" fmla="*/ 84 w 165"/>
                <a:gd name="T39" fmla="*/ 149 h 163"/>
                <a:gd name="T40" fmla="*/ 90 w 165"/>
                <a:gd name="T41" fmla="*/ 144 h 163"/>
                <a:gd name="T42" fmla="*/ 96 w 165"/>
                <a:gd name="T43" fmla="*/ 126 h 163"/>
                <a:gd name="T44" fmla="*/ 100 w 165"/>
                <a:gd name="T45" fmla="*/ 86 h 163"/>
                <a:gd name="T46" fmla="*/ 100 w 165"/>
                <a:gd name="T47" fmla="*/ 69 h 163"/>
                <a:gd name="T48" fmla="*/ 94 w 165"/>
                <a:gd name="T49" fmla="*/ 59 h 163"/>
                <a:gd name="T50" fmla="*/ 88 w 165"/>
                <a:gd name="T51" fmla="*/ 54 h 163"/>
                <a:gd name="T52" fmla="*/ 77 w 165"/>
                <a:gd name="T53" fmla="*/ 54 h 163"/>
                <a:gd name="T54" fmla="*/ 34 w 165"/>
                <a:gd name="T55" fmla="*/ 98 h 163"/>
                <a:gd name="T56" fmla="*/ 17 w 165"/>
                <a:gd name="T57" fmla="*/ 151 h 163"/>
                <a:gd name="T58" fmla="*/ 0 w 165"/>
                <a:gd name="T59" fmla="*/ 159 h 163"/>
                <a:gd name="T60" fmla="*/ 25 w 165"/>
                <a:gd name="T61" fmla="*/ 86 h 163"/>
                <a:gd name="T62" fmla="*/ 2 w 165"/>
                <a:gd name="T63" fmla="*/ 54 h 163"/>
                <a:gd name="T64" fmla="*/ 36 w 165"/>
                <a:gd name="T65" fmla="*/ 44 h 163"/>
                <a:gd name="T66" fmla="*/ 42 w 165"/>
                <a:gd name="T67" fmla="*/ 6 h 163"/>
                <a:gd name="T68" fmla="*/ 132 w 165"/>
                <a:gd name="T69" fmla="*/ 10 h 163"/>
                <a:gd name="T70" fmla="*/ 140 w 165"/>
                <a:gd name="T71" fmla="*/ 25 h 163"/>
                <a:gd name="T72" fmla="*/ 134 w 165"/>
                <a:gd name="T73" fmla="*/ 38 h 163"/>
                <a:gd name="T74" fmla="*/ 123 w 165"/>
                <a:gd name="T75" fmla="*/ 19 h 163"/>
                <a:gd name="T76" fmla="*/ 125 w 165"/>
                <a:gd name="T77" fmla="*/ 4 h 163"/>
                <a:gd name="T78" fmla="*/ 154 w 165"/>
                <a:gd name="T79" fmla="*/ 6 h 163"/>
                <a:gd name="T80" fmla="*/ 163 w 165"/>
                <a:gd name="T81" fmla="*/ 21 h 163"/>
                <a:gd name="T82" fmla="*/ 157 w 165"/>
                <a:gd name="T83" fmla="*/ 31 h 163"/>
                <a:gd name="T84" fmla="*/ 140 w 165"/>
                <a:gd name="T85" fmla="*/ 4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5" h="163">
                  <a:moveTo>
                    <a:pt x="134" y="44"/>
                  </a:moveTo>
                  <a:lnTo>
                    <a:pt x="148" y="65"/>
                  </a:lnTo>
                  <a:lnTo>
                    <a:pt x="157" y="86"/>
                  </a:lnTo>
                  <a:lnTo>
                    <a:pt x="163" y="107"/>
                  </a:lnTo>
                  <a:lnTo>
                    <a:pt x="150" y="109"/>
                  </a:lnTo>
                  <a:lnTo>
                    <a:pt x="144" y="86"/>
                  </a:lnTo>
                  <a:lnTo>
                    <a:pt x="136" y="67"/>
                  </a:lnTo>
                  <a:lnTo>
                    <a:pt x="123" y="48"/>
                  </a:lnTo>
                  <a:lnTo>
                    <a:pt x="134" y="44"/>
                  </a:lnTo>
                  <a:close/>
                  <a:moveTo>
                    <a:pt x="42" y="6"/>
                  </a:moveTo>
                  <a:lnTo>
                    <a:pt x="52" y="8"/>
                  </a:lnTo>
                  <a:lnTo>
                    <a:pt x="50" y="27"/>
                  </a:lnTo>
                  <a:lnTo>
                    <a:pt x="46" y="44"/>
                  </a:lnTo>
                  <a:lnTo>
                    <a:pt x="75" y="44"/>
                  </a:lnTo>
                  <a:lnTo>
                    <a:pt x="86" y="44"/>
                  </a:lnTo>
                  <a:lnTo>
                    <a:pt x="96" y="46"/>
                  </a:lnTo>
                  <a:lnTo>
                    <a:pt x="105" y="52"/>
                  </a:lnTo>
                  <a:lnTo>
                    <a:pt x="111" y="65"/>
                  </a:lnTo>
                  <a:lnTo>
                    <a:pt x="113" y="86"/>
                  </a:lnTo>
                  <a:lnTo>
                    <a:pt x="111" y="105"/>
                  </a:lnTo>
                  <a:lnTo>
                    <a:pt x="109" y="128"/>
                  </a:lnTo>
                  <a:lnTo>
                    <a:pt x="102" y="147"/>
                  </a:lnTo>
                  <a:lnTo>
                    <a:pt x="98" y="153"/>
                  </a:lnTo>
                  <a:lnTo>
                    <a:pt x="94" y="157"/>
                  </a:lnTo>
                  <a:lnTo>
                    <a:pt x="88" y="161"/>
                  </a:lnTo>
                  <a:lnTo>
                    <a:pt x="84" y="161"/>
                  </a:lnTo>
                  <a:lnTo>
                    <a:pt x="77" y="163"/>
                  </a:lnTo>
                  <a:lnTo>
                    <a:pt x="73" y="163"/>
                  </a:lnTo>
                  <a:lnTo>
                    <a:pt x="63" y="163"/>
                  </a:lnTo>
                  <a:lnTo>
                    <a:pt x="55" y="161"/>
                  </a:lnTo>
                  <a:lnTo>
                    <a:pt x="46" y="161"/>
                  </a:lnTo>
                  <a:lnTo>
                    <a:pt x="42" y="159"/>
                  </a:lnTo>
                  <a:lnTo>
                    <a:pt x="40" y="149"/>
                  </a:lnTo>
                  <a:lnTo>
                    <a:pt x="44" y="149"/>
                  </a:lnTo>
                  <a:lnTo>
                    <a:pt x="50" y="151"/>
                  </a:lnTo>
                  <a:lnTo>
                    <a:pt x="59" y="151"/>
                  </a:lnTo>
                  <a:lnTo>
                    <a:pt x="65" y="153"/>
                  </a:lnTo>
                  <a:lnTo>
                    <a:pt x="71" y="153"/>
                  </a:lnTo>
                  <a:lnTo>
                    <a:pt x="80" y="151"/>
                  </a:lnTo>
                  <a:lnTo>
                    <a:pt x="84" y="149"/>
                  </a:lnTo>
                  <a:lnTo>
                    <a:pt x="88" y="147"/>
                  </a:lnTo>
                  <a:lnTo>
                    <a:pt x="90" y="144"/>
                  </a:lnTo>
                  <a:lnTo>
                    <a:pt x="92" y="140"/>
                  </a:lnTo>
                  <a:lnTo>
                    <a:pt x="96" y="126"/>
                  </a:lnTo>
                  <a:lnTo>
                    <a:pt x="100" y="107"/>
                  </a:lnTo>
                  <a:lnTo>
                    <a:pt x="100" y="86"/>
                  </a:lnTo>
                  <a:lnTo>
                    <a:pt x="100" y="75"/>
                  </a:lnTo>
                  <a:lnTo>
                    <a:pt x="100" y="69"/>
                  </a:lnTo>
                  <a:lnTo>
                    <a:pt x="98" y="63"/>
                  </a:lnTo>
                  <a:lnTo>
                    <a:pt x="94" y="59"/>
                  </a:lnTo>
                  <a:lnTo>
                    <a:pt x="92" y="56"/>
                  </a:lnTo>
                  <a:lnTo>
                    <a:pt x="88" y="54"/>
                  </a:lnTo>
                  <a:lnTo>
                    <a:pt x="84" y="54"/>
                  </a:lnTo>
                  <a:lnTo>
                    <a:pt x="77" y="54"/>
                  </a:lnTo>
                  <a:lnTo>
                    <a:pt x="44" y="54"/>
                  </a:lnTo>
                  <a:lnTo>
                    <a:pt x="34" y="98"/>
                  </a:lnTo>
                  <a:lnTo>
                    <a:pt x="25" y="130"/>
                  </a:lnTo>
                  <a:lnTo>
                    <a:pt x="17" y="151"/>
                  </a:lnTo>
                  <a:lnTo>
                    <a:pt x="11" y="163"/>
                  </a:lnTo>
                  <a:lnTo>
                    <a:pt x="0" y="159"/>
                  </a:lnTo>
                  <a:lnTo>
                    <a:pt x="15" y="121"/>
                  </a:lnTo>
                  <a:lnTo>
                    <a:pt x="25" y="86"/>
                  </a:lnTo>
                  <a:lnTo>
                    <a:pt x="34" y="54"/>
                  </a:lnTo>
                  <a:lnTo>
                    <a:pt x="2" y="54"/>
                  </a:lnTo>
                  <a:lnTo>
                    <a:pt x="2" y="44"/>
                  </a:lnTo>
                  <a:lnTo>
                    <a:pt x="36" y="44"/>
                  </a:lnTo>
                  <a:lnTo>
                    <a:pt x="40" y="23"/>
                  </a:lnTo>
                  <a:lnTo>
                    <a:pt x="42" y="6"/>
                  </a:lnTo>
                  <a:close/>
                  <a:moveTo>
                    <a:pt x="125" y="4"/>
                  </a:moveTo>
                  <a:lnTo>
                    <a:pt x="132" y="10"/>
                  </a:lnTo>
                  <a:lnTo>
                    <a:pt x="136" y="19"/>
                  </a:lnTo>
                  <a:lnTo>
                    <a:pt x="140" y="25"/>
                  </a:lnTo>
                  <a:lnTo>
                    <a:pt x="144" y="33"/>
                  </a:lnTo>
                  <a:lnTo>
                    <a:pt x="134" y="38"/>
                  </a:lnTo>
                  <a:lnTo>
                    <a:pt x="130" y="27"/>
                  </a:lnTo>
                  <a:lnTo>
                    <a:pt x="123" y="19"/>
                  </a:lnTo>
                  <a:lnTo>
                    <a:pt x="117" y="8"/>
                  </a:lnTo>
                  <a:lnTo>
                    <a:pt x="125" y="4"/>
                  </a:lnTo>
                  <a:close/>
                  <a:moveTo>
                    <a:pt x="148" y="0"/>
                  </a:moveTo>
                  <a:lnTo>
                    <a:pt x="154" y="6"/>
                  </a:lnTo>
                  <a:lnTo>
                    <a:pt x="159" y="15"/>
                  </a:lnTo>
                  <a:lnTo>
                    <a:pt x="163" y="21"/>
                  </a:lnTo>
                  <a:lnTo>
                    <a:pt x="165" y="27"/>
                  </a:lnTo>
                  <a:lnTo>
                    <a:pt x="157" y="31"/>
                  </a:lnTo>
                  <a:lnTo>
                    <a:pt x="148" y="17"/>
                  </a:lnTo>
                  <a:lnTo>
                    <a:pt x="140" y="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50"/>
            <p:cNvSpPr>
              <a:spLocks noEditPoints="1"/>
            </p:cNvSpPr>
            <p:nvPr/>
          </p:nvSpPr>
          <p:spPr bwMode="auto">
            <a:xfrm>
              <a:off x="3675" y="1484"/>
              <a:ext cx="169" cy="168"/>
            </a:xfrm>
            <a:custGeom>
              <a:avLst/>
              <a:gdLst>
                <a:gd name="T0" fmla="*/ 109 w 169"/>
                <a:gd name="T1" fmla="*/ 90 h 168"/>
                <a:gd name="T2" fmla="*/ 109 w 169"/>
                <a:gd name="T3" fmla="*/ 153 h 168"/>
                <a:gd name="T4" fmla="*/ 111 w 169"/>
                <a:gd name="T5" fmla="*/ 155 h 168"/>
                <a:gd name="T6" fmla="*/ 142 w 169"/>
                <a:gd name="T7" fmla="*/ 157 h 168"/>
                <a:gd name="T8" fmla="*/ 153 w 169"/>
                <a:gd name="T9" fmla="*/ 155 h 168"/>
                <a:gd name="T10" fmla="*/ 155 w 169"/>
                <a:gd name="T11" fmla="*/ 147 h 168"/>
                <a:gd name="T12" fmla="*/ 157 w 169"/>
                <a:gd name="T13" fmla="*/ 134 h 168"/>
                <a:gd name="T14" fmla="*/ 167 w 169"/>
                <a:gd name="T15" fmla="*/ 134 h 168"/>
                <a:gd name="T16" fmla="*/ 163 w 169"/>
                <a:gd name="T17" fmla="*/ 153 h 168"/>
                <a:gd name="T18" fmla="*/ 159 w 169"/>
                <a:gd name="T19" fmla="*/ 161 h 168"/>
                <a:gd name="T20" fmla="*/ 148 w 169"/>
                <a:gd name="T21" fmla="*/ 165 h 168"/>
                <a:gd name="T22" fmla="*/ 111 w 169"/>
                <a:gd name="T23" fmla="*/ 165 h 168"/>
                <a:gd name="T24" fmla="*/ 100 w 169"/>
                <a:gd name="T25" fmla="*/ 163 h 168"/>
                <a:gd name="T26" fmla="*/ 98 w 169"/>
                <a:gd name="T27" fmla="*/ 153 h 168"/>
                <a:gd name="T28" fmla="*/ 55 w 169"/>
                <a:gd name="T29" fmla="*/ 90 h 168"/>
                <a:gd name="T30" fmla="*/ 61 w 169"/>
                <a:gd name="T31" fmla="*/ 121 h 168"/>
                <a:gd name="T32" fmla="*/ 34 w 169"/>
                <a:gd name="T33" fmla="*/ 159 h 168"/>
                <a:gd name="T34" fmla="*/ 0 w 169"/>
                <a:gd name="T35" fmla="*/ 157 h 168"/>
                <a:gd name="T36" fmla="*/ 40 w 169"/>
                <a:gd name="T37" fmla="*/ 140 h 168"/>
                <a:gd name="T38" fmla="*/ 53 w 169"/>
                <a:gd name="T39" fmla="*/ 109 h 168"/>
                <a:gd name="T40" fmla="*/ 5 w 169"/>
                <a:gd name="T41" fmla="*/ 71 h 168"/>
                <a:gd name="T42" fmla="*/ 163 w 169"/>
                <a:gd name="T43" fmla="*/ 103 h 168"/>
                <a:gd name="T44" fmla="*/ 153 w 169"/>
                <a:gd name="T45" fmla="*/ 82 h 168"/>
                <a:gd name="T46" fmla="*/ 15 w 169"/>
                <a:gd name="T47" fmla="*/ 103 h 168"/>
                <a:gd name="T48" fmla="*/ 5 w 169"/>
                <a:gd name="T49" fmla="*/ 71 h 168"/>
                <a:gd name="T50" fmla="*/ 90 w 169"/>
                <a:gd name="T51" fmla="*/ 0 h 168"/>
                <a:gd name="T52" fmla="*/ 169 w 169"/>
                <a:gd name="T53" fmla="*/ 17 h 168"/>
                <a:gd name="T54" fmla="*/ 90 w 169"/>
                <a:gd name="T55" fmla="*/ 25 h 168"/>
                <a:gd name="T56" fmla="*/ 159 w 169"/>
                <a:gd name="T57" fmla="*/ 46 h 168"/>
                <a:gd name="T58" fmla="*/ 11 w 169"/>
                <a:gd name="T59" fmla="*/ 54 h 168"/>
                <a:gd name="T60" fmla="*/ 80 w 169"/>
                <a:gd name="T61" fmla="*/ 46 h 168"/>
                <a:gd name="T62" fmla="*/ 0 w 169"/>
                <a:gd name="T63" fmla="*/ 25 h 168"/>
                <a:gd name="T64" fmla="*/ 80 w 169"/>
                <a:gd name="T65" fmla="*/ 1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9" h="168">
                  <a:moveTo>
                    <a:pt x="98" y="90"/>
                  </a:moveTo>
                  <a:lnTo>
                    <a:pt x="109" y="90"/>
                  </a:lnTo>
                  <a:lnTo>
                    <a:pt x="109" y="151"/>
                  </a:lnTo>
                  <a:lnTo>
                    <a:pt x="109" y="153"/>
                  </a:lnTo>
                  <a:lnTo>
                    <a:pt x="109" y="155"/>
                  </a:lnTo>
                  <a:lnTo>
                    <a:pt x="111" y="155"/>
                  </a:lnTo>
                  <a:lnTo>
                    <a:pt x="115" y="157"/>
                  </a:lnTo>
                  <a:lnTo>
                    <a:pt x="142" y="157"/>
                  </a:lnTo>
                  <a:lnTo>
                    <a:pt x="148" y="155"/>
                  </a:lnTo>
                  <a:lnTo>
                    <a:pt x="153" y="155"/>
                  </a:lnTo>
                  <a:lnTo>
                    <a:pt x="155" y="151"/>
                  </a:lnTo>
                  <a:lnTo>
                    <a:pt x="155" y="147"/>
                  </a:lnTo>
                  <a:lnTo>
                    <a:pt x="157" y="140"/>
                  </a:lnTo>
                  <a:lnTo>
                    <a:pt x="157" y="134"/>
                  </a:lnTo>
                  <a:lnTo>
                    <a:pt x="157" y="130"/>
                  </a:lnTo>
                  <a:lnTo>
                    <a:pt x="167" y="134"/>
                  </a:lnTo>
                  <a:lnTo>
                    <a:pt x="167" y="145"/>
                  </a:lnTo>
                  <a:lnTo>
                    <a:pt x="163" y="153"/>
                  </a:lnTo>
                  <a:lnTo>
                    <a:pt x="163" y="157"/>
                  </a:lnTo>
                  <a:lnTo>
                    <a:pt x="159" y="161"/>
                  </a:lnTo>
                  <a:lnTo>
                    <a:pt x="155" y="163"/>
                  </a:lnTo>
                  <a:lnTo>
                    <a:pt x="148" y="165"/>
                  </a:lnTo>
                  <a:lnTo>
                    <a:pt x="142" y="165"/>
                  </a:lnTo>
                  <a:lnTo>
                    <a:pt x="111" y="165"/>
                  </a:lnTo>
                  <a:lnTo>
                    <a:pt x="105" y="165"/>
                  </a:lnTo>
                  <a:lnTo>
                    <a:pt x="100" y="163"/>
                  </a:lnTo>
                  <a:lnTo>
                    <a:pt x="98" y="159"/>
                  </a:lnTo>
                  <a:lnTo>
                    <a:pt x="98" y="153"/>
                  </a:lnTo>
                  <a:lnTo>
                    <a:pt x="98" y="90"/>
                  </a:lnTo>
                  <a:close/>
                  <a:moveTo>
                    <a:pt x="55" y="90"/>
                  </a:moveTo>
                  <a:lnTo>
                    <a:pt x="65" y="90"/>
                  </a:lnTo>
                  <a:lnTo>
                    <a:pt x="61" y="121"/>
                  </a:lnTo>
                  <a:lnTo>
                    <a:pt x="50" y="142"/>
                  </a:lnTo>
                  <a:lnTo>
                    <a:pt x="34" y="159"/>
                  </a:lnTo>
                  <a:lnTo>
                    <a:pt x="7" y="168"/>
                  </a:lnTo>
                  <a:lnTo>
                    <a:pt x="0" y="157"/>
                  </a:lnTo>
                  <a:lnTo>
                    <a:pt x="25" y="151"/>
                  </a:lnTo>
                  <a:lnTo>
                    <a:pt x="40" y="140"/>
                  </a:lnTo>
                  <a:lnTo>
                    <a:pt x="48" y="126"/>
                  </a:lnTo>
                  <a:lnTo>
                    <a:pt x="53" y="109"/>
                  </a:lnTo>
                  <a:lnTo>
                    <a:pt x="55" y="90"/>
                  </a:lnTo>
                  <a:close/>
                  <a:moveTo>
                    <a:pt x="5" y="71"/>
                  </a:moveTo>
                  <a:lnTo>
                    <a:pt x="163" y="71"/>
                  </a:lnTo>
                  <a:lnTo>
                    <a:pt x="163" y="103"/>
                  </a:lnTo>
                  <a:lnTo>
                    <a:pt x="153" y="103"/>
                  </a:lnTo>
                  <a:lnTo>
                    <a:pt x="153" y="82"/>
                  </a:lnTo>
                  <a:lnTo>
                    <a:pt x="15" y="82"/>
                  </a:lnTo>
                  <a:lnTo>
                    <a:pt x="15" y="103"/>
                  </a:lnTo>
                  <a:lnTo>
                    <a:pt x="5" y="103"/>
                  </a:lnTo>
                  <a:lnTo>
                    <a:pt x="5" y="71"/>
                  </a:lnTo>
                  <a:close/>
                  <a:moveTo>
                    <a:pt x="80" y="0"/>
                  </a:moveTo>
                  <a:lnTo>
                    <a:pt x="90" y="0"/>
                  </a:lnTo>
                  <a:lnTo>
                    <a:pt x="90" y="17"/>
                  </a:lnTo>
                  <a:lnTo>
                    <a:pt x="169" y="17"/>
                  </a:lnTo>
                  <a:lnTo>
                    <a:pt x="169" y="25"/>
                  </a:lnTo>
                  <a:lnTo>
                    <a:pt x="90" y="25"/>
                  </a:lnTo>
                  <a:lnTo>
                    <a:pt x="90" y="46"/>
                  </a:lnTo>
                  <a:lnTo>
                    <a:pt x="159" y="46"/>
                  </a:lnTo>
                  <a:lnTo>
                    <a:pt x="159" y="54"/>
                  </a:lnTo>
                  <a:lnTo>
                    <a:pt x="11" y="54"/>
                  </a:lnTo>
                  <a:lnTo>
                    <a:pt x="11" y="46"/>
                  </a:lnTo>
                  <a:lnTo>
                    <a:pt x="80" y="46"/>
                  </a:lnTo>
                  <a:lnTo>
                    <a:pt x="80" y="25"/>
                  </a:lnTo>
                  <a:lnTo>
                    <a:pt x="0" y="25"/>
                  </a:lnTo>
                  <a:lnTo>
                    <a:pt x="0" y="17"/>
                  </a:lnTo>
                  <a:lnTo>
                    <a:pt x="80" y="17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884" y="1490"/>
              <a:ext cx="116" cy="157"/>
            </a:xfrm>
            <a:custGeom>
              <a:avLst/>
              <a:gdLst>
                <a:gd name="T0" fmla="*/ 10 w 116"/>
                <a:gd name="T1" fmla="*/ 0 h 157"/>
                <a:gd name="T2" fmla="*/ 21 w 116"/>
                <a:gd name="T3" fmla="*/ 0 h 157"/>
                <a:gd name="T4" fmla="*/ 16 w 116"/>
                <a:gd name="T5" fmla="*/ 17 h 157"/>
                <a:gd name="T6" fmla="*/ 14 w 116"/>
                <a:gd name="T7" fmla="*/ 36 h 157"/>
                <a:gd name="T8" fmla="*/ 10 w 116"/>
                <a:gd name="T9" fmla="*/ 63 h 157"/>
                <a:gd name="T10" fmla="*/ 16 w 116"/>
                <a:gd name="T11" fmla="*/ 51 h 157"/>
                <a:gd name="T12" fmla="*/ 25 w 116"/>
                <a:gd name="T13" fmla="*/ 38 h 157"/>
                <a:gd name="T14" fmla="*/ 39 w 116"/>
                <a:gd name="T15" fmla="*/ 25 h 157"/>
                <a:gd name="T16" fmla="*/ 48 w 116"/>
                <a:gd name="T17" fmla="*/ 19 h 157"/>
                <a:gd name="T18" fmla="*/ 56 w 116"/>
                <a:gd name="T19" fmla="*/ 17 h 157"/>
                <a:gd name="T20" fmla="*/ 64 w 116"/>
                <a:gd name="T21" fmla="*/ 15 h 157"/>
                <a:gd name="T22" fmla="*/ 71 w 116"/>
                <a:gd name="T23" fmla="*/ 15 h 157"/>
                <a:gd name="T24" fmla="*/ 87 w 116"/>
                <a:gd name="T25" fmla="*/ 17 h 157"/>
                <a:gd name="T26" fmla="*/ 100 w 116"/>
                <a:gd name="T27" fmla="*/ 25 h 157"/>
                <a:gd name="T28" fmla="*/ 108 w 116"/>
                <a:gd name="T29" fmla="*/ 38 h 157"/>
                <a:gd name="T30" fmla="*/ 112 w 116"/>
                <a:gd name="T31" fmla="*/ 53 h 157"/>
                <a:gd name="T32" fmla="*/ 114 w 116"/>
                <a:gd name="T33" fmla="*/ 65 h 157"/>
                <a:gd name="T34" fmla="*/ 116 w 116"/>
                <a:gd name="T35" fmla="*/ 76 h 157"/>
                <a:gd name="T36" fmla="*/ 116 w 116"/>
                <a:gd name="T37" fmla="*/ 82 h 157"/>
                <a:gd name="T38" fmla="*/ 112 w 116"/>
                <a:gd name="T39" fmla="*/ 109 h 157"/>
                <a:gd name="T40" fmla="*/ 104 w 116"/>
                <a:gd name="T41" fmla="*/ 128 h 157"/>
                <a:gd name="T42" fmla="*/ 91 w 116"/>
                <a:gd name="T43" fmla="*/ 141 h 157"/>
                <a:gd name="T44" fmla="*/ 71 w 116"/>
                <a:gd name="T45" fmla="*/ 151 h 157"/>
                <a:gd name="T46" fmla="*/ 46 w 116"/>
                <a:gd name="T47" fmla="*/ 155 h 157"/>
                <a:gd name="T48" fmla="*/ 16 w 116"/>
                <a:gd name="T49" fmla="*/ 157 h 157"/>
                <a:gd name="T50" fmla="*/ 14 w 116"/>
                <a:gd name="T51" fmla="*/ 145 h 157"/>
                <a:gd name="T52" fmla="*/ 48 w 116"/>
                <a:gd name="T53" fmla="*/ 145 h 157"/>
                <a:gd name="T54" fmla="*/ 71 w 116"/>
                <a:gd name="T55" fmla="*/ 139 h 157"/>
                <a:gd name="T56" fmla="*/ 87 w 116"/>
                <a:gd name="T57" fmla="*/ 130 h 157"/>
                <a:gd name="T58" fmla="*/ 98 w 116"/>
                <a:gd name="T59" fmla="*/ 118 h 157"/>
                <a:gd name="T60" fmla="*/ 104 w 116"/>
                <a:gd name="T61" fmla="*/ 101 h 157"/>
                <a:gd name="T62" fmla="*/ 104 w 116"/>
                <a:gd name="T63" fmla="*/ 82 h 157"/>
                <a:gd name="T64" fmla="*/ 104 w 116"/>
                <a:gd name="T65" fmla="*/ 67 h 157"/>
                <a:gd name="T66" fmla="*/ 102 w 116"/>
                <a:gd name="T67" fmla="*/ 51 h 157"/>
                <a:gd name="T68" fmla="*/ 96 w 116"/>
                <a:gd name="T69" fmla="*/ 38 h 157"/>
                <a:gd name="T70" fmla="*/ 85 w 116"/>
                <a:gd name="T71" fmla="*/ 27 h 157"/>
                <a:gd name="T72" fmla="*/ 68 w 116"/>
                <a:gd name="T73" fmla="*/ 25 h 157"/>
                <a:gd name="T74" fmla="*/ 52 w 116"/>
                <a:gd name="T75" fmla="*/ 30 h 157"/>
                <a:gd name="T76" fmla="*/ 35 w 116"/>
                <a:gd name="T77" fmla="*/ 40 h 157"/>
                <a:gd name="T78" fmla="*/ 23 w 116"/>
                <a:gd name="T79" fmla="*/ 57 h 157"/>
                <a:gd name="T80" fmla="*/ 14 w 116"/>
                <a:gd name="T81" fmla="*/ 74 h 157"/>
                <a:gd name="T82" fmla="*/ 12 w 116"/>
                <a:gd name="T83" fmla="*/ 92 h 157"/>
                <a:gd name="T84" fmla="*/ 12 w 116"/>
                <a:gd name="T85" fmla="*/ 97 h 157"/>
                <a:gd name="T86" fmla="*/ 12 w 116"/>
                <a:gd name="T87" fmla="*/ 103 h 157"/>
                <a:gd name="T88" fmla="*/ 14 w 116"/>
                <a:gd name="T89" fmla="*/ 111 h 157"/>
                <a:gd name="T90" fmla="*/ 2 w 116"/>
                <a:gd name="T91" fmla="*/ 113 h 157"/>
                <a:gd name="T92" fmla="*/ 2 w 116"/>
                <a:gd name="T93" fmla="*/ 107 h 157"/>
                <a:gd name="T94" fmla="*/ 2 w 116"/>
                <a:gd name="T95" fmla="*/ 97 h 157"/>
                <a:gd name="T96" fmla="*/ 0 w 116"/>
                <a:gd name="T97" fmla="*/ 86 h 157"/>
                <a:gd name="T98" fmla="*/ 2 w 116"/>
                <a:gd name="T99" fmla="*/ 57 h 157"/>
                <a:gd name="T100" fmla="*/ 4 w 116"/>
                <a:gd name="T101" fmla="*/ 30 h 157"/>
                <a:gd name="T102" fmla="*/ 10 w 116"/>
                <a:gd name="T103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6" h="157">
                  <a:moveTo>
                    <a:pt x="10" y="0"/>
                  </a:moveTo>
                  <a:lnTo>
                    <a:pt x="21" y="0"/>
                  </a:lnTo>
                  <a:lnTo>
                    <a:pt x="16" y="17"/>
                  </a:lnTo>
                  <a:lnTo>
                    <a:pt x="14" y="36"/>
                  </a:lnTo>
                  <a:lnTo>
                    <a:pt x="10" y="63"/>
                  </a:lnTo>
                  <a:lnTo>
                    <a:pt x="16" y="51"/>
                  </a:lnTo>
                  <a:lnTo>
                    <a:pt x="25" y="38"/>
                  </a:lnTo>
                  <a:lnTo>
                    <a:pt x="39" y="25"/>
                  </a:lnTo>
                  <a:lnTo>
                    <a:pt x="48" y="19"/>
                  </a:lnTo>
                  <a:lnTo>
                    <a:pt x="56" y="17"/>
                  </a:lnTo>
                  <a:lnTo>
                    <a:pt x="64" y="15"/>
                  </a:lnTo>
                  <a:lnTo>
                    <a:pt x="71" y="15"/>
                  </a:lnTo>
                  <a:lnTo>
                    <a:pt x="87" y="17"/>
                  </a:lnTo>
                  <a:lnTo>
                    <a:pt x="100" y="25"/>
                  </a:lnTo>
                  <a:lnTo>
                    <a:pt x="108" y="38"/>
                  </a:lnTo>
                  <a:lnTo>
                    <a:pt x="112" y="53"/>
                  </a:lnTo>
                  <a:lnTo>
                    <a:pt x="114" y="65"/>
                  </a:lnTo>
                  <a:lnTo>
                    <a:pt x="116" y="76"/>
                  </a:lnTo>
                  <a:lnTo>
                    <a:pt x="116" y="82"/>
                  </a:lnTo>
                  <a:lnTo>
                    <a:pt x="112" y="109"/>
                  </a:lnTo>
                  <a:lnTo>
                    <a:pt x="104" y="128"/>
                  </a:lnTo>
                  <a:lnTo>
                    <a:pt x="91" y="141"/>
                  </a:lnTo>
                  <a:lnTo>
                    <a:pt x="71" y="151"/>
                  </a:lnTo>
                  <a:lnTo>
                    <a:pt x="46" y="155"/>
                  </a:lnTo>
                  <a:lnTo>
                    <a:pt x="16" y="157"/>
                  </a:lnTo>
                  <a:lnTo>
                    <a:pt x="14" y="145"/>
                  </a:lnTo>
                  <a:lnTo>
                    <a:pt x="48" y="145"/>
                  </a:lnTo>
                  <a:lnTo>
                    <a:pt x="71" y="139"/>
                  </a:lnTo>
                  <a:lnTo>
                    <a:pt x="87" y="130"/>
                  </a:lnTo>
                  <a:lnTo>
                    <a:pt x="98" y="118"/>
                  </a:lnTo>
                  <a:lnTo>
                    <a:pt x="104" y="101"/>
                  </a:lnTo>
                  <a:lnTo>
                    <a:pt x="104" y="82"/>
                  </a:lnTo>
                  <a:lnTo>
                    <a:pt x="104" y="67"/>
                  </a:lnTo>
                  <a:lnTo>
                    <a:pt x="102" y="51"/>
                  </a:lnTo>
                  <a:lnTo>
                    <a:pt x="96" y="38"/>
                  </a:lnTo>
                  <a:lnTo>
                    <a:pt x="85" y="27"/>
                  </a:lnTo>
                  <a:lnTo>
                    <a:pt x="68" y="25"/>
                  </a:lnTo>
                  <a:lnTo>
                    <a:pt x="52" y="30"/>
                  </a:lnTo>
                  <a:lnTo>
                    <a:pt x="35" y="40"/>
                  </a:lnTo>
                  <a:lnTo>
                    <a:pt x="23" y="57"/>
                  </a:lnTo>
                  <a:lnTo>
                    <a:pt x="14" y="74"/>
                  </a:lnTo>
                  <a:lnTo>
                    <a:pt x="12" y="92"/>
                  </a:lnTo>
                  <a:lnTo>
                    <a:pt x="12" y="97"/>
                  </a:lnTo>
                  <a:lnTo>
                    <a:pt x="12" y="103"/>
                  </a:lnTo>
                  <a:lnTo>
                    <a:pt x="14" y="111"/>
                  </a:lnTo>
                  <a:lnTo>
                    <a:pt x="2" y="113"/>
                  </a:lnTo>
                  <a:lnTo>
                    <a:pt x="2" y="107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2" y="57"/>
                  </a:lnTo>
                  <a:lnTo>
                    <a:pt x="4" y="3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Freeform 52"/>
            <p:cNvSpPr>
              <a:spLocks noEditPoints="1"/>
            </p:cNvSpPr>
            <p:nvPr/>
          </p:nvSpPr>
          <p:spPr bwMode="auto">
            <a:xfrm>
              <a:off x="4044" y="1488"/>
              <a:ext cx="160" cy="161"/>
            </a:xfrm>
            <a:custGeom>
              <a:avLst/>
              <a:gdLst>
                <a:gd name="T0" fmla="*/ 85 w 160"/>
                <a:gd name="T1" fmla="*/ 101 h 161"/>
                <a:gd name="T2" fmla="*/ 77 w 160"/>
                <a:gd name="T3" fmla="*/ 117 h 161"/>
                <a:gd name="T4" fmla="*/ 79 w 160"/>
                <a:gd name="T5" fmla="*/ 138 h 161"/>
                <a:gd name="T6" fmla="*/ 106 w 160"/>
                <a:gd name="T7" fmla="*/ 147 h 161"/>
                <a:gd name="T8" fmla="*/ 160 w 160"/>
                <a:gd name="T9" fmla="*/ 145 h 161"/>
                <a:gd name="T10" fmla="*/ 154 w 160"/>
                <a:gd name="T11" fmla="*/ 157 h 161"/>
                <a:gd name="T12" fmla="*/ 131 w 160"/>
                <a:gd name="T13" fmla="*/ 157 h 161"/>
                <a:gd name="T14" fmla="*/ 102 w 160"/>
                <a:gd name="T15" fmla="*/ 157 h 161"/>
                <a:gd name="T16" fmla="*/ 81 w 160"/>
                <a:gd name="T17" fmla="*/ 151 h 161"/>
                <a:gd name="T18" fmla="*/ 71 w 160"/>
                <a:gd name="T19" fmla="*/ 143 h 161"/>
                <a:gd name="T20" fmla="*/ 67 w 160"/>
                <a:gd name="T21" fmla="*/ 132 h 161"/>
                <a:gd name="T22" fmla="*/ 67 w 160"/>
                <a:gd name="T23" fmla="*/ 117 h 161"/>
                <a:gd name="T24" fmla="*/ 73 w 160"/>
                <a:gd name="T25" fmla="*/ 103 h 161"/>
                <a:gd name="T26" fmla="*/ 156 w 160"/>
                <a:gd name="T27" fmla="*/ 50 h 161"/>
                <a:gd name="T28" fmla="*/ 152 w 160"/>
                <a:gd name="T29" fmla="*/ 63 h 161"/>
                <a:gd name="T30" fmla="*/ 138 w 160"/>
                <a:gd name="T31" fmla="*/ 61 h 161"/>
                <a:gd name="T32" fmla="*/ 96 w 160"/>
                <a:gd name="T33" fmla="*/ 67 h 161"/>
                <a:gd name="T34" fmla="*/ 81 w 160"/>
                <a:gd name="T35" fmla="*/ 61 h 161"/>
                <a:gd name="T36" fmla="*/ 106 w 160"/>
                <a:gd name="T37" fmla="*/ 53 h 161"/>
                <a:gd name="T38" fmla="*/ 156 w 160"/>
                <a:gd name="T39" fmla="*/ 50 h 161"/>
                <a:gd name="T40" fmla="*/ 50 w 160"/>
                <a:gd name="T41" fmla="*/ 0 h 161"/>
                <a:gd name="T42" fmla="*/ 48 w 160"/>
                <a:gd name="T43" fmla="*/ 17 h 161"/>
                <a:gd name="T44" fmla="*/ 104 w 160"/>
                <a:gd name="T45" fmla="*/ 27 h 161"/>
                <a:gd name="T46" fmla="*/ 46 w 160"/>
                <a:gd name="T47" fmla="*/ 38 h 161"/>
                <a:gd name="T48" fmla="*/ 25 w 160"/>
                <a:gd name="T49" fmla="*/ 128 h 161"/>
                <a:gd name="T50" fmla="*/ 0 w 160"/>
                <a:gd name="T51" fmla="*/ 157 h 161"/>
                <a:gd name="T52" fmla="*/ 21 w 160"/>
                <a:gd name="T53" fmla="*/ 101 h 161"/>
                <a:gd name="T54" fmla="*/ 33 w 160"/>
                <a:gd name="T55" fmla="*/ 38 h 161"/>
                <a:gd name="T56" fmla="*/ 4 w 160"/>
                <a:gd name="T57" fmla="*/ 27 h 161"/>
                <a:gd name="T58" fmla="*/ 35 w 160"/>
                <a:gd name="T59" fmla="*/ 23 h 161"/>
                <a:gd name="T60" fmla="*/ 38 w 160"/>
                <a:gd name="T61" fmla="*/ 9 h 161"/>
                <a:gd name="T62" fmla="*/ 38 w 160"/>
                <a:gd name="T6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0" h="161">
                  <a:moveTo>
                    <a:pt x="77" y="97"/>
                  </a:moveTo>
                  <a:lnTo>
                    <a:pt x="85" y="101"/>
                  </a:lnTo>
                  <a:lnTo>
                    <a:pt x="81" y="111"/>
                  </a:lnTo>
                  <a:lnTo>
                    <a:pt x="77" y="117"/>
                  </a:lnTo>
                  <a:lnTo>
                    <a:pt x="75" y="126"/>
                  </a:lnTo>
                  <a:lnTo>
                    <a:pt x="79" y="138"/>
                  </a:lnTo>
                  <a:lnTo>
                    <a:pt x="90" y="145"/>
                  </a:lnTo>
                  <a:lnTo>
                    <a:pt x="106" y="147"/>
                  </a:lnTo>
                  <a:lnTo>
                    <a:pt x="125" y="147"/>
                  </a:lnTo>
                  <a:lnTo>
                    <a:pt x="160" y="145"/>
                  </a:lnTo>
                  <a:lnTo>
                    <a:pt x="160" y="157"/>
                  </a:lnTo>
                  <a:lnTo>
                    <a:pt x="154" y="157"/>
                  </a:lnTo>
                  <a:lnTo>
                    <a:pt x="142" y="157"/>
                  </a:lnTo>
                  <a:lnTo>
                    <a:pt x="131" y="157"/>
                  </a:lnTo>
                  <a:lnTo>
                    <a:pt x="125" y="157"/>
                  </a:lnTo>
                  <a:lnTo>
                    <a:pt x="102" y="157"/>
                  </a:lnTo>
                  <a:lnTo>
                    <a:pt x="90" y="155"/>
                  </a:lnTo>
                  <a:lnTo>
                    <a:pt x="81" y="151"/>
                  </a:lnTo>
                  <a:lnTo>
                    <a:pt x="75" y="149"/>
                  </a:lnTo>
                  <a:lnTo>
                    <a:pt x="71" y="143"/>
                  </a:lnTo>
                  <a:lnTo>
                    <a:pt x="69" y="138"/>
                  </a:lnTo>
                  <a:lnTo>
                    <a:pt x="67" y="132"/>
                  </a:lnTo>
                  <a:lnTo>
                    <a:pt x="65" y="126"/>
                  </a:lnTo>
                  <a:lnTo>
                    <a:pt x="67" y="117"/>
                  </a:lnTo>
                  <a:lnTo>
                    <a:pt x="69" y="109"/>
                  </a:lnTo>
                  <a:lnTo>
                    <a:pt x="73" y="103"/>
                  </a:lnTo>
                  <a:lnTo>
                    <a:pt x="77" y="97"/>
                  </a:lnTo>
                  <a:close/>
                  <a:moveTo>
                    <a:pt x="156" y="50"/>
                  </a:moveTo>
                  <a:lnTo>
                    <a:pt x="156" y="63"/>
                  </a:lnTo>
                  <a:lnTo>
                    <a:pt x="152" y="63"/>
                  </a:lnTo>
                  <a:lnTo>
                    <a:pt x="146" y="61"/>
                  </a:lnTo>
                  <a:lnTo>
                    <a:pt x="138" y="61"/>
                  </a:lnTo>
                  <a:lnTo>
                    <a:pt x="113" y="63"/>
                  </a:lnTo>
                  <a:lnTo>
                    <a:pt x="96" y="67"/>
                  </a:lnTo>
                  <a:lnTo>
                    <a:pt x="85" y="69"/>
                  </a:lnTo>
                  <a:lnTo>
                    <a:pt x="81" y="61"/>
                  </a:lnTo>
                  <a:lnTo>
                    <a:pt x="92" y="57"/>
                  </a:lnTo>
                  <a:lnTo>
                    <a:pt x="106" y="53"/>
                  </a:lnTo>
                  <a:lnTo>
                    <a:pt x="127" y="50"/>
                  </a:lnTo>
                  <a:lnTo>
                    <a:pt x="156" y="50"/>
                  </a:lnTo>
                  <a:close/>
                  <a:moveTo>
                    <a:pt x="38" y="0"/>
                  </a:moveTo>
                  <a:lnTo>
                    <a:pt x="50" y="0"/>
                  </a:lnTo>
                  <a:lnTo>
                    <a:pt x="50" y="9"/>
                  </a:lnTo>
                  <a:lnTo>
                    <a:pt x="48" y="17"/>
                  </a:lnTo>
                  <a:lnTo>
                    <a:pt x="48" y="27"/>
                  </a:lnTo>
                  <a:lnTo>
                    <a:pt x="104" y="27"/>
                  </a:lnTo>
                  <a:lnTo>
                    <a:pt x="104" y="38"/>
                  </a:lnTo>
                  <a:lnTo>
                    <a:pt x="46" y="38"/>
                  </a:lnTo>
                  <a:lnTo>
                    <a:pt x="35" y="86"/>
                  </a:lnTo>
                  <a:lnTo>
                    <a:pt x="25" y="128"/>
                  </a:lnTo>
                  <a:lnTo>
                    <a:pt x="10" y="161"/>
                  </a:lnTo>
                  <a:lnTo>
                    <a:pt x="0" y="157"/>
                  </a:lnTo>
                  <a:lnTo>
                    <a:pt x="10" y="132"/>
                  </a:lnTo>
                  <a:lnTo>
                    <a:pt x="21" y="101"/>
                  </a:lnTo>
                  <a:lnTo>
                    <a:pt x="29" y="67"/>
                  </a:lnTo>
                  <a:lnTo>
                    <a:pt x="33" y="38"/>
                  </a:lnTo>
                  <a:lnTo>
                    <a:pt x="4" y="38"/>
                  </a:lnTo>
                  <a:lnTo>
                    <a:pt x="4" y="27"/>
                  </a:lnTo>
                  <a:lnTo>
                    <a:pt x="35" y="27"/>
                  </a:lnTo>
                  <a:lnTo>
                    <a:pt x="35" y="23"/>
                  </a:lnTo>
                  <a:lnTo>
                    <a:pt x="35" y="17"/>
                  </a:lnTo>
                  <a:lnTo>
                    <a:pt x="38" y="9"/>
                  </a:lnTo>
                  <a:lnTo>
                    <a:pt x="38" y="2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Freeform 53"/>
            <p:cNvSpPr>
              <a:spLocks noEditPoints="1"/>
            </p:cNvSpPr>
            <p:nvPr/>
          </p:nvSpPr>
          <p:spPr bwMode="auto">
            <a:xfrm>
              <a:off x="4234" y="1494"/>
              <a:ext cx="154" cy="147"/>
            </a:xfrm>
            <a:custGeom>
              <a:avLst/>
              <a:gdLst>
                <a:gd name="T0" fmla="*/ 114 w 154"/>
                <a:gd name="T1" fmla="*/ 7 h 147"/>
                <a:gd name="T2" fmla="*/ 131 w 154"/>
                <a:gd name="T3" fmla="*/ 23 h 147"/>
                <a:gd name="T4" fmla="*/ 143 w 154"/>
                <a:gd name="T5" fmla="*/ 44 h 147"/>
                <a:gd name="T6" fmla="*/ 152 w 154"/>
                <a:gd name="T7" fmla="*/ 74 h 147"/>
                <a:gd name="T8" fmla="*/ 154 w 154"/>
                <a:gd name="T9" fmla="*/ 111 h 147"/>
                <a:gd name="T10" fmla="*/ 154 w 154"/>
                <a:gd name="T11" fmla="*/ 120 h 147"/>
                <a:gd name="T12" fmla="*/ 154 w 154"/>
                <a:gd name="T13" fmla="*/ 128 h 147"/>
                <a:gd name="T14" fmla="*/ 141 w 154"/>
                <a:gd name="T15" fmla="*/ 128 h 147"/>
                <a:gd name="T16" fmla="*/ 141 w 154"/>
                <a:gd name="T17" fmla="*/ 124 h 147"/>
                <a:gd name="T18" fmla="*/ 143 w 154"/>
                <a:gd name="T19" fmla="*/ 116 h 147"/>
                <a:gd name="T20" fmla="*/ 143 w 154"/>
                <a:gd name="T21" fmla="*/ 107 h 147"/>
                <a:gd name="T22" fmla="*/ 141 w 154"/>
                <a:gd name="T23" fmla="*/ 76 h 147"/>
                <a:gd name="T24" fmla="*/ 135 w 154"/>
                <a:gd name="T25" fmla="*/ 53 h 147"/>
                <a:gd name="T26" fmla="*/ 125 w 154"/>
                <a:gd name="T27" fmla="*/ 34 h 147"/>
                <a:gd name="T28" fmla="*/ 116 w 154"/>
                <a:gd name="T29" fmla="*/ 23 h 147"/>
                <a:gd name="T30" fmla="*/ 108 w 154"/>
                <a:gd name="T31" fmla="*/ 15 h 147"/>
                <a:gd name="T32" fmla="*/ 114 w 154"/>
                <a:gd name="T33" fmla="*/ 7 h 147"/>
                <a:gd name="T34" fmla="*/ 2 w 154"/>
                <a:gd name="T35" fmla="*/ 0 h 147"/>
                <a:gd name="T36" fmla="*/ 12 w 154"/>
                <a:gd name="T37" fmla="*/ 3 h 147"/>
                <a:gd name="T38" fmla="*/ 12 w 154"/>
                <a:gd name="T39" fmla="*/ 13 h 147"/>
                <a:gd name="T40" fmla="*/ 10 w 154"/>
                <a:gd name="T41" fmla="*/ 30 h 147"/>
                <a:gd name="T42" fmla="*/ 10 w 154"/>
                <a:gd name="T43" fmla="*/ 55 h 147"/>
                <a:gd name="T44" fmla="*/ 10 w 154"/>
                <a:gd name="T45" fmla="*/ 76 h 147"/>
                <a:gd name="T46" fmla="*/ 12 w 154"/>
                <a:gd name="T47" fmla="*/ 97 h 147"/>
                <a:gd name="T48" fmla="*/ 16 w 154"/>
                <a:gd name="T49" fmla="*/ 118 h 147"/>
                <a:gd name="T50" fmla="*/ 25 w 154"/>
                <a:gd name="T51" fmla="*/ 130 h 147"/>
                <a:gd name="T52" fmla="*/ 37 w 154"/>
                <a:gd name="T53" fmla="*/ 135 h 147"/>
                <a:gd name="T54" fmla="*/ 43 w 154"/>
                <a:gd name="T55" fmla="*/ 135 h 147"/>
                <a:gd name="T56" fmla="*/ 47 w 154"/>
                <a:gd name="T57" fmla="*/ 132 h 147"/>
                <a:gd name="T58" fmla="*/ 52 w 154"/>
                <a:gd name="T59" fmla="*/ 128 h 147"/>
                <a:gd name="T60" fmla="*/ 56 w 154"/>
                <a:gd name="T61" fmla="*/ 124 h 147"/>
                <a:gd name="T62" fmla="*/ 64 w 154"/>
                <a:gd name="T63" fmla="*/ 111 h 147"/>
                <a:gd name="T64" fmla="*/ 75 w 154"/>
                <a:gd name="T65" fmla="*/ 88 h 147"/>
                <a:gd name="T66" fmla="*/ 83 w 154"/>
                <a:gd name="T67" fmla="*/ 95 h 147"/>
                <a:gd name="T68" fmla="*/ 72 w 154"/>
                <a:gd name="T69" fmla="*/ 118 h 147"/>
                <a:gd name="T70" fmla="*/ 64 w 154"/>
                <a:gd name="T71" fmla="*/ 132 h 147"/>
                <a:gd name="T72" fmla="*/ 58 w 154"/>
                <a:gd name="T73" fmla="*/ 139 h 147"/>
                <a:gd name="T74" fmla="*/ 54 w 154"/>
                <a:gd name="T75" fmla="*/ 141 h 147"/>
                <a:gd name="T76" fmla="*/ 50 w 154"/>
                <a:gd name="T77" fmla="*/ 145 h 147"/>
                <a:gd name="T78" fmla="*/ 43 w 154"/>
                <a:gd name="T79" fmla="*/ 147 h 147"/>
                <a:gd name="T80" fmla="*/ 37 w 154"/>
                <a:gd name="T81" fmla="*/ 147 h 147"/>
                <a:gd name="T82" fmla="*/ 20 w 154"/>
                <a:gd name="T83" fmla="*/ 143 h 147"/>
                <a:gd name="T84" fmla="*/ 10 w 154"/>
                <a:gd name="T85" fmla="*/ 130 h 147"/>
                <a:gd name="T86" fmla="*/ 4 w 154"/>
                <a:gd name="T87" fmla="*/ 109 h 147"/>
                <a:gd name="T88" fmla="*/ 0 w 154"/>
                <a:gd name="T89" fmla="*/ 84 h 147"/>
                <a:gd name="T90" fmla="*/ 0 w 154"/>
                <a:gd name="T91" fmla="*/ 53 h 147"/>
                <a:gd name="T92" fmla="*/ 0 w 154"/>
                <a:gd name="T93" fmla="*/ 23 h 147"/>
                <a:gd name="T94" fmla="*/ 2 w 154"/>
                <a:gd name="T95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4" h="147">
                  <a:moveTo>
                    <a:pt x="114" y="7"/>
                  </a:moveTo>
                  <a:lnTo>
                    <a:pt x="131" y="23"/>
                  </a:lnTo>
                  <a:lnTo>
                    <a:pt x="143" y="44"/>
                  </a:lnTo>
                  <a:lnTo>
                    <a:pt x="152" y="74"/>
                  </a:lnTo>
                  <a:lnTo>
                    <a:pt x="154" y="111"/>
                  </a:lnTo>
                  <a:lnTo>
                    <a:pt x="154" y="120"/>
                  </a:lnTo>
                  <a:lnTo>
                    <a:pt x="154" y="128"/>
                  </a:lnTo>
                  <a:lnTo>
                    <a:pt x="141" y="128"/>
                  </a:lnTo>
                  <a:lnTo>
                    <a:pt x="141" y="124"/>
                  </a:lnTo>
                  <a:lnTo>
                    <a:pt x="143" y="116"/>
                  </a:lnTo>
                  <a:lnTo>
                    <a:pt x="143" y="107"/>
                  </a:lnTo>
                  <a:lnTo>
                    <a:pt x="141" y="76"/>
                  </a:lnTo>
                  <a:lnTo>
                    <a:pt x="135" y="53"/>
                  </a:lnTo>
                  <a:lnTo>
                    <a:pt x="125" y="34"/>
                  </a:lnTo>
                  <a:lnTo>
                    <a:pt x="116" y="23"/>
                  </a:lnTo>
                  <a:lnTo>
                    <a:pt x="108" y="15"/>
                  </a:lnTo>
                  <a:lnTo>
                    <a:pt x="114" y="7"/>
                  </a:lnTo>
                  <a:close/>
                  <a:moveTo>
                    <a:pt x="2" y="0"/>
                  </a:moveTo>
                  <a:lnTo>
                    <a:pt x="12" y="3"/>
                  </a:lnTo>
                  <a:lnTo>
                    <a:pt x="12" y="13"/>
                  </a:lnTo>
                  <a:lnTo>
                    <a:pt x="10" y="30"/>
                  </a:lnTo>
                  <a:lnTo>
                    <a:pt x="10" y="55"/>
                  </a:lnTo>
                  <a:lnTo>
                    <a:pt x="10" y="76"/>
                  </a:lnTo>
                  <a:lnTo>
                    <a:pt x="12" y="97"/>
                  </a:lnTo>
                  <a:lnTo>
                    <a:pt x="16" y="118"/>
                  </a:lnTo>
                  <a:lnTo>
                    <a:pt x="25" y="130"/>
                  </a:lnTo>
                  <a:lnTo>
                    <a:pt x="37" y="135"/>
                  </a:lnTo>
                  <a:lnTo>
                    <a:pt x="43" y="135"/>
                  </a:lnTo>
                  <a:lnTo>
                    <a:pt x="47" y="132"/>
                  </a:lnTo>
                  <a:lnTo>
                    <a:pt x="52" y="128"/>
                  </a:lnTo>
                  <a:lnTo>
                    <a:pt x="56" y="124"/>
                  </a:lnTo>
                  <a:lnTo>
                    <a:pt x="64" y="111"/>
                  </a:lnTo>
                  <a:lnTo>
                    <a:pt x="75" y="88"/>
                  </a:lnTo>
                  <a:lnTo>
                    <a:pt x="83" y="95"/>
                  </a:lnTo>
                  <a:lnTo>
                    <a:pt x="72" y="118"/>
                  </a:lnTo>
                  <a:lnTo>
                    <a:pt x="64" y="132"/>
                  </a:lnTo>
                  <a:lnTo>
                    <a:pt x="58" y="139"/>
                  </a:lnTo>
                  <a:lnTo>
                    <a:pt x="54" y="141"/>
                  </a:lnTo>
                  <a:lnTo>
                    <a:pt x="50" y="145"/>
                  </a:lnTo>
                  <a:lnTo>
                    <a:pt x="43" y="147"/>
                  </a:lnTo>
                  <a:lnTo>
                    <a:pt x="37" y="147"/>
                  </a:lnTo>
                  <a:lnTo>
                    <a:pt x="20" y="143"/>
                  </a:lnTo>
                  <a:lnTo>
                    <a:pt x="10" y="130"/>
                  </a:lnTo>
                  <a:lnTo>
                    <a:pt x="4" y="109"/>
                  </a:lnTo>
                  <a:lnTo>
                    <a:pt x="0" y="84"/>
                  </a:lnTo>
                  <a:lnTo>
                    <a:pt x="0" y="53"/>
                  </a:lnTo>
                  <a:lnTo>
                    <a:pt x="0" y="2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4436" y="1490"/>
              <a:ext cx="135" cy="153"/>
            </a:xfrm>
            <a:custGeom>
              <a:avLst/>
              <a:gdLst>
                <a:gd name="T0" fmla="*/ 0 w 135"/>
                <a:gd name="T1" fmla="*/ 0 h 153"/>
                <a:gd name="T2" fmla="*/ 10 w 135"/>
                <a:gd name="T3" fmla="*/ 0 h 153"/>
                <a:gd name="T4" fmla="*/ 10 w 135"/>
                <a:gd name="T5" fmla="*/ 143 h 153"/>
                <a:gd name="T6" fmla="*/ 43 w 135"/>
                <a:gd name="T7" fmla="*/ 134 h 153"/>
                <a:gd name="T8" fmla="*/ 70 w 135"/>
                <a:gd name="T9" fmla="*/ 124 h 153"/>
                <a:gd name="T10" fmla="*/ 91 w 135"/>
                <a:gd name="T11" fmla="*/ 109 h 153"/>
                <a:gd name="T12" fmla="*/ 106 w 135"/>
                <a:gd name="T13" fmla="*/ 90 h 153"/>
                <a:gd name="T14" fmla="*/ 116 w 135"/>
                <a:gd name="T15" fmla="*/ 67 h 153"/>
                <a:gd name="T16" fmla="*/ 125 w 135"/>
                <a:gd name="T17" fmla="*/ 44 h 153"/>
                <a:gd name="T18" fmla="*/ 135 w 135"/>
                <a:gd name="T19" fmla="*/ 51 h 153"/>
                <a:gd name="T20" fmla="*/ 127 w 135"/>
                <a:gd name="T21" fmla="*/ 69 h 153"/>
                <a:gd name="T22" fmla="*/ 118 w 135"/>
                <a:gd name="T23" fmla="*/ 90 h 153"/>
                <a:gd name="T24" fmla="*/ 106 w 135"/>
                <a:gd name="T25" fmla="*/ 107 h 153"/>
                <a:gd name="T26" fmla="*/ 89 w 135"/>
                <a:gd name="T27" fmla="*/ 126 h 153"/>
                <a:gd name="T28" fmla="*/ 66 w 135"/>
                <a:gd name="T29" fmla="*/ 139 h 153"/>
                <a:gd name="T30" fmla="*/ 37 w 135"/>
                <a:gd name="T31" fmla="*/ 149 h 153"/>
                <a:gd name="T32" fmla="*/ 0 w 135"/>
                <a:gd name="T33" fmla="*/ 153 h 153"/>
                <a:gd name="T34" fmla="*/ 0 w 135"/>
                <a:gd name="T3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5" h="153">
                  <a:moveTo>
                    <a:pt x="0" y="0"/>
                  </a:moveTo>
                  <a:lnTo>
                    <a:pt x="10" y="0"/>
                  </a:lnTo>
                  <a:lnTo>
                    <a:pt x="10" y="143"/>
                  </a:lnTo>
                  <a:lnTo>
                    <a:pt x="43" y="134"/>
                  </a:lnTo>
                  <a:lnTo>
                    <a:pt x="70" y="124"/>
                  </a:lnTo>
                  <a:lnTo>
                    <a:pt x="91" y="109"/>
                  </a:lnTo>
                  <a:lnTo>
                    <a:pt x="106" y="90"/>
                  </a:lnTo>
                  <a:lnTo>
                    <a:pt x="116" y="67"/>
                  </a:lnTo>
                  <a:lnTo>
                    <a:pt x="125" y="44"/>
                  </a:lnTo>
                  <a:lnTo>
                    <a:pt x="135" y="51"/>
                  </a:lnTo>
                  <a:lnTo>
                    <a:pt x="127" y="69"/>
                  </a:lnTo>
                  <a:lnTo>
                    <a:pt x="118" y="90"/>
                  </a:lnTo>
                  <a:lnTo>
                    <a:pt x="106" y="107"/>
                  </a:lnTo>
                  <a:lnTo>
                    <a:pt x="89" y="126"/>
                  </a:lnTo>
                  <a:lnTo>
                    <a:pt x="66" y="139"/>
                  </a:lnTo>
                  <a:lnTo>
                    <a:pt x="37" y="149"/>
                  </a:lnTo>
                  <a:lnTo>
                    <a:pt x="0" y="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5"/>
            <p:cNvSpPr>
              <a:spLocks noChangeArrowheads="1"/>
            </p:cNvSpPr>
            <p:nvPr/>
          </p:nvSpPr>
          <p:spPr bwMode="auto">
            <a:xfrm>
              <a:off x="4594" y="1561"/>
              <a:ext cx="162" cy="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4829" y="1486"/>
              <a:ext cx="104" cy="163"/>
            </a:xfrm>
            <a:custGeom>
              <a:avLst/>
              <a:gdLst>
                <a:gd name="T0" fmla="*/ 0 w 104"/>
                <a:gd name="T1" fmla="*/ 0 h 163"/>
                <a:gd name="T2" fmla="*/ 11 w 104"/>
                <a:gd name="T3" fmla="*/ 0 h 163"/>
                <a:gd name="T4" fmla="*/ 11 w 104"/>
                <a:gd name="T5" fmla="*/ 52 h 163"/>
                <a:gd name="T6" fmla="*/ 46 w 104"/>
                <a:gd name="T7" fmla="*/ 65 h 163"/>
                <a:gd name="T8" fmla="*/ 79 w 104"/>
                <a:gd name="T9" fmla="*/ 80 h 163"/>
                <a:gd name="T10" fmla="*/ 104 w 104"/>
                <a:gd name="T11" fmla="*/ 92 h 163"/>
                <a:gd name="T12" fmla="*/ 100 w 104"/>
                <a:gd name="T13" fmla="*/ 105 h 163"/>
                <a:gd name="T14" fmla="*/ 58 w 104"/>
                <a:gd name="T15" fmla="*/ 82 h 163"/>
                <a:gd name="T16" fmla="*/ 11 w 104"/>
                <a:gd name="T17" fmla="*/ 63 h 163"/>
                <a:gd name="T18" fmla="*/ 11 w 104"/>
                <a:gd name="T19" fmla="*/ 163 h 163"/>
                <a:gd name="T20" fmla="*/ 0 w 104"/>
                <a:gd name="T21" fmla="*/ 163 h 163"/>
                <a:gd name="T22" fmla="*/ 0 w 104"/>
                <a:gd name="T2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4" h="163">
                  <a:moveTo>
                    <a:pt x="0" y="0"/>
                  </a:moveTo>
                  <a:lnTo>
                    <a:pt x="11" y="0"/>
                  </a:lnTo>
                  <a:lnTo>
                    <a:pt x="11" y="52"/>
                  </a:lnTo>
                  <a:lnTo>
                    <a:pt x="46" y="65"/>
                  </a:lnTo>
                  <a:lnTo>
                    <a:pt x="79" y="80"/>
                  </a:lnTo>
                  <a:lnTo>
                    <a:pt x="104" y="92"/>
                  </a:lnTo>
                  <a:lnTo>
                    <a:pt x="100" y="105"/>
                  </a:lnTo>
                  <a:lnTo>
                    <a:pt x="58" y="82"/>
                  </a:lnTo>
                  <a:lnTo>
                    <a:pt x="11" y="63"/>
                  </a:lnTo>
                  <a:lnTo>
                    <a:pt x="11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5437" y="1522"/>
              <a:ext cx="113" cy="146"/>
            </a:xfrm>
            <a:custGeom>
              <a:avLst/>
              <a:gdLst>
                <a:gd name="T0" fmla="*/ 56 w 113"/>
                <a:gd name="T1" fmla="*/ 0 h 146"/>
                <a:gd name="T2" fmla="*/ 67 w 113"/>
                <a:gd name="T3" fmla="*/ 0 h 146"/>
                <a:gd name="T4" fmla="*/ 79 w 113"/>
                <a:gd name="T5" fmla="*/ 2 h 146"/>
                <a:gd name="T6" fmla="*/ 92 w 113"/>
                <a:gd name="T7" fmla="*/ 6 h 146"/>
                <a:gd name="T8" fmla="*/ 102 w 113"/>
                <a:gd name="T9" fmla="*/ 12 h 146"/>
                <a:gd name="T10" fmla="*/ 109 w 113"/>
                <a:gd name="T11" fmla="*/ 25 h 146"/>
                <a:gd name="T12" fmla="*/ 113 w 113"/>
                <a:gd name="T13" fmla="*/ 44 h 146"/>
                <a:gd name="T14" fmla="*/ 111 w 113"/>
                <a:gd name="T15" fmla="*/ 58 h 146"/>
                <a:gd name="T16" fmla="*/ 104 w 113"/>
                <a:gd name="T17" fmla="*/ 71 h 146"/>
                <a:gd name="T18" fmla="*/ 92 w 113"/>
                <a:gd name="T19" fmla="*/ 79 h 146"/>
                <a:gd name="T20" fmla="*/ 71 w 113"/>
                <a:gd name="T21" fmla="*/ 86 h 146"/>
                <a:gd name="T22" fmla="*/ 42 w 113"/>
                <a:gd name="T23" fmla="*/ 92 h 146"/>
                <a:gd name="T24" fmla="*/ 29 w 113"/>
                <a:gd name="T25" fmla="*/ 96 h 146"/>
                <a:gd name="T26" fmla="*/ 21 w 113"/>
                <a:gd name="T27" fmla="*/ 100 h 146"/>
                <a:gd name="T28" fmla="*/ 15 w 113"/>
                <a:gd name="T29" fmla="*/ 111 h 146"/>
                <a:gd name="T30" fmla="*/ 13 w 113"/>
                <a:gd name="T31" fmla="*/ 132 h 146"/>
                <a:gd name="T32" fmla="*/ 13 w 113"/>
                <a:gd name="T33" fmla="*/ 136 h 146"/>
                <a:gd name="T34" fmla="*/ 113 w 113"/>
                <a:gd name="T35" fmla="*/ 136 h 146"/>
                <a:gd name="T36" fmla="*/ 113 w 113"/>
                <a:gd name="T37" fmla="*/ 146 h 146"/>
                <a:gd name="T38" fmla="*/ 0 w 113"/>
                <a:gd name="T39" fmla="*/ 146 h 146"/>
                <a:gd name="T40" fmla="*/ 0 w 113"/>
                <a:gd name="T41" fmla="*/ 142 h 146"/>
                <a:gd name="T42" fmla="*/ 2 w 113"/>
                <a:gd name="T43" fmla="*/ 121 h 146"/>
                <a:gd name="T44" fmla="*/ 4 w 113"/>
                <a:gd name="T45" fmla="*/ 107 h 146"/>
                <a:gd name="T46" fmla="*/ 11 w 113"/>
                <a:gd name="T47" fmla="*/ 94 h 146"/>
                <a:gd name="T48" fmla="*/ 19 w 113"/>
                <a:gd name="T49" fmla="*/ 88 h 146"/>
                <a:gd name="T50" fmla="*/ 29 w 113"/>
                <a:gd name="T51" fmla="*/ 83 h 146"/>
                <a:gd name="T52" fmla="*/ 40 w 113"/>
                <a:gd name="T53" fmla="*/ 81 h 146"/>
                <a:gd name="T54" fmla="*/ 69 w 113"/>
                <a:gd name="T55" fmla="*/ 75 h 146"/>
                <a:gd name="T56" fmla="*/ 73 w 113"/>
                <a:gd name="T57" fmla="*/ 75 h 146"/>
                <a:gd name="T58" fmla="*/ 79 w 113"/>
                <a:gd name="T59" fmla="*/ 73 h 146"/>
                <a:gd name="T60" fmla="*/ 86 w 113"/>
                <a:gd name="T61" fmla="*/ 71 h 146"/>
                <a:gd name="T62" fmla="*/ 90 w 113"/>
                <a:gd name="T63" fmla="*/ 69 h 146"/>
                <a:gd name="T64" fmla="*/ 94 w 113"/>
                <a:gd name="T65" fmla="*/ 65 h 146"/>
                <a:gd name="T66" fmla="*/ 96 w 113"/>
                <a:gd name="T67" fmla="*/ 58 h 146"/>
                <a:gd name="T68" fmla="*/ 98 w 113"/>
                <a:gd name="T69" fmla="*/ 52 h 146"/>
                <a:gd name="T70" fmla="*/ 100 w 113"/>
                <a:gd name="T71" fmla="*/ 44 h 146"/>
                <a:gd name="T72" fmla="*/ 96 w 113"/>
                <a:gd name="T73" fmla="*/ 27 h 146"/>
                <a:gd name="T74" fmla="*/ 88 w 113"/>
                <a:gd name="T75" fmla="*/ 16 h 146"/>
                <a:gd name="T76" fmla="*/ 77 w 113"/>
                <a:gd name="T77" fmla="*/ 12 h 146"/>
                <a:gd name="T78" fmla="*/ 61 w 113"/>
                <a:gd name="T79" fmla="*/ 10 h 146"/>
                <a:gd name="T80" fmla="*/ 40 w 113"/>
                <a:gd name="T81" fmla="*/ 12 h 146"/>
                <a:gd name="T82" fmla="*/ 25 w 113"/>
                <a:gd name="T83" fmla="*/ 21 h 146"/>
                <a:gd name="T84" fmla="*/ 19 w 113"/>
                <a:gd name="T85" fmla="*/ 31 h 146"/>
                <a:gd name="T86" fmla="*/ 17 w 113"/>
                <a:gd name="T87" fmla="*/ 48 h 146"/>
                <a:gd name="T88" fmla="*/ 4 w 113"/>
                <a:gd name="T89" fmla="*/ 48 h 146"/>
                <a:gd name="T90" fmla="*/ 6 w 113"/>
                <a:gd name="T91" fmla="*/ 27 h 146"/>
                <a:gd name="T92" fmla="*/ 15 w 113"/>
                <a:gd name="T93" fmla="*/ 14 h 146"/>
                <a:gd name="T94" fmla="*/ 25 w 113"/>
                <a:gd name="T95" fmla="*/ 6 h 146"/>
                <a:gd name="T96" fmla="*/ 40 w 113"/>
                <a:gd name="T97" fmla="*/ 2 h 146"/>
                <a:gd name="T98" fmla="*/ 56 w 113"/>
                <a:gd name="T99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3" h="146">
                  <a:moveTo>
                    <a:pt x="56" y="0"/>
                  </a:moveTo>
                  <a:lnTo>
                    <a:pt x="67" y="0"/>
                  </a:lnTo>
                  <a:lnTo>
                    <a:pt x="79" y="2"/>
                  </a:lnTo>
                  <a:lnTo>
                    <a:pt x="92" y="6"/>
                  </a:lnTo>
                  <a:lnTo>
                    <a:pt x="102" y="12"/>
                  </a:lnTo>
                  <a:lnTo>
                    <a:pt x="109" y="25"/>
                  </a:lnTo>
                  <a:lnTo>
                    <a:pt x="113" y="44"/>
                  </a:lnTo>
                  <a:lnTo>
                    <a:pt x="111" y="58"/>
                  </a:lnTo>
                  <a:lnTo>
                    <a:pt x="104" y="71"/>
                  </a:lnTo>
                  <a:lnTo>
                    <a:pt x="92" y="79"/>
                  </a:lnTo>
                  <a:lnTo>
                    <a:pt x="71" y="86"/>
                  </a:lnTo>
                  <a:lnTo>
                    <a:pt x="42" y="92"/>
                  </a:lnTo>
                  <a:lnTo>
                    <a:pt x="29" y="96"/>
                  </a:lnTo>
                  <a:lnTo>
                    <a:pt x="21" y="100"/>
                  </a:lnTo>
                  <a:lnTo>
                    <a:pt x="15" y="111"/>
                  </a:lnTo>
                  <a:lnTo>
                    <a:pt x="13" y="132"/>
                  </a:lnTo>
                  <a:lnTo>
                    <a:pt x="13" y="136"/>
                  </a:lnTo>
                  <a:lnTo>
                    <a:pt x="113" y="136"/>
                  </a:lnTo>
                  <a:lnTo>
                    <a:pt x="113" y="146"/>
                  </a:lnTo>
                  <a:lnTo>
                    <a:pt x="0" y="146"/>
                  </a:lnTo>
                  <a:lnTo>
                    <a:pt x="0" y="142"/>
                  </a:lnTo>
                  <a:lnTo>
                    <a:pt x="2" y="121"/>
                  </a:lnTo>
                  <a:lnTo>
                    <a:pt x="4" y="107"/>
                  </a:lnTo>
                  <a:lnTo>
                    <a:pt x="11" y="94"/>
                  </a:lnTo>
                  <a:lnTo>
                    <a:pt x="19" y="88"/>
                  </a:lnTo>
                  <a:lnTo>
                    <a:pt x="29" y="83"/>
                  </a:lnTo>
                  <a:lnTo>
                    <a:pt x="40" y="81"/>
                  </a:lnTo>
                  <a:lnTo>
                    <a:pt x="69" y="75"/>
                  </a:lnTo>
                  <a:lnTo>
                    <a:pt x="73" y="75"/>
                  </a:lnTo>
                  <a:lnTo>
                    <a:pt x="79" y="73"/>
                  </a:lnTo>
                  <a:lnTo>
                    <a:pt x="86" y="71"/>
                  </a:lnTo>
                  <a:lnTo>
                    <a:pt x="90" y="69"/>
                  </a:lnTo>
                  <a:lnTo>
                    <a:pt x="94" y="65"/>
                  </a:lnTo>
                  <a:lnTo>
                    <a:pt x="96" y="58"/>
                  </a:lnTo>
                  <a:lnTo>
                    <a:pt x="98" y="52"/>
                  </a:lnTo>
                  <a:lnTo>
                    <a:pt x="100" y="44"/>
                  </a:lnTo>
                  <a:lnTo>
                    <a:pt x="96" y="27"/>
                  </a:lnTo>
                  <a:lnTo>
                    <a:pt x="88" y="16"/>
                  </a:lnTo>
                  <a:lnTo>
                    <a:pt x="77" y="12"/>
                  </a:lnTo>
                  <a:lnTo>
                    <a:pt x="61" y="10"/>
                  </a:lnTo>
                  <a:lnTo>
                    <a:pt x="40" y="12"/>
                  </a:lnTo>
                  <a:lnTo>
                    <a:pt x="25" y="21"/>
                  </a:lnTo>
                  <a:lnTo>
                    <a:pt x="19" y="31"/>
                  </a:lnTo>
                  <a:lnTo>
                    <a:pt x="17" y="48"/>
                  </a:lnTo>
                  <a:lnTo>
                    <a:pt x="4" y="48"/>
                  </a:lnTo>
                  <a:lnTo>
                    <a:pt x="6" y="27"/>
                  </a:lnTo>
                  <a:lnTo>
                    <a:pt x="15" y="14"/>
                  </a:lnTo>
                  <a:lnTo>
                    <a:pt x="25" y="6"/>
                  </a:lnTo>
                  <a:lnTo>
                    <a:pt x="40" y="2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5620" y="1538"/>
              <a:ext cx="161" cy="126"/>
            </a:xfrm>
            <a:custGeom>
              <a:avLst/>
              <a:gdLst>
                <a:gd name="T0" fmla="*/ 98 w 161"/>
                <a:gd name="T1" fmla="*/ 0 h 126"/>
                <a:gd name="T2" fmla="*/ 123 w 161"/>
                <a:gd name="T3" fmla="*/ 5 h 126"/>
                <a:gd name="T4" fmla="*/ 142 w 161"/>
                <a:gd name="T5" fmla="*/ 13 h 126"/>
                <a:gd name="T6" fmla="*/ 152 w 161"/>
                <a:gd name="T7" fmla="*/ 26 h 126"/>
                <a:gd name="T8" fmla="*/ 159 w 161"/>
                <a:gd name="T9" fmla="*/ 40 h 126"/>
                <a:gd name="T10" fmla="*/ 161 w 161"/>
                <a:gd name="T11" fmla="*/ 55 h 126"/>
                <a:gd name="T12" fmla="*/ 157 w 161"/>
                <a:gd name="T13" fmla="*/ 76 h 126"/>
                <a:gd name="T14" fmla="*/ 146 w 161"/>
                <a:gd name="T15" fmla="*/ 95 h 126"/>
                <a:gd name="T16" fmla="*/ 134 w 161"/>
                <a:gd name="T17" fmla="*/ 105 h 126"/>
                <a:gd name="T18" fmla="*/ 119 w 161"/>
                <a:gd name="T19" fmla="*/ 116 h 126"/>
                <a:gd name="T20" fmla="*/ 100 w 161"/>
                <a:gd name="T21" fmla="*/ 122 h 126"/>
                <a:gd name="T22" fmla="*/ 78 w 161"/>
                <a:gd name="T23" fmla="*/ 124 h 126"/>
                <a:gd name="T24" fmla="*/ 48 w 161"/>
                <a:gd name="T25" fmla="*/ 126 h 126"/>
                <a:gd name="T26" fmla="*/ 42 w 161"/>
                <a:gd name="T27" fmla="*/ 126 h 126"/>
                <a:gd name="T28" fmla="*/ 36 w 161"/>
                <a:gd name="T29" fmla="*/ 126 h 126"/>
                <a:gd name="T30" fmla="*/ 30 w 161"/>
                <a:gd name="T31" fmla="*/ 126 h 126"/>
                <a:gd name="T32" fmla="*/ 28 w 161"/>
                <a:gd name="T33" fmla="*/ 114 h 126"/>
                <a:gd name="T34" fmla="*/ 36 w 161"/>
                <a:gd name="T35" fmla="*/ 114 h 126"/>
                <a:gd name="T36" fmla="*/ 44 w 161"/>
                <a:gd name="T37" fmla="*/ 116 h 126"/>
                <a:gd name="T38" fmla="*/ 57 w 161"/>
                <a:gd name="T39" fmla="*/ 116 h 126"/>
                <a:gd name="T40" fmla="*/ 78 w 161"/>
                <a:gd name="T41" fmla="*/ 114 h 126"/>
                <a:gd name="T42" fmla="*/ 100 w 161"/>
                <a:gd name="T43" fmla="*/ 111 h 126"/>
                <a:gd name="T44" fmla="*/ 119 w 161"/>
                <a:gd name="T45" fmla="*/ 103 h 126"/>
                <a:gd name="T46" fmla="*/ 138 w 161"/>
                <a:gd name="T47" fmla="*/ 88 h 126"/>
                <a:gd name="T48" fmla="*/ 142 w 161"/>
                <a:gd name="T49" fmla="*/ 78 h 126"/>
                <a:gd name="T50" fmla="*/ 146 w 161"/>
                <a:gd name="T51" fmla="*/ 67 h 126"/>
                <a:gd name="T52" fmla="*/ 148 w 161"/>
                <a:gd name="T53" fmla="*/ 55 h 126"/>
                <a:gd name="T54" fmla="*/ 144 w 161"/>
                <a:gd name="T55" fmla="*/ 38 h 126"/>
                <a:gd name="T56" fmla="*/ 138 w 161"/>
                <a:gd name="T57" fmla="*/ 26 h 126"/>
                <a:gd name="T58" fmla="*/ 128 w 161"/>
                <a:gd name="T59" fmla="*/ 17 h 126"/>
                <a:gd name="T60" fmla="*/ 115 w 161"/>
                <a:gd name="T61" fmla="*/ 13 h 126"/>
                <a:gd name="T62" fmla="*/ 105 w 161"/>
                <a:gd name="T63" fmla="*/ 13 h 126"/>
                <a:gd name="T64" fmla="*/ 98 w 161"/>
                <a:gd name="T65" fmla="*/ 11 h 126"/>
                <a:gd name="T66" fmla="*/ 78 w 161"/>
                <a:gd name="T67" fmla="*/ 13 h 126"/>
                <a:gd name="T68" fmla="*/ 50 w 161"/>
                <a:gd name="T69" fmla="*/ 17 h 126"/>
                <a:gd name="T70" fmla="*/ 25 w 161"/>
                <a:gd name="T71" fmla="*/ 23 h 126"/>
                <a:gd name="T72" fmla="*/ 3 w 161"/>
                <a:gd name="T73" fmla="*/ 30 h 126"/>
                <a:gd name="T74" fmla="*/ 0 w 161"/>
                <a:gd name="T75" fmla="*/ 15 h 126"/>
                <a:gd name="T76" fmla="*/ 7 w 161"/>
                <a:gd name="T77" fmla="*/ 15 h 126"/>
                <a:gd name="T78" fmla="*/ 21 w 161"/>
                <a:gd name="T79" fmla="*/ 13 h 126"/>
                <a:gd name="T80" fmla="*/ 36 w 161"/>
                <a:gd name="T81" fmla="*/ 9 h 126"/>
                <a:gd name="T82" fmla="*/ 44 w 161"/>
                <a:gd name="T83" fmla="*/ 9 h 126"/>
                <a:gd name="T84" fmla="*/ 61 w 161"/>
                <a:gd name="T85" fmla="*/ 5 h 126"/>
                <a:gd name="T86" fmla="*/ 80 w 161"/>
                <a:gd name="T87" fmla="*/ 3 h 126"/>
                <a:gd name="T88" fmla="*/ 98 w 161"/>
                <a:gd name="T8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1" h="126">
                  <a:moveTo>
                    <a:pt x="98" y="0"/>
                  </a:moveTo>
                  <a:lnTo>
                    <a:pt x="123" y="5"/>
                  </a:lnTo>
                  <a:lnTo>
                    <a:pt x="142" y="13"/>
                  </a:lnTo>
                  <a:lnTo>
                    <a:pt x="152" y="26"/>
                  </a:lnTo>
                  <a:lnTo>
                    <a:pt x="159" y="40"/>
                  </a:lnTo>
                  <a:lnTo>
                    <a:pt x="161" y="55"/>
                  </a:lnTo>
                  <a:lnTo>
                    <a:pt x="157" y="76"/>
                  </a:lnTo>
                  <a:lnTo>
                    <a:pt x="146" y="95"/>
                  </a:lnTo>
                  <a:lnTo>
                    <a:pt x="134" y="105"/>
                  </a:lnTo>
                  <a:lnTo>
                    <a:pt x="119" y="116"/>
                  </a:lnTo>
                  <a:lnTo>
                    <a:pt x="100" y="122"/>
                  </a:lnTo>
                  <a:lnTo>
                    <a:pt x="78" y="124"/>
                  </a:lnTo>
                  <a:lnTo>
                    <a:pt x="48" y="126"/>
                  </a:lnTo>
                  <a:lnTo>
                    <a:pt x="42" y="126"/>
                  </a:lnTo>
                  <a:lnTo>
                    <a:pt x="36" y="126"/>
                  </a:lnTo>
                  <a:lnTo>
                    <a:pt x="30" y="126"/>
                  </a:lnTo>
                  <a:lnTo>
                    <a:pt x="28" y="114"/>
                  </a:lnTo>
                  <a:lnTo>
                    <a:pt x="36" y="114"/>
                  </a:lnTo>
                  <a:lnTo>
                    <a:pt x="44" y="116"/>
                  </a:lnTo>
                  <a:lnTo>
                    <a:pt x="57" y="116"/>
                  </a:lnTo>
                  <a:lnTo>
                    <a:pt x="78" y="114"/>
                  </a:lnTo>
                  <a:lnTo>
                    <a:pt x="100" y="111"/>
                  </a:lnTo>
                  <a:lnTo>
                    <a:pt x="119" y="103"/>
                  </a:lnTo>
                  <a:lnTo>
                    <a:pt x="138" y="88"/>
                  </a:lnTo>
                  <a:lnTo>
                    <a:pt x="142" y="78"/>
                  </a:lnTo>
                  <a:lnTo>
                    <a:pt x="146" y="67"/>
                  </a:lnTo>
                  <a:lnTo>
                    <a:pt x="148" y="55"/>
                  </a:lnTo>
                  <a:lnTo>
                    <a:pt x="144" y="38"/>
                  </a:lnTo>
                  <a:lnTo>
                    <a:pt x="138" y="26"/>
                  </a:lnTo>
                  <a:lnTo>
                    <a:pt x="128" y="17"/>
                  </a:lnTo>
                  <a:lnTo>
                    <a:pt x="115" y="13"/>
                  </a:lnTo>
                  <a:lnTo>
                    <a:pt x="105" y="13"/>
                  </a:lnTo>
                  <a:lnTo>
                    <a:pt x="98" y="11"/>
                  </a:lnTo>
                  <a:lnTo>
                    <a:pt x="78" y="13"/>
                  </a:lnTo>
                  <a:lnTo>
                    <a:pt x="50" y="17"/>
                  </a:lnTo>
                  <a:lnTo>
                    <a:pt x="25" y="23"/>
                  </a:lnTo>
                  <a:lnTo>
                    <a:pt x="3" y="30"/>
                  </a:lnTo>
                  <a:lnTo>
                    <a:pt x="0" y="15"/>
                  </a:lnTo>
                  <a:lnTo>
                    <a:pt x="7" y="15"/>
                  </a:lnTo>
                  <a:lnTo>
                    <a:pt x="21" y="13"/>
                  </a:lnTo>
                  <a:lnTo>
                    <a:pt x="36" y="9"/>
                  </a:lnTo>
                  <a:lnTo>
                    <a:pt x="44" y="9"/>
                  </a:lnTo>
                  <a:lnTo>
                    <a:pt x="61" y="5"/>
                  </a:lnTo>
                  <a:lnTo>
                    <a:pt x="80" y="3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Freeform 59"/>
            <p:cNvSpPr>
              <a:spLocks noEditPoints="1"/>
            </p:cNvSpPr>
            <p:nvPr/>
          </p:nvSpPr>
          <p:spPr bwMode="auto">
            <a:xfrm>
              <a:off x="5802" y="1526"/>
              <a:ext cx="162" cy="151"/>
            </a:xfrm>
            <a:custGeom>
              <a:avLst/>
              <a:gdLst>
                <a:gd name="T0" fmla="*/ 50 w 162"/>
                <a:gd name="T1" fmla="*/ 17 h 151"/>
                <a:gd name="T2" fmla="*/ 18 w 162"/>
                <a:gd name="T3" fmla="*/ 44 h 151"/>
                <a:gd name="T4" fmla="*/ 10 w 162"/>
                <a:gd name="T5" fmla="*/ 84 h 151"/>
                <a:gd name="T6" fmla="*/ 14 w 162"/>
                <a:gd name="T7" fmla="*/ 109 h 151"/>
                <a:gd name="T8" fmla="*/ 31 w 162"/>
                <a:gd name="T9" fmla="*/ 123 h 151"/>
                <a:gd name="T10" fmla="*/ 41 w 162"/>
                <a:gd name="T11" fmla="*/ 119 h 151"/>
                <a:gd name="T12" fmla="*/ 52 w 162"/>
                <a:gd name="T13" fmla="*/ 107 h 151"/>
                <a:gd name="T14" fmla="*/ 68 w 162"/>
                <a:gd name="T15" fmla="*/ 59 h 151"/>
                <a:gd name="T16" fmla="*/ 75 w 162"/>
                <a:gd name="T17" fmla="*/ 10 h 151"/>
                <a:gd name="T18" fmla="*/ 112 w 162"/>
                <a:gd name="T19" fmla="*/ 2 h 151"/>
                <a:gd name="T20" fmla="*/ 145 w 162"/>
                <a:gd name="T21" fmla="*/ 23 h 151"/>
                <a:gd name="T22" fmla="*/ 160 w 162"/>
                <a:gd name="T23" fmla="*/ 54 h 151"/>
                <a:gd name="T24" fmla="*/ 160 w 162"/>
                <a:gd name="T25" fmla="*/ 98 h 151"/>
                <a:gd name="T26" fmla="*/ 137 w 162"/>
                <a:gd name="T27" fmla="*/ 132 h 151"/>
                <a:gd name="T28" fmla="*/ 106 w 162"/>
                <a:gd name="T29" fmla="*/ 147 h 151"/>
                <a:gd name="T30" fmla="*/ 81 w 162"/>
                <a:gd name="T31" fmla="*/ 151 h 151"/>
                <a:gd name="T32" fmla="*/ 89 w 162"/>
                <a:gd name="T33" fmla="*/ 138 h 151"/>
                <a:gd name="T34" fmla="*/ 116 w 162"/>
                <a:gd name="T35" fmla="*/ 132 h 151"/>
                <a:gd name="T36" fmla="*/ 141 w 162"/>
                <a:gd name="T37" fmla="*/ 111 h 151"/>
                <a:gd name="T38" fmla="*/ 152 w 162"/>
                <a:gd name="T39" fmla="*/ 73 h 151"/>
                <a:gd name="T40" fmla="*/ 150 w 162"/>
                <a:gd name="T41" fmla="*/ 54 h 151"/>
                <a:gd name="T42" fmla="*/ 137 w 162"/>
                <a:gd name="T43" fmla="*/ 29 h 151"/>
                <a:gd name="T44" fmla="*/ 108 w 162"/>
                <a:gd name="T45" fmla="*/ 12 h 151"/>
                <a:gd name="T46" fmla="*/ 83 w 162"/>
                <a:gd name="T47" fmla="*/ 48 h 151"/>
                <a:gd name="T48" fmla="*/ 60 w 162"/>
                <a:gd name="T49" fmla="*/ 113 h 151"/>
                <a:gd name="T50" fmla="*/ 48 w 162"/>
                <a:gd name="T51" fmla="*/ 128 h 151"/>
                <a:gd name="T52" fmla="*/ 35 w 162"/>
                <a:gd name="T53" fmla="*/ 134 h 151"/>
                <a:gd name="T54" fmla="*/ 18 w 162"/>
                <a:gd name="T55" fmla="*/ 132 h 151"/>
                <a:gd name="T56" fmla="*/ 2 w 162"/>
                <a:gd name="T57" fmla="*/ 105 h 151"/>
                <a:gd name="T58" fmla="*/ 4 w 162"/>
                <a:gd name="T59" fmla="*/ 56 h 151"/>
                <a:gd name="T60" fmla="*/ 33 w 162"/>
                <a:gd name="T61" fmla="*/ 15 h 151"/>
                <a:gd name="T62" fmla="*/ 87 w 162"/>
                <a:gd name="T63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2" h="151">
                  <a:moveTo>
                    <a:pt x="75" y="10"/>
                  </a:moveTo>
                  <a:lnTo>
                    <a:pt x="50" y="17"/>
                  </a:lnTo>
                  <a:lnTo>
                    <a:pt x="31" y="29"/>
                  </a:lnTo>
                  <a:lnTo>
                    <a:pt x="18" y="44"/>
                  </a:lnTo>
                  <a:lnTo>
                    <a:pt x="12" y="63"/>
                  </a:lnTo>
                  <a:lnTo>
                    <a:pt x="10" y="84"/>
                  </a:lnTo>
                  <a:lnTo>
                    <a:pt x="10" y="96"/>
                  </a:lnTo>
                  <a:lnTo>
                    <a:pt x="14" y="109"/>
                  </a:lnTo>
                  <a:lnTo>
                    <a:pt x="20" y="119"/>
                  </a:lnTo>
                  <a:lnTo>
                    <a:pt x="31" y="123"/>
                  </a:lnTo>
                  <a:lnTo>
                    <a:pt x="37" y="121"/>
                  </a:lnTo>
                  <a:lnTo>
                    <a:pt x="41" y="119"/>
                  </a:lnTo>
                  <a:lnTo>
                    <a:pt x="48" y="115"/>
                  </a:lnTo>
                  <a:lnTo>
                    <a:pt x="52" y="107"/>
                  </a:lnTo>
                  <a:lnTo>
                    <a:pt x="62" y="84"/>
                  </a:lnTo>
                  <a:lnTo>
                    <a:pt x="68" y="59"/>
                  </a:lnTo>
                  <a:lnTo>
                    <a:pt x="73" y="33"/>
                  </a:lnTo>
                  <a:lnTo>
                    <a:pt x="75" y="10"/>
                  </a:lnTo>
                  <a:close/>
                  <a:moveTo>
                    <a:pt x="87" y="0"/>
                  </a:moveTo>
                  <a:lnTo>
                    <a:pt x="112" y="2"/>
                  </a:lnTo>
                  <a:lnTo>
                    <a:pt x="131" y="10"/>
                  </a:lnTo>
                  <a:lnTo>
                    <a:pt x="145" y="23"/>
                  </a:lnTo>
                  <a:lnTo>
                    <a:pt x="156" y="38"/>
                  </a:lnTo>
                  <a:lnTo>
                    <a:pt x="160" y="54"/>
                  </a:lnTo>
                  <a:lnTo>
                    <a:pt x="162" y="71"/>
                  </a:lnTo>
                  <a:lnTo>
                    <a:pt x="160" y="98"/>
                  </a:lnTo>
                  <a:lnTo>
                    <a:pt x="150" y="117"/>
                  </a:lnTo>
                  <a:lnTo>
                    <a:pt x="137" y="132"/>
                  </a:lnTo>
                  <a:lnTo>
                    <a:pt x="123" y="140"/>
                  </a:lnTo>
                  <a:lnTo>
                    <a:pt x="106" y="147"/>
                  </a:lnTo>
                  <a:lnTo>
                    <a:pt x="91" y="149"/>
                  </a:lnTo>
                  <a:lnTo>
                    <a:pt x="81" y="151"/>
                  </a:lnTo>
                  <a:lnTo>
                    <a:pt x="77" y="138"/>
                  </a:lnTo>
                  <a:lnTo>
                    <a:pt x="89" y="138"/>
                  </a:lnTo>
                  <a:lnTo>
                    <a:pt x="102" y="136"/>
                  </a:lnTo>
                  <a:lnTo>
                    <a:pt x="116" y="132"/>
                  </a:lnTo>
                  <a:lnTo>
                    <a:pt x="129" y="123"/>
                  </a:lnTo>
                  <a:lnTo>
                    <a:pt x="141" y="111"/>
                  </a:lnTo>
                  <a:lnTo>
                    <a:pt x="147" y="96"/>
                  </a:lnTo>
                  <a:lnTo>
                    <a:pt x="152" y="73"/>
                  </a:lnTo>
                  <a:lnTo>
                    <a:pt x="150" y="65"/>
                  </a:lnTo>
                  <a:lnTo>
                    <a:pt x="150" y="54"/>
                  </a:lnTo>
                  <a:lnTo>
                    <a:pt x="143" y="42"/>
                  </a:lnTo>
                  <a:lnTo>
                    <a:pt x="137" y="29"/>
                  </a:lnTo>
                  <a:lnTo>
                    <a:pt x="125" y="19"/>
                  </a:lnTo>
                  <a:lnTo>
                    <a:pt x="108" y="12"/>
                  </a:lnTo>
                  <a:lnTo>
                    <a:pt x="87" y="8"/>
                  </a:lnTo>
                  <a:lnTo>
                    <a:pt x="83" y="48"/>
                  </a:lnTo>
                  <a:lnTo>
                    <a:pt x="75" y="82"/>
                  </a:lnTo>
                  <a:lnTo>
                    <a:pt x="60" y="113"/>
                  </a:lnTo>
                  <a:lnTo>
                    <a:pt x="54" y="121"/>
                  </a:lnTo>
                  <a:lnTo>
                    <a:pt x="48" y="128"/>
                  </a:lnTo>
                  <a:lnTo>
                    <a:pt x="41" y="132"/>
                  </a:lnTo>
                  <a:lnTo>
                    <a:pt x="35" y="134"/>
                  </a:lnTo>
                  <a:lnTo>
                    <a:pt x="31" y="134"/>
                  </a:lnTo>
                  <a:lnTo>
                    <a:pt x="18" y="132"/>
                  </a:lnTo>
                  <a:lnTo>
                    <a:pt x="8" y="119"/>
                  </a:lnTo>
                  <a:lnTo>
                    <a:pt x="2" y="105"/>
                  </a:lnTo>
                  <a:lnTo>
                    <a:pt x="0" y="84"/>
                  </a:lnTo>
                  <a:lnTo>
                    <a:pt x="4" y="56"/>
                  </a:lnTo>
                  <a:lnTo>
                    <a:pt x="14" y="33"/>
                  </a:lnTo>
                  <a:lnTo>
                    <a:pt x="33" y="15"/>
                  </a:lnTo>
                  <a:lnTo>
                    <a:pt x="56" y="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60"/>
            <p:cNvSpPr>
              <a:spLocks noEditPoints="1"/>
            </p:cNvSpPr>
            <p:nvPr/>
          </p:nvSpPr>
          <p:spPr bwMode="auto">
            <a:xfrm>
              <a:off x="5983" y="1520"/>
              <a:ext cx="166" cy="163"/>
            </a:xfrm>
            <a:custGeom>
              <a:avLst/>
              <a:gdLst>
                <a:gd name="T0" fmla="*/ 114 w 166"/>
                <a:gd name="T1" fmla="*/ 132 h 163"/>
                <a:gd name="T2" fmla="*/ 139 w 166"/>
                <a:gd name="T3" fmla="*/ 146 h 163"/>
                <a:gd name="T4" fmla="*/ 166 w 166"/>
                <a:gd name="T5" fmla="*/ 153 h 163"/>
                <a:gd name="T6" fmla="*/ 160 w 166"/>
                <a:gd name="T7" fmla="*/ 163 h 163"/>
                <a:gd name="T8" fmla="*/ 131 w 166"/>
                <a:gd name="T9" fmla="*/ 153 h 163"/>
                <a:gd name="T10" fmla="*/ 106 w 166"/>
                <a:gd name="T11" fmla="*/ 140 h 163"/>
                <a:gd name="T12" fmla="*/ 114 w 166"/>
                <a:gd name="T13" fmla="*/ 132 h 163"/>
                <a:gd name="T14" fmla="*/ 50 w 166"/>
                <a:gd name="T15" fmla="*/ 132 h 163"/>
                <a:gd name="T16" fmla="*/ 58 w 166"/>
                <a:gd name="T17" fmla="*/ 138 h 163"/>
                <a:gd name="T18" fmla="*/ 35 w 166"/>
                <a:gd name="T19" fmla="*/ 153 h 163"/>
                <a:gd name="T20" fmla="*/ 6 w 166"/>
                <a:gd name="T21" fmla="*/ 163 h 163"/>
                <a:gd name="T22" fmla="*/ 0 w 166"/>
                <a:gd name="T23" fmla="*/ 153 h 163"/>
                <a:gd name="T24" fmla="*/ 27 w 166"/>
                <a:gd name="T25" fmla="*/ 144 h 163"/>
                <a:gd name="T26" fmla="*/ 50 w 166"/>
                <a:gd name="T27" fmla="*/ 132 h 163"/>
                <a:gd name="T28" fmla="*/ 27 w 166"/>
                <a:gd name="T29" fmla="*/ 106 h 163"/>
                <a:gd name="T30" fmla="*/ 27 w 166"/>
                <a:gd name="T31" fmla="*/ 121 h 163"/>
                <a:gd name="T32" fmla="*/ 137 w 166"/>
                <a:gd name="T33" fmla="*/ 121 h 163"/>
                <a:gd name="T34" fmla="*/ 137 w 166"/>
                <a:gd name="T35" fmla="*/ 106 h 163"/>
                <a:gd name="T36" fmla="*/ 27 w 166"/>
                <a:gd name="T37" fmla="*/ 106 h 163"/>
                <a:gd name="T38" fmla="*/ 27 w 166"/>
                <a:gd name="T39" fmla="*/ 83 h 163"/>
                <a:gd name="T40" fmla="*/ 27 w 166"/>
                <a:gd name="T41" fmla="*/ 98 h 163"/>
                <a:gd name="T42" fmla="*/ 137 w 166"/>
                <a:gd name="T43" fmla="*/ 98 h 163"/>
                <a:gd name="T44" fmla="*/ 137 w 166"/>
                <a:gd name="T45" fmla="*/ 83 h 163"/>
                <a:gd name="T46" fmla="*/ 27 w 166"/>
                <a:gd name="T47" fmla="*/ 83 h 163"/>
                <a:gd name="T48" fmla="*/ 27 w 166"/>
                <a:gd name="T49" fmla="*/ 58 h 163"/>
                <a:gd name="T50" fmla="*/ 27 w 166"/>
                <a:gd name="T51" fmla="*/ 73 h 163"/>
                <a:gd name="T52" fmla="*/ 137 w 166"/>
                <a:gd name="T53" fmla="*/ 73 h 163"/>
                <a:gd name="T54" fmla="*/ 137 w 166"/>
                <a:gd name="T55" fmla="*/ 58 h 163"/>
                <a:gd name="T56" fmla="*/ 27 w 166"/>
                <a:gd name="T57" fmla="*/ 58 h 163"/>
                <a:gd name="T58" fmla="*/ 16 w 166"/>
                <a:gd name="T59" fmla="*/ 50 h 163"/>
                <a:gd name="T60" fmla="*/ 148 w 166"/>
                <a:gd name="T61" fmla="*/ 50 h 163"/>
                <a:gd name="T62" fmla="*/ 148 w 166"/>
                <a:gd name="T63" fmla="*/ 132 h 163"/>
                <a:gd name="T64" fmla="*/ 16 w 166"/>
                <a:gd name="T65" fmla="*/ 132 h 163"/>
                <a:gd name="T66" fmla="*/ 16 w 166"/>
                <a:gd name="T67" fmla="*/ 50 h 163"/>
                <a:gd name="T68" fmla="*/ 110 w 166"/>
                <a:gd name="T69" fmla="*/ 8 h 163"/>
                <a:gd name="T70" fmla="*/ 110 w 166"/>
                <a:gd name="T71" fmla="*/ 29 h 163"/>
                <a:gd name="T72" fmla="*/ 150 w 166"/>
                <a:gd name="T73" fmla="*/ 29 h 163"/>
                <a:gd name="T74" fmla="*/ 150 w 166"/>
                <a:gd name="T75" fmla="*/ 8 h 163"/>
                <a:gd name="T76" fmla="*/ 110 w 166"/>
                <a:gd name="T77" fmla="*/ 8 h 163"/>
                <a:gd name="T78" fmla="*/ 62 w 166"/>
                <a:gd name="T79" fmla="*/ 8 h 163"/>
                <a:gd name="T80" fmla="*/ 62 w 166"/>
                <a:gd name="T81" fmla="*/ 29 h 163"/>
                <a:gd name="T82" fmla="*/ 102 w 166"/>
                <a:gd name="T83" fmla="*/ 29 h 163"/>
                <a:gd name="T84" fmla="*/ 102 w 166"/>
                <a:gd name="T85" fmla="*/ 8 h 163"/>
                <a:gd name="T86" fmla="*/ 62 w 166"/>
                <a:gd name="T87" fmla="*/ 8 h 163"/>
                <a:gd name="T88" fmla="*/ 16 w 166"/>
                <a:gd name="T89" fmla="*/ 8 h 163"/>
                <a:gd name="T90" fmla="*/ 16 w 166"/>
                <a:gd name="T91" fmla="*/ 29 h 163"/>
                <a:gd name="T92" fmla="*/ 52 w 166"/>
                <a:gd name="T93" fmla="*/ 29 h 163"/>
                <a:gd name="T94" fmla="*/ 52 w 166"/>
                <a:gd name="T95" fmla="*/ 8 h 163"/>
                <a:gd name="T96" fmla="*/ 16 w 166"/>
                <a:gd name="T97" fmla="*/ 8 h 163"/>
                <a:gd name="T98" fmla="*/ 6 w 166"/>
                <a:gd name="T99" fmla="*/ 0 h 163"/>
                <a:gd name="T100" fmla="*/ 160 w 166"/>
                <a:gd name="T101" fmla="*/ 0 h 163"/>
                <a:gd name="T102" fmla="*/ 160 w 166"/>
                <a:gd name="T103" fmla="*/ 37 h 163"/>
                <a:gd name="T104" fmla="*/ 6 w 166"/>
                <a:gd name="T105" fmla="*/ 37 h 163"/>
                <a:gd name="T106" fmla="*/ 6 w 166"/>
                <a:gd name="T10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6" h="163">
                  <a:moveTo>
                    <a:pt x="114" y="132"/>
                  </a:moveTo>
                  <a:lnTo>
                    <a:pt x="139" y="146"/>
                  </a:lnTo>
                  <a:lnTo>
                    <a:pt x="166" y="153"/>
                  </a:lnTo>
                  <a:lnTo>
                    <a:pt x="160" y="163"/>
                  </a:lnTo>
                  <a:lnTo>
                    <a:pt x="131" y="153"/>
                  </a:lnTo>
                  <a:lnTo>
                    <a:pt x="106" y="140"/>
                  </a:lnTo>
                  <a:lnTo>
                    <a:pt x="114" y="132"/>
                  </a:lnTo>
                  <a:close/>
                  <a:moveTo>
                    <a:pt x="50" y="132"/>
                  </a:moveTo>
                  <a:lnTo>
                    <a:pt x="58" y="138"/>
                  </a:lnTo>
                  <a:lnTo>
                    <a:pt x="35" y="153"/>
                  </a:lnTo>
                  <a:lnTo>
                    <a:pt x="6" y="163"/>
                  </a:lnTo>
                  <a:lnTo>
                    <a:pt x="0" y="153"/>
                  </a:lnTo>
                  <a:lnTo>
                    <a:pt x="27" y="144"/>
                  </a:lnTo>
                  <a:lnTo>
                    <a:pt x="50" y="132"/>
                  </a:lnTo>
                  <a:close/>
                  <a:moveTo>
                    <a:pt x="27" y="106"/>
                  </a:moveTo>
                  <a:lnTo>
                    <a:pt x="27" y="121"/>
                  </a:lnTo>
                  <a:lnTo>
                    <a:pt x="137" y="121"/>
                  </a:lnTo>
                  <a:lnTo>
                    <a:pt x="137" y="106"/>
                  </a:lnTo>
                  <a:lnTo>
                    <a:pt x="27" y="106"/>
                  </a:lnTo>
                  <a:close/>
                  <a:moveTo>
                    <a:pt x="27" y="83"/>
                  </a:moveTo>
                  <a:lnTo>
                    <a:pt x="27" y="98"/>
                  </a:lnTo>
                  <a:lnTo>
                    <a:pt x="137" y="98"/>
                  </a:lnTo>
                  <a:lnTo>
                    <a:pt x="137" y="83"/>
                  </a:lnTo>
                  <a:lnTo>
                    <a:pt x="27" y="83"/>
                  </a:lnTo>
                  <a:close/>
                  <a:moveTo>
                    <a:pt x="27" y="58"/>
                  </a:moveTo>
                  <a:lnTo>
                    <a:pt x="27" y="73"/>
                  </a:lnTo>
                  <a:lnTo>
                    <a:pt x="137" y="73"/>
                  </a:lnTo>
                  <a:lnTo>
                    <a:pt x="137" y="58"/>
                  </a:lnTo>
                  <a:lnTo>
                    <a:pt x="27" y="58"/>
                  </a:lnTo>
                  <a:close/>
                  <a:moveTo>
                    <a:pt x="16" y="50"/>
                  </a:moveTo>
                  <a:lnTo>
                    <a:pt x="148" y="50"/>
                  </a:lnTo>
                  <a:lnTo>
                    <a:pt x="148" y="132"/>
                  </a:lnTo>
                  <a:lnTo>
                    <a:pt x="16" y="132"/>
                  </a:lnTo>
                  <a:lnTo>
                    <a:pt x="16" y="50"/>
                  </a:lnTo>
                  <a:close/>
                  <a:moveTo>
                    <a:pt x="110" y="8"/>
                  </a:moveTo>
                  <a:lnTo>
                    <a:pt x="110" y="29"/>
                  </a:lnTo>
                  <a:lnTo>
                    <a:pt x="150" y="29"/>
                  </a:lnTo>
                  <a:lnTo>
                    <a:pt x="150" y="8"/>
                  </a:lnTo>
                  <a:lnTo>
                    <a:pt x="110" y="8"/>
                  </a:lnTo>
                  <a:close/>
                  <a:moveTo>
                    <a:pt x="62" y="8"/>
                  </a:moveTo>
                  <a:lnTo>
                    <a:pt x="62" y="29"/>
                  </a:lnTo>
                  <a:lnTo>
                    <a:pt x="102" y="29"/>
                  </a:lnTo>
                  <a:lnTo>
                    <a:pt x="102" y="8"/>
                  </a:lnTo>
                  <a:lnTo>
                    <a:pt x="62" y="8"/>
                  </a:lnTo>
                  <a:close/>
                  <a:moveTo>
                    <a:pt x="16" y="8"/>
                  </a:moveTo>
                  <a:lnTo>
                    <a:pt x="16" y="29"/>
                  </a:lnTo>
                  <a:lnTo>
                    <a:pt x="52" y="29"/>
                  </a:lnTo>
                  <a:lnTo>
                    <a:pt x="52" y="8"/>
                  </a:lnTo>
                  <a:lnTo>
                    <a:pt x="16" y="8"/>
                  </a:lnTo>
                  <a:close/>
                  <a:moveTo>
                    <a:pt x="6" y="0"/>
                  </a:moveTo>
                  <a:lnTo>
                    <a:pt x="160" y="0"/>
                  </a:lnTo>
                  <a:lnTo>
                    <a:pt x="160" y="37"/>
                  </a:lnTo>
                  <a:lnTo>
                    <a:pt x="6" y="3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61"/>
            <p:cNvSpPr>
              <a:spLocks noEditPoints="1"/>
            </p:cNvSpPr>
            <p:nvPr/>
          </p:nvSpPr>
          <p:spPr bwMode="auto">
            <a:xfrm>
              <a:off x="6164" y="1513"/>
              <a:ext cx="169" cy="170"/>
            </a:xfrm>
            <a:custGeom>
              <a:avLst/>
              <a:gdLst>
                <a:gd name="T0" fmla="*/ 87 w 169"/>
                <a:gd name="T1" fmla="*/ 107 h 170"/>
                <a:gd name="T2" fmla="*/ 87 w 169"/>
                <a:gd name="T3" fmla="*/ 128 h 170"/>
                <a:gd name="T4" fmla="*/ 150 w 169"/>
                <a:gd name="T5" fmla="*/ 128 h 170"/>
                <a:gd name="T6" fmla="*/ 150 w 169"/>
                <a:gd name="T7" fmla="*/ 107 h 170"/>
                <a:gd name="T8" fmla="*/ 87 w 169"/>
                <a:gd name="T9" fmla="*/ 107 h 170"/>
                <a:gd name="T10" fmla="*/ 87 w 169"/>
                <a:gd name="T11" fmla="*/ 82 h 170"/>
                <a:gd name="T12" fmla="*/ 87 w 169"/>
                <a:gd name="T13" fmla="*/ 99 h 170"/>
                <a:gd name="T14" fmla="*/ 150 w 169"/>
                <a:gd name="T15" fmla="*/ 99 h 170"/>
                <a:gd name="T16" fmla="*/ 150 w 169"/>
                <a:gd name="T17" fmla="*/ 82 h 170"/>
                <a:gd name="T18" fmla="*/ 87 w 169"/>
                <a:gd name="T19" fmla="*/ 82 h 170"/>
                <a:gd name="T20" fmla="*/ 87 w 169"/>
                <a:gd name="T21" fmla="*/ 55 h 170"/>
                <a:gd name="T22" fmla="*/ 87 w 169"/>
                <a:gd name="T23" fmla="*/ 72 h 170"/>
                <a:gd name="T24" fmla="*/ 150 w 169"/>
                <a:gd name="T25" fmla="*/ 72 h 170"/>
                <a:gd name="T26" fmla="*/ 150 w 169"/>
                <a:gd name="T27" fmla="*/ 55 h 170"/>
                <a:gd name="T28" fmla="*/ 87 w 169"/>
                <a:gd name="T29" fmla="*/ 55 h 170"/>
                <a:gd name="T30" fmla="*/ 50 w 169"/>
                <a:gd name="T31" fmla="*/ 46 h 170"/>
                <a:gd name="T32" fmla="*/ 60 w 169"/>
                <a:gd name="T33" fmla="*/ 46 h 170"/>
                <a:gd name="T34" fmla="*/ 60 w 169"/>
                <a:gd name="T35" fmla="*/ 153 h 170"/>
                <a:gd name="T36" fmla="*/ 169 w 169"/>
                <a:gd name="T37" fmla="*/ 153 h 170"/>
                <a:gd name="T38" fmla="*/ 169 w 169"/>
                <a:gd name="T39" fmla="*/ 162 h 170"/>
                <a:gd name="T40" fmla="*/ 60 w 169"/>
                <a:gd name="T41" fmla="*/ 162 h 170"/>
                <a:gd name="T42" fmla="*/ 60 w 169"/>
                <a:gd name="T43" fmla="*/ 170 h 170"/>
                <a:gd name="T44" fmla="*/ 50 w 169"/>
                <a:gd name="T45" fmla="*/ 170 h 170"/>
                <a:gd name="T46" fmla="*/ 50 w 169"/>
                <a:gd name="T47" fmla="*/ 46 h 170"/>
                <a:gd name="T48" fmla="*/ 33 w 169"/>
                <a:gd name="T49" fmla="*/ 2 h 170"/>
                <a:gd name="T50" fmla="*/ 42 w 169"/>
                <a:gd name="T51" fmla="*/ 4 h 170"/>
                <a:gd name="T52" fmla="*/ 40 w 169"/>
                <a:gd name="T53" fmla="*/ 13 h 170"/>
                <a:gd name="T54" fmla="*/ 37 w 169"/>
                <a:gd name="T55" fmla="*/ 25 h 170"/>
                <a:gd name="T56" fmla="*/ 31 w 169"/>
                <a:gd name="T57" fmla="*/ 42 h 170"/>
                <a:gd name="T58" fmla="*/ 31 w 169"/>
                <a:gd name="T59" fmla="*/ 170 h 170"/>
                <a:gd name="T60" fmla="*/ 21 w 169"/>
                <a:gd name="T61" fmla="*/ 170 h 170"/>
                <a:gd name="T62" fmla="*/ 21 w 169"/>
                <a:gd name="T63" fmla="*/ 65 h 170"/>
                <a:gd name="T64" fmla="*/ 17 w 169"/>
                <a:gd name="T65" fmla="*/ 74 h 170"/>
                <a:gd name="T66" fmla="*/ 12 w 169"/>
                <a:gd name="T67" fmla="*/ 80 h 170"/>
                <a:gd name="T68" fmla="*/ 8 w 169"/>
                <a:gd name="T69" fmla="*/ 84 h 170"/>
                <a:gd name="T70" fmla="*/ 6 w 169"/>
                <a:gd name="T71" fmla="*/ 88 h 170"/>
                <a:gd name="T72" fmla="*/ 0 w 169"/>
                <a:gd name="T73" fmla="*/ 78 h 170"/>
                <a:gd name="T74" fmla="*/ 12 w 169"/>
                <a:gd name="T75" fmla="*/ 57 h 170"/>
                <a:gd name="T76" fmla="*/ 25 w 169"/>
                <a:gd name="T77" fmla="*/ 32 h 170"/>
                <a:gd name="T78" fmla="*/ 33 w 169"/>
                <a:gd name="T79" fmla="*/ 2 h 170"/>
                <a:gd name="T80" fmla="*/ 102 w 169"/>
                <a:gd name="T81" fmla="*/ 0 h 170"/>
                <a:gd name="T82" fmla="*/ 112 w 169"/>
                <a:gd name="T83" fmla="*/ 0 h 170"/>
                <a:gd name="T84" fmla="*/ 112 w 169"/>
                <a:gd name="T85" fmla="*/ 19 h 170"/>
                <a:gd name="T86" fmla="*/ 169 w 169"/>
                <a:gd name="T87" fmla="*/ 19 h 170"/>
                <a:gd name="T88" fmla="*/ 169 w 169"/>
                <a:gd name="T89" fmla="*/ 30 h 170"/>
                <a:gd name="T90" fmla="*/ 112 w 169"/>
                <a:gd name="T91" fmla="*/ 30 h 170"/>
                <a:gd name="T92" fmla="*/ 112 w 169"/>
                <a:gd name="T93" fmla="*/ 46 h 170"/>
                <a:gd name="T94" fmla="*/ 158 w 169"/>
                <a:gd name="T95" fmla="*/ 46 h 170"/>
                <a:gd name="T96" fmla="*/ 158 w 169"/>
                <a:gd name="T97" fmla="*/ 136 h 170"/>
                <a:gd name="T98" fmla="*/ 77 w 169"/>
                <a:gd name="T99" fmla="*/ 136 h 170"/>
                <a:gd name="T100" fmla="*/ 77 w 169"/>
                <a:gd name="T101" fmla="*/ 46 h 170"/>
                <a:gd name="T102" fmla="*/ 102 w 169"/>
                <a:gd name="T103" fmla="*/ 46 h 170"/>
                <a:gd name="T104" fmla="*/ 102 w 169"/>
                <a:gd name="T105" fmla="*/ 30 h 170"/>
                <a:gd name="T106" fmla="*/ 48 w 169"/>
                <a:gd name="T107" fmla="*/ 30 h 170"/>
                <a:gd name="T108" fmla="*/ 48 w 169"/>
                <a:gd name="T109" fmla="*/ 19 h 170"/>
                <a:gd name="T110" fmla="*/ 102 w 169"/>
                <a:gd name="T111" fmla="*/ 19 h 170"/>
                <a:gd name="T112" fmla="*/ 102 w 169"/>
                <a:gd name="T11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9" h="170">
                  <a:moveTo>
                    <a:pt x="87" y="107"/>
                  </a:moveTo>
                  <a:lnTo>
                    <a:pt x="87" y="128"/>
                  </a:lnTo>
                  <a:lnTo>
                    <a:pt x="150" y="128"/>
                  </a:lnTo>
                  <a:lnTo>
                    <a:pt x="150" y="107"/>
                  </a:lnTo>
                  <a:lnTo>
                    <a:pt x="87" y="107"/>
                  </a:lnTo>
                  <a:close/>
                  <a:moveTo>
                    <a:pt x="87" y="82"/>
                  </a:moveTo>
                  <a:lnTo>
                    <a:pt x="87" y="99"/>
                  </a:lnTo>
                  <a:lnTo>
                    <a:pt x="150" y="99"/>
                  </a:lnTo>
                  <a:lnTo>
                    <a:pt x="150" y="82"/>
                  </a:lnTo>
                  <a:lnTo>
                    <a:pt x="87" y="82"/>
                  </a:lnTo>
                  <a:close/>
                  <a:moveTo>
                    <a:pt x="87" y="55"/>
                  </a:moveTo>
                  <a:lnTo>
                    <a:pt x="87" y="72"/>
                  </a:lnTo>
                  <a:lnTo>
                    <a:pt x="150" y="72"/>
                  </a:lnTo>
                  <a:lnTo>
                    <a:pt x="150" y="55"/>
                  </a:lnTo>
                  <a:lnTo>
                    <a:pt x="87" y="55"/>
                  </a:lnTo>
                  <a:close/>
                  <a:moveTo>
                    <a:pt x="50" y="46"/>
                  </a:moveTo>
                  <a:lnTo>
                    <a:pt x="60" y="46"/>
                  </a:lnTo>
                  <a:lnTo>
                    <a:pt x="60" y="153"/>
                  </a:lnTo>
                  <a:lnTo>
                    <a:pt x="169" y="153"/>
                  </a:lnTo>
                  <a:lnTo>
                    <a:pt x="169" y="162"/>
                  </a:lnTo>
                  <a:lnTo>
                    <a:pt x="60" y="162"/>
                  </a:lnTo>
                  <a:lnTo>
                    <a:pt x="60" y="170"/>
                  </a:lnTo>
                  <a:lnTo>
                    <a:pt x="50" y="170"/>
                  </a:lnTo>
                  <a:lnTo>
                    <a:pt x="50" y="46"/>
                  </a:lnTo>
                  <a:close/>
                  <a:moveTo>
                    <a:pt x="33" y="2"/>
                  </a:moveTo>
                  <a:lnTo>
                    <a:pt x="42" y="4"/>
                  </a:lnTo>
                  <a:lnTo>
                    <a:pt x="40" y="13"/>
                  </a:lnTo>
                  <a:lnTo>
                    <a:pt x="37" y="25"/>
                  </a:lnTo>
                  <a:lnTo>
                    <a:pt x="31" y="42"/>
                  </a:lnTo>
                  <a:lnTo>
                    <a:pt x="31" y="170"/>
                  </a:lnTo>
                  <a:lnTo>
                    <a:pt x="21" y="170"/>
                  </a:lnTo>
                  <a:lnTo>
                    <a:pt x="21" y="65"/>
                  </a:lnTo>
                  <a:lnTo>
                    <a:pt x="17" y="74"/>
                  </a:lnTo>
                  <a:lnTo>
                    <a:pt x="12" y="80"/>
                  </a:lnTo>
                  <a:lnTo>
                    <a:pt x="8" y="84"/>
                  </a:lnTo>
                  <a:lnTo>
                    <a:pt x="6" y="88"/>
                  </a:lnTo>
                  <a:lnTo>
                    <a:pt x="0" y="78"/>
                  </a:lnTo>
                  <a:lnTo>
                    <a:pt x="12" y="57"/>
                  </a:lnTo>
                  <a:lnTo>
                    <a:pt x="25" y="32"/>
                  </a:lnTo>
                  <a:lnTo>
                    <a:pt x="33" y="2"/>
                  </a:lnTo>
                  <a:close/>
                  <a:moveTo>
                    <a:pt x="102" y="0"/>
                  </a:moveTo>
                  <a:lnTo>
                    <a:pt x="112" y="0"/>
                  </a:lnTo>
                  <a:lnTo>
                    <a:pt x="112" y="19"/>
                  </a:lnTo>
                  <a:lnTo>
                    <a:pt x="169" y="19"/>
                  </a:lnTo>
                  <a:lnTo>
                    <a:pt x="169" y="30"/>
                  </a:lnTo>
                  <a:lnTo>
                    <a:pt x="112" y="30"/>
                  </a:lnTo>
                  <a:lnTo>
                    <a:pt x="112" y="46"/>
                  </a:lnTo>
                  <a:lnTo>
                    <a:pt x="158" y="46"/>
                  </a:lnTo>
                  <a:lnTo>
                    <a:pt x="158" y="136"/>
                  </a:lnTo>
                  <a:lnTo>
                    <a:pt x="77" y="136"/>
                  </a:lnTo>
                  <a:lnTo>
                    <a:pt x="77" y="46"/>
                  </a:lnTo>
                  <a:lnTo>
                    <a:pt x="102" y="46"/>
                  </a:lnTo>
                  <a:lnTo>
                    <a:pt x="102" y="30"/>
                  </a:lnTo>
                  <a:lnTo>
                    <a:pt x="48" y="30"/>
                  </a:lnTo>
                  <a:lnTo>
                    <a:pt x="48" y="19"/>
                  </a:lnTo>
                  <a:lnTo>
                    <a:pt x="102" y="19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6362" y="1517"/>
              <a:ext cx="141" cy="158"/>
            </a:xfrm>
            <a:custGeom>
              <a:avLst/>
              <a:gdLst>
                <a:gd name="T0" fmla="*/ 48 w 141"/>
                <a:gd name="T1" fmla="*/ 0 h 158"/>
                <a:gd name="T2" fmla="*/ 60 w 141"/>
                <a:gd name="T3" fmla="*/ 0 h 158"/>
                <a:gd name="T4" fmla="*/ 60 w 141"/>
                <a:gd name="T5" fmla="*/ 9 h 158"/>
                <a:gd name="T6" fmla="*/ 60 w 141"/>
                <a:gd name="T7" fmla="*/ 17 h 158"/>
                <a:gd name="T8" fmla="*/ 60 w 141"/>
                <a:gd name="T9" fmla="*/ 38 h 158"/>
                <a:gd name="T10" fmla="*/ 62 w 141"/>
                <a:gd name="T11" fmla="*/ 51 h 158"/>
                <a:gd name="T12" fmla="*/ 66 w 141"/>
                <a:gd name="T13" fmla="*/ 61 h 158"/>
                <a:gd name="T14" fmla="*/ 85 w 141"/>
                <a:gd name="T15" fmla="*/ 57 h 158"/>
                <a:gd name="T16" fmla="*/ 108 w 141"/>
                <a:gd name="T17" fmla="*/ 51 h 158"/>
                <a:gd name="T18" fmla="*/ 133 w 141"/>
                <a:gd name="T19" fmla="*/ 47 h 158"/>
                <a:gd name="T20" fmla="*/ 135 w 141"/>
                <a:gd name="T21" fmla="*/ 59 h 158"/>
                <a:gd name="T22" fmla="*/ 119 w 141"/>
                <a:gd name="T23" fmla="*/ 61 h 158"/>
                <a:gd name="T24" fmla="*/ 98 w 141"/>
                <a:gd name="T25" fmla="*/ 65 h 158"/>
                <a:gd name="T26" fmla="*/ 75 w 141"/>
                <a:gd name="T27" fmla="*/ 70 h 158"/>
                <a:gd name="T28" fmla="*/ 52 w 141"/>
                <a:gd name="T29" fmla="*/ 78 h 158"/>
                <a:gd name="T30" fmla="*/ 31 w 141"/>
                <a:gd name="T31" fmla="*/ 88 h 158"/>
                <a:gd name="T32" fmla="*/ 16 w 141"/>
                <a:gd name="T33" fmla="*/ 103 h 158"/>
                <a:gd name="T34" fmla="*/ 10 w 141"/>
                <a:gd name="T35" fmla="*/ 120 h 158"/>
                <a:gd name="T36" fmla="*/ 14 w 141"/>
                <a:gd name="T37" fmla="*/ 132 h 158"/>
                <a:gd name="T38" fmla="*/ 23 w 141"/>
                <a:gd name="T39" fmla="*/ 141 h 158"/>
                <a:gd name="T40" fmla="*/ 37 w 141"/>
                <a:gd name="T41" fmla="*/ 145 h 158"/>
                <a:gd name="T42" fmla="*/ 56 w 141"/>
                <a:gd name="T43" fmla="*/ 147 h 158"/>
                <a:gd name="T44" fmla="*/ 83 w 141"/>
                <a:gd name="T45" fmla="*/ 147 h 158"/>
                <a:gd name="T46" fmla="*/ 108 w 141"/>
                <a:gd name="T47" fmla="*/ 147 h 158"/>
                <a:gd name="T48" fmla="*/ 129 w 141"/>
                <a:gd name="T49" fmla="*/ 145 h 158"/>
                <a:gd name="T50" fmla="*/ 141 w 141"/>
                <a:gd name="T51" fmla="*/ 145 h 158"/>
                <a:gd name="T52" fmla="*/ 141 w 141"/>
                <a:gd name="T53" fmla="*/ 158 h 158"/>
                <a:gd name="T54" fmla="*/ 108 w 141"/>
                <a:gd name="T55" fmla="*/ 158 h 158"/>
                <a:gd name="T56" fmla="*/ 83 w 141"/>
                <a:gd name="T57" fmla="*/ 158 h 158"/>
                <a:gd name="T58" fmla="*/ 64 w 141"/>
                <a:gd name="T59" fmla="*/ 158 h 158"/>
                <a:gd name="T60" fmla="*/ 46 w 141"/>
                <a:gd name="T61" fmla="*/ 158 h 158"/>
                <a:gd name="T62" fmla="*/ 29 w 141"/>
                <a:gd name="T63" fmla="*/ 153 h 158"/>
                <a:gd name="T64" fmla="*/ 14 w 141"/>
                <a:gd name="T65" fmla="*/ 147 h 158"/>
                <a:gd name="T66" fmla="*/ 4 w 141"/>
                <a:gd name="T67" fmla="*/ 137 h 158"/>
                <a:gd name="T68" fmla="*/ 0 w 141"/>
                <a:gd name="T69" fmla="*/ 120 h 158"/>
                <a:gd name="T70" fmla="*/ 4 w 141"/>
                <a:gd name="T71" fmla="*/ 105 h 158"/>
                <a:gd name="T72" fmla="*/ 12 w 141"/>
                <a:gd name="T73" fmla="*/ 91 h 158"/>
                <a:gd name="T74" fmla="*/ 29 w 141"/>
                <a:gd name="T75" fmla="*/ 78 h 158"/>
                <a:gd name="T76" fmla="*/ 56 w 141"/>
                <a:gd name="T77" fmla="*/ 65 h 158"/>
                <a:gd name="T78" fmla="*/ 52 w 141"/>
                <a:gd name="T79" fmla="*/ 57 h 158"/>
                <a:gd name="T80" fmla="*/ 50 w 141"/>
                <a:gd name="T81" fmla="*/ 49 h 158"/>
                <a:gd name="T82" fmla="*/ 50 w 141"/>
                <a:gd name="T83" fmla="*/ 42 h 158"/>
                <a:gd name="T84" fmla="*/ 50 w 141"/>
                <a:gd name="T85" fmla="*/ 36 h 158"/>
                <a:gd name="T86" fmla="*/ 50 w 141"/>
                <a:gd name="T87" fmla="*/ 32 h 158"/>
                <a:gd name="T88" fmla="*/ 50 w 141"/>
                <a:gd name="T89" fmla="*/ 26 h 158"/>
                <a:gd name="T90" fmla="*/ 50 w 141"/>
                <a:gd name="T91" fmla="*/ 17 h 158"/>
                <a:gd name="T92" fmla="*/ 48 w 141"/>
                <a:gd name="T93" fmla="*/ 11 h 158"/>
                <a:gd name="T94" fmla="*/ 48 w 141"/>
                <a:gd name="T95" fmla="*/ 5 h 158"/>
                <a:gd name="T96" fmla="*/ 48 w 141"/>
                <a:gd name="T9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1" h="158">
                  <a:moveTo>
                    <a:pt x="48" y="0"/>
                  </a:moveTo>
                  <a:lnTo>
                    <a:pt x="60" y="0"/>
                  </a:lnTo>
                  <a:lnTo>
                    <a:pt x="60" y="9"/>
                  </a:lnTo>
                  <a:lnTo>
                    <a:pt x="60" y="17"/>
                  </a:lnTo>
                  <a:lnTo>
                    <a:pt x="60" y="38"/>
                  </a:lnTo>
                  <a:lnTo>
                    <a:pt x="62" y="51"/>
                  </a:lnTo>
                  <a:lnTo>
                    <a:pt x="66" y="61"/>
                  </a:lnTo>
                  <a:lnTo>
                    <a:pt x="85" y="57"/>
                  </a:lnTo>
                  <a:lnTo>
                    <a:pt x="108" y="51"/>
                  </a:lnTo>
                  <a:lnTo>
                    <a:pt x="133" y="47"/>
                  </a:lnTo>
                  <a:lnTo>
                    <a:pt x="135" y="59"/>
                  </a:lnTo>
                  <a:lnTo>
                    <a:pt x="119" y="61"/>
                  </a:lnTo>
                  <a:lnTo>
                    <a:pt x="98" y="65"/>
                  </a:lnTo>
                  <a:lnTo>
                    <a:pt x="75" y="70"/>
                  </a:lnTo>
                  <a:lnTo>
                    <a:pt x="52" y="78"/>
                  </a:lnTo>
                  <a:lnTo>
                    <a:pt x="31" y="88"/>
                  </a:lnTo>
                  <a:lnTo>
                    <a:pt x="16" y="103"/>
                  </a:lnTo>
                  <a:lnTo>
                    <a:pt x="10" y="120"/>
                  </a:lnTo>
                  <a:lnTo>
                    <a:pt x="14" y="132"/>
                  </a:lnTo>
                  <a:lnTo>
                    <a:pt x="23" y="141"/>
                  </a:lnTo>
                  <a:lnTo>
                    <a:pt x="37" y="145"/>
                  </a:lnTo>
                  <a:lnTo>
                    <a:pt x="56" y="147"/>
                  </a:lnTo>
                  <a:lnTo>
                    <a:pt x="83" y="147"/>
                  </a:lnTo>
                  <a:lnTo>
                    <a:pt x="108" y="147"/>
                  </a:lnTo>
                  <a:lnTo>
                    <a:pt x="129" y="145"/>
                  </a:lnTo>
                  <a:lnTo>
                    <a:pt x="141" y="145"/>
                  </a:lnTo>
                  <a:lnTo>
                    <a:pt x="141" y="158"/>
                  </a:lnTo>
                  <a:lnTo>
                    <a:pt x="108" y="158"/>
                  </a:lnTo>
                  <a:lnTo>
                    <a:pt x="83" y="158"/>
                  </a:lnTo>
                  <a:lnTo>
                    <a:pt x="64" y="158"/>
                  </a:lnTo>
                  <a:lnTo>
                    <a:pt x="46" y="158"/>
                  </a:lnTo>
                  <a:lnTo>
                    <a:pt x="29" y="153"/>
                  </a:lnTo>
                  <a:lnTo>
                    <a:pt x="14" y="147"/>
                  </a:lnTo>
                  <a:lnTo>
                    <a:pt x="4" y="137"/>
                  </a:lnTo>
                  <a:lnTo>
                    <a:pt x="0" y="120"/>
                  </a:lnTo>
                  <a:lnTo>
                    <a:pt x="4" y="105"/>
                  </a:lnTo>
                  <a:lnTo>
                    <a:pt x="12" y="91"/>
                  </a:lnTo>
                  <a:lnTo>
                    <a:pt x="29" y="78"/>
                  </a:lnTo>
                  <a:lnTo>
                    <a:pt x="56" y="65"/>
                  </a:lnTo>
                  <a:lnTo>
                    <a:pt x="52" y="57"/>
                  </a:lnTo>
                  <a:lnTo>
                    <a:pt x="50" y="49"/>
                  </a:lnTo>
                  <a:lnTo>
                    <a:pt x="50" y="42"/>
                  </a:lnTo>
                  <a:lnTo>
                    <a:pt x="50" y="36"/>
                  </a:lnTo>
                  <a:lnTo>
                    <a:pt x="50" y="32"/>
                  </a:lnTo>
                  <a:lnTo>
                    <a:pt x="50" y="26"/>
                  </a:lnTo>
                  <a:lnTo>
                    <a:pt x="50" y="17"/>
                  </a:lnTo>
                  <a:lnTo>
                    <a:pt x="48" y="11"/>
                  </a:lnTo>
                  <a:lnTo>
                    <a:pt x="48" y="5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63"/>
            <p:cNvSpPr>
              <a:spLocks noEditPoints="1"/>
            </p:cNvSpPr>
            <p:nvPr/>
          </p:nvSpPr>
          <p:spPr bwMode="auto">
            <a:xfrm>
              <a:off x="6533" y="1513"/>
              <a:ext cx="166" cy="170"/>
            </a:xfrm>
            <a:custGeom>
              <a:avLst/>
              <a:gdLst>
                <a:gd name="T0" fmla="*/ 108 w 166"/>
                <a:gd name="T1" fmla="*/ 90 h 170"/>
                <a:gd name="T2" fmla="*/ 108 w 166"/>
                <a:gd name="T3" fmla="*/ 153 h 170"/>
                <a:gd name="T4" fmla="*/ 110 w 166"/>
                <a:gd name="T5" fmla="*/ 157 h 170"/>
                <a:gd name="T6" fmla="*/ 139 w 166"/>
                <a:gd name="T7" fmla="*/ 157 h 170"/>
                <a:gd name="T8" fmla="*/ 150 w 166"/>
                <a:gd name="T9" fmla="*/ 155 h 170"/>
                <a:gd name="T10" fmla="*/ 154 w 166"/>
                <a:gd name="T11" fmla="*/ 147 h 170"/>
                <a:gd name="T12" fmla="*/ 156 w 166"/>
                <a:gd name="T13" fmla="*/ 134 h 170"/>
                <a:gd name="T14" fmla="*/ 166 w 166"/>
                <a:gd name="T15" fmla="*/ 134 h 170"/>
                <a:gd name="T16" fmla="*/ 162 w 166"/>
                <a:gd name="T17" fmla="*/ 153 h 170"/>
                <a:gd name="T18" fmla="*/ 158 w 166"/>
                <a:gd name="T19" fmla="*/ 164 h 170"/>
                <a:gd name="T20" fmla="*/ 147 w 166"/>
                <a:gd name="T21" fmla="*/ 166 h 170"/>
                <a:gd name="T22" fmla="*/ 110 w 166"/>
                <a:gd name="T23" fmla="*/ 166 h 170"/>
                <a:gd name="T24" fmla="*/ 100 w 166"/>
                <a:gd name="T25" fmla="*/ 164 h 170"/>
                <a:gd name="T26" fmla="*/ 97 w 166"/>
                <a:gd name="T27" fmla="*/ 153 h 170"/>
                <a:gd name="T28" fmla="*/ 52 w 166"/>
                <a:gd name="T29" fmla="*/ 90 h 170"/>
                <a:gd name="T30" fmla="*/ 58 w 166"/>
                <a:gd name="T31" fmla="*/ 122 h 170"/>
                <a:gd name="T32" fmla="*/ 33 w 166"/>
                <a:gd name="T33" fmla="*/ 160 h 170"/>
                <a:gd name="T34" fmla="*/ 0 w 166"/>
                <a:gd name="T35" fmla="*/ 157 h 170"/>
                <a:gd name="T36" fmla="*/ 37 w 166"/>
                <a:gd name="T37" fmla="*/ 141 h 170"/>
                <a:gd name="T38" fmla="*/ 50 w 166"/>
                <a:gd name="T39" fmla="*/ 111 h 170"/>
                <a:gd name="T40" fmla="*/ 4 w 166"/>
                <a:gd name="T41" fmla="*/ 74 h 170"/>
                <a:gd name="T42" fmla="*/ 162 w 166"/>
                <a:gd name="T43" fmla="*/ 105 h 170"/>
                <a:gd name="T44" fmla="*/ 152 w 166"/>
                <a:gd name="T45" fmla="*/ 82 h 170"/>
                <a:gd name="T46" fmla="*/ 14 w 166"/>
                <a:gd name="T47" fmla="*/ 105 h 170"/>
                <a:gd name="T48" fmla="*/ 4 w 166"/>
                <a:gd name="T49" fmla="*/ 74 h 170"/>
                <a:gd name="T50" fmla="*/ 87 w 166"/>
                <a:gd name="T51" fmla="*/ 0 h 170"/>
                <a:gd name="T52" fmla="*/ 166 w 166"/>
                <a:gd name="T53" fmla="*/ 17 h 170"/>
                <a:gd name="T54" fmla="*/ 87 w 166"/>
                <a:gd name="T55" fmla="*/ 25 h 170"/>
                <a:gd name="T56" fmla="*/ 156 w 166"/>
                <a:gd name="T57" fmla="*/ 46 h 170"/>
                <a:gd name="T58" fmla="*/ 10 w 166"/>
                <a:gd name="T59" fmla="*/ 55 h 170"/>
                <a:gd name="T60" fmla="*/ 79 w 166"/>
                <a:gd name="T61" fmla="*/ 46 h 170"/>
                <a:gd name="T62" fmla="*/ 0 w 166"/>
                <a:gd name="T63" fmla="*/ 25 h 170"/>
                <a:gd name="T64" fmla="*/ 79 w 166"/>
                <a:gd name="T65" fmla="*/ 17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6" h="170">
                  <a:moveTo>
                    <a:pt x="97" y="90"/>
                  </a:moveTo>
                  <a:lnTo>
                    <a:pt x="108" y="90"/>
                  </a:lnTo>
                  <a:lnTo>
                    <a:pt x="108" y="151"/>
                  </a:lnTo>
                  <a:lnTo>
                    <a:pt x="108" y="153"/>
                  </a:lnTo>
                  <a:lnTo>
                    <a:pt x="108" y="155"/>
                  </a:lnTo>
                  <a:lnTo>
                    <a:pt x="110" y="157"/>
                  </a:lnTo>
                  <a:lnTo>
                    <a:pt x="112" y="157"/>
                  </a:lnTo>
                  <a:lnTo>
                    <a:pt x="139" y="157"/>
                  </a:lnTo>
                  <a:lnTo>
                    <a:pt x="147" y="157"/>
                  </a:lnTo>
                  <a:lnTo>
                    <a:pt x="150" y="155"/>
                  </a:lnTo>
                  <a:lnTo>
                    <a:pt x="152" y="153"/>
                  </a:lnTo>
                  <a:lnTo>
                    <a:pt x="154" y="147"/>
                  </a:lnTo>
                  <a:lnTo>
                    <a:pt x="156" y="141"/>
                  </a:lnTo>
                  <a:lnTo>
                    <a:pt x="156" y="134"/>
                  </a:lnTo>
                  <a:lnTo>
                    <a:pt x="156" y="130"/>
                  </a:lnTo>
                  <a:lnTo>
                    <a:pt x="166" y="134"/>
                  </a:lnTo>
                  <a:lnTo>
                    <a:pt x="164" y="145"/>
                  </a:lnTo>
                  <a:lnTo>
                    <a:pt x="162" y="153"/>
                  </a:lnTo>
                  <a:lnTo>
                    <a:pt x="160" y="160"/>
                  </a:lnTo>
                  <a:lnTo>
                    <a:pt x="158" y="164"/>
                  </a:lnTo>
                  <a:lnTo>
                    <a:pt x="154" y="166"/>
                  </a:lnTo>
                  <a:lnTo>
                    <a:pt x="147" y="166"/>
                  </a:lnTo>
                  <a:lnTo>
                    <a:pt x="139" y="166"/>
                  </a:lnTo>
                  <a:lnTo>
                    <a:pt x="110" y="166"/>
                  </a:lnTo>
                  <a:lnTo>
                    <a:pt x="104" y="166"/>
                  </a:lnTo>
                  <a:lnTo>
                    <a:pt x="100" y="164"/>
                  </a:lnTo>
                  <a:lnTo>
                    <a:pt x="97" y="160"/>
                  </a:lnTo>
                  <a:lnTo>
                    <a:pt x="97" y="153"/>
                  </a:lnTo>
                  <a:lnTo>
                    <a:pt x="97" y="90"/>
                  </a:lnTo>
                  <a:close/>
                  <a:moveTo>
                    <a:pt x="52" y="90"/>
                  </a:moveTo>
                  <a:lnTo>
                    <a:pt x="62" y="90"/>
                  </a:lnTo>
                  <a:lnTo>
                    <a:pt x="58" y="122"/>
                  </a:lnTo>
                  <a:lnTo>
                    <a:pt x="50" y="145"/>
                  </a:lnTo>
                  <a:lnTo>
                    <a:pt x="33" y="160"/>
                  </a:lnTo>
                  <a:lnTo>
                    <a:pt x="4" y="170"/>
                  </a:lnTo>
                  <a:lnTo>
                    <a:pt x="0" y="157"/>
                  </a:lnTo>
                  <a:lnTo>
                    <a:pt x="22" y="151"/>
                  </a:lnTo>
                  <a:lnTo>
                    <a:pt x="37" y="141"/>
                  </a:lnTo>
                  <a:lnTo>
                    <a:pt x="45" y="128"/>
                  </a:lnTo>
                  <a:lnTo>
                    <a:pt x="50" y="111"/>
                  </a:lnTo>
                  <a:lnTo>
                    <a:pt x="52" y="90"/>
                  </a:lnTo>
                  <a:close/>
                  <a:moveTo>
                    <a:pt x="4" y="74"/>
                  </a:moveTo>
                  <a:lnTo>
                    <a:pt x="162" y="74"/>
                  </a:lnTo>
                  <a:lnTo>
                    <a:pt x="162" y="105"/>
                  </a:lnTo>
                  <a:lnTo>
                    <a:pt x="152" y="105"/>
                  </a:lnTo>
                  <a:lnTo>
                    <a:pt x="152" y="82"/>
                  </a:lnTo>
                  <a:lnTo>
                    <a:pt x="14" y="82"/>
                  </a:lnTo>
                  <a:lnTo>
                    <a:pt x="14" y="105"/>
                  </a:lnTo>
                  <a:lnTo>
                    <a:pt x="4" y="105"/>
                  </a:lnTo>
                  <a:lnTo>
                    <a:pt x="4" y="74"/>
                  </a:lnTo>
                  <a:close/>
                  <a:moveTo>
                    <a:pt x="79" y="0"/>
                  </a:moveTo>
                  <a:lnTo>
                    <a:pt x="87" y="0"/>
                  </a:lnTo>
                  <a:lnTo>
                    <a:pt x="87" y="17"/>
                  </a:lnTo>
                  <a:lnTo>
                    <a:pt x="166" y="17"/>
                  </a:lnTo>
                  <a:lnTo>
                    <a:pt x="166" y="25"/>
                  </a:lnTo>
                  <a:lnTo>
                    <a:pt x="87" y="25"/>
                  </a:lnTo>
                  <a:lnTo>
                    <a:pt x="87" y="46"/>
                  </a:lnTo>
                  <a:lnTo>
                    <a:pt x="156" y="46"/>
                  </a:lnTo>
                  <a:lnTo>
                    <a:pt x="156" y="55"/>
                  </a:lnTo>
                  <a:lnTo>
                    <a:pt x="10" y="55"/>
                  </a:lnTo>
                  <a:lnTo>
                    <a:pt x="10" y="46"/>
                  </a:lnTo>
                  <a:lnTo>
                    <a:pt x="79" y="46"/>
                  </a:lnTo>
                  <a:lnTo>
                    <a:pt x="79" y="25"/>
                  </a:lnTo>
                  <a:lnTo>
                    <a:pt x="0" y="25"/>
                  </a:lnTo>
                  <a:lnTo>
                    <a:pt x="0" y="17"/>
                  </a:lnTo>
                  <a:lnTo>
                    <a:pt x="79" y="17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Freeform 64"/>
            <p:cNvSpPr>
              <a:spLocks noEditPoints="1"/>
            </p:cNvSpPr>
            <p:nvPr/>
          </p:nvSpPr>
          <p:spPr bwMode="auto">
            <a:xfrm>
              <a:off x="6712" y="1513"/>
              <a:ext cx="170" cy="170"/>
            </a:xfrm>
            <a:custGeom>
              <a:avLst/>
              <a:gdLst>
                <a:gd name="T0" fmla="*/ 89 w 170"/>
                <a:gd name="T1" fmla="*/ 107 h 170"/>
                <a:gd name="T2" fmla="*/ 89 w 170"/>
                <a:gd name="T3" fmla="*/ 128 h 170"/>
                <a:gd name="T4" fmla="*/ 150 w 170"/>
                <a:gd name="T5" fmla="*/ 128 h 170"/>
                <a:gd name="T6" fmla="*/ 150 w 170"/>
                <a:gd name="T7" fmla="*/ 107 h 170"/>
                <a:gd name="T8" fmla="*/ 89 w 170"/>
                <a:gd name="T9" fmla="*/ 107 h 170"/>
                <a:gd name="T10" fmla="*/ 89 w 170"/>
                <a:gd name="T11" fmla="*/ 82 h 170"/>
                <a:gd name="T12" fmla="*/ 89 w 170"/>
                <a:gd name="T13" fmla="*/ 99 h 170"/>
                <a:gd name="T14" fmla="*/ 150 w 170"/>
                <a:gd name="T15" fmla="*/ 99 h 170"/>
                <a:gd name="T16" fmla="*/ 150 w 170"/>
                <a:gd name="T17" fmla="*/ 82 h 170"/>
                <a:gd name="T18" fmla="*/ 89 w 170"/>
                <a:gd name="T19" fmla="*/ 82 h 170"/>
                <a:gd name="T20" fmla="*/ 89 w 170"/>
                <a:gd name="T21" fmla="*/ 55 h 170"/>
                <a:gd name="T22" fmla="*/ 89 w 170"/>
                <a:gd name="T23" fmla="*/ 72 h 170"/>
                <a:gd name="T24" fmla="*/ 150 w 170"/>
                <a:gd name="T25" fmla="*/ 72 h 170"/>
                <a:gd name="T26" fmla="*/ 150 w 170"/>
                <a:gd name="T27" fmla="*/ 55 h 170"/>
                <a:gd name="T28" fmla="*/ 89 w 170"/>
                <a:gd name="T29" fmla="*/ 55 h 170"/>
                <a:gd name="T30" fmla="*/ 52 w 170"/>
                <a:gd name="T31" fmla="*/ 46 h 170"/>
                <a:gd name="T32" fmla="*/ 62 w 170"/>
                <a:gd name="T33" fmla="*/ 46 h 170"/>
                <a:gd name="T34" fmla="*/ 62 w 170"/>
                <a:gd name="T35" fmla="*/ 153 h 170"/>
                <a:gd name="T36" fmla="*/ 170 w 170"/>
                <a:gd name="T37" fmla="*/ 153 h 170"/>
                <a:gd name="T38" fmla="*/ 170 w 170"/>
                <a:gd name="T39" fmla="*/ 162 h 170"/>
                <a:gd name="T40" fmla="*/ 62 w 170"/>
                <a:gd name="T41" fmla="*/ 162 h 170"/>
                <a:gd name="T42" fmla="*/ 62 w 170"/>
                <a:gd name="T43" fmla="*/ 170 h 170"/>
                <a:gd name="T44" fmla="*/ 52 w 170"/>
                <a:gd name="T45" fmla="*/ 170 h 170"/>
                <a:gd name="T46" fmla="*/ 52 w 170"/>
                <a:gd name="T47" fmla="*/ 46 h 170"/>
                <a:gd name="T48" fmla="*/ 35 w 170"/>
                <a:gd name="T49" fmla="*/ 2 h 170"/>
                <a:gd name="T50" fmla="*/ 43 w 170"/>
                <a:gd name="T51" fmla="*/ 4 h 170"/>
                <a:gd name="T52" fmla="*/ 41 w 170"/>
                <a:gd name="T53" fmla="*/ 13 h 170"/>
                <a:gd name="T54" fmla="*/ 37 w 170"/>
                <a:gd name="T55" fmla="*/ 25 h 170"/>
                <a:gd name="T56" fmla="*/ 33 w 170"/>
                <a:gd name="T57" fmla="*/ 42 h 170"/>
                <a:gd name="T58" fmla="*/ 33 w 170"/>
                <a:gd name="T59" fmla="*/ 170 h 170"/>
                <a:gd name="T60" fmla="*/ 23 w 170"/>
                <a:gd name="T61" fmla="*/ 170 h 170"/>
                <a:gd name="T62" fmla="*/ 23 w 170"/>
                <a:gd name="T63" fmla="*/ 65 h 170"/>
                <a:gd name="T64" fmla="*/ 18 w 170"/>
                <a:gd name="T65" fmla="*/ 74 h 170"/>
                <a:gd name="T66" fmla="*/ 14 w 170"/>
                <a:gd name="T67" fmla="*/ 80 h 170"/>
                <a:gd name="T68" fmla="*/ 10 w 170"/>
                <a:gd name="T69" fmla="*/ 84 h 170"/>
                <a:gd name="T70" fmla="*/ 8 w 170"/>
                <a:gd name="T71" fmla="*/ 88 h 170"/>
                <a:gd name="T72" fmla="*/ 0 w 170"/>
                <a:gd name="T73" fmla="*/ 78 h 170"/>
                <a:gd name="T74" fmla="*/ 14 w 170"/>
                <a:gd name="T75" fmla="*/ 57 h 170"/>
                <a:gd name="T76" fmla="*/ 27 w 170"/>
                <a:gd name="T77" fmla="*/ 32 h 170"/>
                <a:gd name="T78" fmla="*/ 35 w 170"/>
                <a:gd name="T79" fmla="*/ 2 h 170"/>
                <a:gd name="T80" fmla="*/ 104 w 170"/>
                <a:gd name="T81" fmla="*/ 0 h 170"/>
                <a:gd name="T82" fmla="*/ 114 w 170"/>
                <a:gd name="T83" fmla="*/ 0 h 170"/>
                <a:gd name="T84" fmla="*/ 114 w 170"/>
                <a:gd name="T85" fmla="*/ 19 h 170"/>
                <a:gd name="T86" fmla="*/ 170 w 170"/>
                <a:gd name="T87" fmla="*/ 19 h 170"/>
                <a:gd name="T88" fmla="*/ 170 w 170"/>
                <a:gd name="T89" fmla="*/ 30 h 170"/>
                <a:gd name="T90" fmla="*/ 114 w 170"/>
                <a:gd name="T91" fmla="*/ 30 h 170"/>
                <a:gd name="T92" fmla="*/ 114 w 170"/>
                <a:gd name="T93" fmla="*/ 46 h 170"/>
                <a:gd name="T94" fmla="*/ 160 w 170"/>
                <a:gd name="T95" fmla="*/ 46 h 170"/>
                <a:gd name="T96" fmla="*/ 160 w 170"/>
                <a:gd name="T97" fmla="*/ 136 h 170"/>
                <a:gd name="T98" fmla="*/ 79 w 170"/>
                <a:gd name="T99" fmla="*/ 136 h 170"/>
                <a:gd name="T100" fmla="*/ 79 w 170"/>
                <a:gd name="T101" fmla="*/ 46 h 170"/>
                <a:gd name="T102" fmla="*/ 104 w 170"/>
                <a:gd name="T103" fmla="*/ 46 h 170"/>
                <a:gd name="T104" fmla="*/ 104 w 170"/>
                <a:gd name="T105" fmla="*/ 30 h 170"/>
                <a:gd name="T106" fmla="*/ 50 w 170"/>
                <a:gd name="T107" fmla="*/ 30 h 170"/>
                <a:gd name="T108" fmla="*/ 50 w 170"/>
                <a:gd name="T109" fmla="*/ 19 h 170"/>
                <a:gd name="T110" fmla="*/ 104 w 170"/>
                <a:gd name="T111" fmla="*/ 19 h 170"/>
                <a:gd name="T112" fmla="*/ 104 w 170"/>
                <a:gd name="T11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0" h="170">
                  <a:moveTo>
                    <a:pt x="89" y="107"/>
                  </a:moveTo>
                  <a:lnTo>
                    <a:pt x="89" y="128"/>
                  </a:lnTo>
                  <a:lnTo>
                    <a:pt x="150" y="128"/>
                  </a:lnTo>
                  <a:lnTo>
                    <a:pt x="150" y="107"/>
                  </a:lnTo>
                  <a:lnTo>
                    <a:pt x="89" y="107"/>
                  </a:lnTo>
                  <a:close/>
                  <a:moveTo>
                    <a:pt x="89" y="82"/>
                  </a:moveTo>
                  <a:lnTo>
                    <a:pt x="89" y="99"/>
                  </a:lnTo>
                  <a:lnTo>
                    <a:pt x="150" y="99"/>
                  </a:lnTo>
                  <a:lnTo>
                    <a:pt x="150" y="82"/>
                  </a:lnTo>
                  <a:lnTo>
                    <a:pt x="89" y="82"/>
                  </a:lnTo>
                  <a:close/>
                  <a:moveTo>
                    <a:pt x="89" y="55"/>
                  </a:moveTo>
                  <a:lnTo>
                    <a:pt x="89" y="72"/>
                  </a:lnTo>
                  <a:lnTo>
                    <a:pt x="150" y="72"/>
                  </a:lnTo>
                  <a:lnTo>
                    <a:pt x="150" y="55"/>
                  </a:lnTo>
                  <a:lnTo>
                    <a:pt x="89" y="55"/>
                  </a:lnTo>
                  <a:close/>
                  <a:moveTo>
                    <a:pt x="52" y="46"/>
                  </a:moveTo>
                  <a:lnTo>
                    <a:pt x="62" y="46"/>
                  </a:lnTo>
                  <a:lnTo>
                    <a:pt x="62" y="153"/>
                  </a:lnTo>
                  <a:lnTo>
                    <a:pt x="170" y="153"/>
                  </a:lnTo>
                  <a:lnTo>
                    <a:pt x="170" y="162"/>
                  </a:lnTo>
                  <a:lnTo>
                    <a:pt x="62" y="162"/>
                  </a:lnTo>
                  <a:lnTo>
                    <a:pt x="62" y="170"/>
                  </a:lnTo>
                  <a:lnTo>
                    <a:pt x="52" y="170"/>
                  </a:lnTo>
                  <a:lnTo>
                    <a:pt x="52" y="46"/>
                  </a:lnTo>
                  <a:close/>
                  <a:moveTo>
                    <a:pt x="35" y="2"/>
                  </a:moveTo>
                  <a:lnTo>
                    <a:pt x="43" y="4"/>
                  </a:lnTo>
                  <a:lnTo>
                    <a:pt x="41" y="13"/>
                  </a:lnTo>
                  <a:lnTo>
                    <a:pt x="37" y="25"/>
                  </a:lnTo>
                  <a:lnTo>
                    <a:pt x="33" y="42"/>
                  </a:lnTo>
                  <a:lnTo>
                    <a:pt x="33" y="170"/>
                  </a:lnTo>
                  <a:lnTo>
                    <a:pt x="23" y="170"/>
                  </a:lnTo>
                  <a:lnTo>
                    <a:pt x="23" y="65"/>
                  </a:lnTo>
                  <a:lnTo>
                    <a:pt x="18" y="74"/>
                  </a:lnTo>
                  <a:lnTo>
                    <a:pt x="14" y="80"/>
                  </a:lnTo>
                  <a:lnTo>
                    <a:pt x="10" y="84"/>
                  </a:lnTo>
                  <a:lnTo>
                    <a:pt x="8" y="88"/>
                  </a:lnTo>
                  <a:lnTo>
                    <a:pt x="0" y="78"/>
                  </a:lnTo>
                  <a:lnTo>
                    <a:pt x="14" y="57"/>
                  </a:lnTo>
                  <a:lnTo>
                    <a:pt x="27" y="32"/>
                  </a:lnTo>
                  <a:lnTo>
                    <a:pt x="35" y="2"/>
                  </a:lnTo>
                  <a:close/>
                  <a:moveTo>
                    <a:pt x="104" y="0"/>
                  </a:moveTo>
                  <a:lnTo>
                    <a:pt x="114" y="0"/>
                  </a:lnTo>
                  <a:lnTo>
                    <a:pt x="114" y="19"/>
                  </a:lnTo>
                  <a:lnTo>
                    <a:pt x="170" y="19"/>
                  </a:lnTo>
                  <a:lnTo>
                    <a:pt x="170" y="30"/>
                  </a:lnTo>
                  <a:lnTo>
                    <a:pt x="114" y="30"/>
                  </a:lnTo>
                  <a:lnTo>
                    <a:pt x="114" y="46"/>
                  </a:lnTo>
                  <a:lnTo>
                    <a:pt x="160" y="46"/>
                  </a:lnTo>
                  <a:lnTo>
                    <a:pt x="160" y="136"/>
                  </a:lnTo>
                  <a:lnTo>
                    <a:pt x="79" y="136"/>
                  </a:lnTo>
                  <a:lnTo>
                    <a:pt x="79" y="46"/>
                  </a:lnTo>
                  <a:lnTo>
                    <a:pt x="104" y="46"/>
                  </a:lnTo>
                  <a:lnTo>
                    <a:pt x="104" y="30"/>
                  </a:lnTo>
                  <a:lnTo>
                    <a:pt x="50" y="30"/>
                  </a:lnTo>
                  <a:lnTo>
                    <a:pt x="50" y="19"/>
                  </a:lnTo>
                  <a:lnTo>
                    <a:pt x="104" y="19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65"/>
            <p:cNvSpPr>
              <a:spLocks noEditPoints="1"/>
            </p:cNvSpPr>
            <p:nvPr/>
          </p:nvSpPr>
          <p:spPr bwMode="auto">
            <a:xfrm>
              <a:off x="6899" y="1526"/>
              <a:ext cx="165" cy="151"/>
            </a:xfrm>
            <a:custGeom>
              <a:avLst/>
              <a:gdLst>
                <a:gd name="T0" fmla="*/ 52 w 165"/>
                <a:gd name="T1" fmla="*/ 17 h 151"/>
                <a:gd name="T2" fmla="*/ 21 w 165"/>
                <a:gd name="T3" fmla="*/ 44 h 151"/>
                <a:gd name="T4" fmla="*/ 10 w 165"/>
                <a:gd name="T5" fmla="*/ 84 h 151"/>
                <a:gd name="T6" fmla="*/ 17 w 165"/>
                <a:gd name="T7" fmla="*/ 109 h 151"/>
                <a:gd name="T8" fmla="*/ 33 w 165"/>
                <a:gd name="T9" fmla="*/ 123 h 151"/>
                <a:gd name="T10" fmla="*/ 44 w 165"/>
                <a:gd name="T11" fmla="*/ 119 h 151"/>
                <a:gd name="T12" fmla="*/ 54 w 165"/>
                <a:gd name="T13" fmla="*/ 107 h 151"/>
                <a:gd name="T14" fmla="*/ 71 w 165"/>
                <a:gd name="T15" fmla="*/ 59 h 151"/>
                <a:gd name="T16" fmla="*/ 77 w 165"/>
                <a:gd name="T17" fmla="*/ 10 h 151"/>
                <a:gd name="T18" fmla="*/ 113 w 165"/>
                <a:gd name="T19" fmla="*/ 2 h 151"/>
                <a:gd name="T20" fmla="*/ 148 w 165"/>
                <a:gd name="T21" fmla="*/ 23 h 151"/>
                <a:gd name="T22" fmla="*/ 163 w 165"/>
                <a:gd name="T23" fmla="*/ 54 h 151"/>
                <a:gd name="T24" fmla="*/ 160 w 165"/>
                <a:gd name="T25" fmla="*/ 98 h 151"/>
                <a:gd name="T26" fmla="*/ 138 w 165"/>
                <a:gd name="T27" fmla="*/ 132 h 151"/>
                <a:gd name="T28" fmla="*/ 108 w 165"/>
                <a:gd name="T29" fmla="*/ 147 h 151"/>
                <a:gd name="T30" fmla="*/ 81 w 165"/>
                <a:gd name="T31" fmla="*/ 151 h 151"/>
                <a:gd name="T32" fmla="*/ 90 w 165"/>
                <a:gd name="T33" fmla="*/ 138 h 151"/>
                <a:gd name="T34" fmla="*/ 117 w 165"/>
                <a:gd name="T35" fmla="*/ 132 h 151"/>
                <a:gd name="T36" fmla="*/ 142 w 165"/>
                <a:gd name="T37" fmla="*/ 111 h 151"/>
                <a:gd name="T38" fmla="*/ 152 w 165"/>
                <a:gd name="T39" fmla="*/ 73 h 151"/>
                <a:gd name="T40" fmla="*/ 150 w 165"/>
                <a:gd name="T41" fmla="*/ 54 h 151"/>
                <a:gd name="T42" fmla="*/ 138 w 165"/>
                <a:gd name="T43" fmla="*/ 29 h 151"/>
                <a:gd name="T44" fmla="*/ 110 w 165"/>
                <a:gd name="T45" fmla="*/ 12 h 151"/>
                <a:gd name="T46" fmla="*/ 83 w 165"/>
                <a:gd name="T47" fmla="*/ 48 h 151"/>
                <a:gd name="T48" fmla="*/ 63 w 165"/>
                <a:gd name="T49" fmla="*/ 113 h 151"/>
                <a:gd name="T50" fmla="*/ 48 w 165"/>
                <a:gd name="T51" fmla="*/ 128 h 151"/>
                <a:gd name="T52" fmla="*/ 38 w 165"/>
                <a:gd name="T53" fmla="*/ 134 h 151"/>
                <a:gd name="T54" fmla="*/ 21 w 165"/>
                <a:gd name="T55" fmla="*/ 132 h 151"/>
                <a:gd name="T56" fmla="*/ 2 w 165"/>
                <a:gd name="T57" fmla="*/ 105 h 151"/>
                <a:gd name="T58" fmla="*/ 4 w 165"/>
                <a:gd name="T59" fmla="*/ 56 h 151"/>
                <a:gd name="T60" fmla="*/ 33 w 165"/>
                <a:gd name="T61" fmla="*/ 15 h 151"/>
                <a:gd name="T62" fmla="*/ 88 w 165"/>
                <a:gd name="T63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5" h="151">
                  <a:moveTo>
                    <a:pt x="77" y="10"/>
                  </a:moveTo>
                  <a:lnTo>
                    <a:pt x="52" y="17"/>
                  </a:lnTo>
                  <a:lnTo>
                    <a:pt x="33" y="29"/>
                  </a:lnTo>
                  <a:lnTo>
                    <a:pt x="21" y="44"/>
                  </a:lnTo>
                  <a:lnTo>
                    <a:pt x="13" y="63"/>
                  </a:lnTo>
                  <a:lnTo>
                    <a:pt x="10" y="84"/>
                  </a:lnTo>
                  <a:lnTo>
                    <a:pt x="13" y="96"/>
                  </a:lnTo>
                  <a:lnTo>
                    <a:pt x="17" y="109"/>
                  </a:lnTo>
                  <a:lnTo>
                    <a:pt x="23" y="119"/>
                  </a:lnTo>
                  <a:lnTo>
                    <a:pt x="33" y="123"/>
                  </a:lnTo>
                  <a:lnTo>
                    <a:pt x="38" y="121"/>
                  </a:lnTo>
                  <a:lnTo>
                    <a:pt x="44" y="119"/>
                  </a:lnTo>
                  <a:lnTo>
                    <a:pt x="48" y="115"/>
                  </a:lnTo>
                  <a:lnTo>
                    <a:pt x="54" y="107"/>
                  </a:lnTo>
                  <a:lnTo>
                    <a:pt x="65" y="84"/>
                  </a:lnTo>
                  <a:lnTo>
                    <a:pt x="71" y="59"/>
                  </a:lnTo>
                  <a:lnTo>
                    <a:pt x="75" y="33"/>
                  </a:lnTo>
                  <a:lnTo>
                    <a:pt x="77" y="10"/>
                  </a:lnTo>
                  <a:close/>
                  <a:moveTo>
                    <a:pt x="88" y="0"/>
                  </a:moveTo>
                  <a:lnTo>
                    <a:pt x="113" y="2"/>
                  </a:lnTo>
                  <a:lnTo>
                    <a:pt x="133" y="10"/>
                  </a:lnTo>
                  <a:lnTo>
                    <a:pt x="148" y="23"/>
                  </a:lnTo>
                  <a:lnTo>
                    <a:pt x="156" y="38"/>
                  </a:lnTo>
                  <a:lnTo>
                    <a:pt x="163" y="54"/>
                  </a:lnTo>
                  <a:lnTo>
                    <a:pt x="165" y="71"/>
                  </a:lnTo>
                  <a:lnTo>
                    <a:pt x="160" y="98"/>
                  </a:lnTo>
                  <a:lnTo>
                    <a:pt x="152" y="117"/>
                  </a:lnTo>
                  <a:lnTo>
                    <a:pt x="138" y="132"/>
                  </a:lnTo>
                  <a:lnTo>
                    <a:pt x="123" y="140"/>
                  </a:lnTo>
                  <a:lnTo>
                    <a:pt x="108" y="147"/>
                  </a:lnTo>
                  <a:lnTo>
                    <a:pt x="94" y="149"/>
                  </a:lnTo>
                  <a:lnTo>
                    <a:pt x="81" y="151"/>
                  </a:lnTo>
                  <a:lnTo>
                    <a:pt x="79" y="138"/>
                  </a:lnTo>
                  <a:lnTo>
                    <a:pt x="90" y="138"/>
                  </a:lnTo>
                  <a:lnTo>
                    <a:pt x="102" y="136"/>
                  </a:lnTo>
                  <a:lnTo>
                    <a:pt x="117" y="132"/>
                  </a:lnTo>
                  <a:lnTo>
                    <a:pt x="131" y="123"/>
                  </a:lnTo>
                  <a:lnTo>
                    <a:pt x="142" y="111"/>
                  </a:lnTo>
                  <a:lnTo>
                    <a:pt x="150" y="96"/>
                  </a:lnTo>
                  <a:lnTo>
                    <a:pt x="152" y="73"/>
                  </a:lnTo>
                  <a:lnTo>
                    <a:pt x="152" y="65"/>
                  </a:lnTo>
                  <a:lnTo>
                    <a:pt x="150" y="54"/>
                  </a:lnTo>
                  <a:lnTo>
                    <a:pt x="146" y="42"/>
                  </a:lnTo>
                  <a:lnTo>
                    <a:pt x="138" y="29"/>
                  </a:lnTo>
                  <a:lnTo>
                    <a:pt x="127" y="19"/>
                  </a:lnTo>
                  <a:lnTo>
                    <a:pt x="110" y="12"/>
                  </a:lnTo>
                  <a:lnTo>
                    <a:pt x="88" y="8"/>
                  </a:lnTo>
                  <a:lnTo>
                    <a:pt x="83" y="48"/>
                  </a:lnTo>
                  <a:lnTo>
                    <a:pt x="75" y="82"/>
                  </a:lnTo>
                  <a:lnTo>
                    <a:pt x="63" y="113"/>
                  </a:lnTo>
                  <a:lnTo>
                    <a:pt x="56" y="121"/>
                  </a:lnTo>
                  <a:lnTo>
                    <a:pt x="48" y="128"/>
                  </a:lnTo>
                  <a:lnTo>
                    <a:pt x="44" y="132"/>
                  </a:lnTo>
                  <a:lnTo>
                    <a:pt x="38" y="134"/>
                  </a:lnTo>
                  <a:lnTo>
                    <a:pt x="33" y="134"/>
                  </a:lnTo>
                  <a:lnTo>
                    <a:pt x="21" y="132"/>
                  </a:lnTo>
                  <a:lnTo>
                    <a:pt x="10" y="119"/>
                  </a:lnTo>
                  <a:lnTo>
                    <a:pt x="2" y="105"/>
                  </a:lnTo>
                  <a:lnTo>
                    <a:pt x="0" y="84"/>
                  </a:lnTo>
                  <a:lnTo>
                    <a:pt x="4" y="56"/>
                  </a:lnTo>
                  <a:lnTo>
                    <a:pt x="15" y="33"/>
                  </a:lnTo>
                  <a:lnTo>
                    <a:pt x="33" y="15"/>
                  </a:lnTo>
                  <a:lnTo>
                    <a:pt x="58" y="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Freeform 66"/>
            <p:cNvSpPr>
              <a:spLocks noEditPoints="1"/>
            </p:cNvSpPr>
            <p:nvPr/>
          </p:nvSpPr>
          <p:spPr bwMode="auto">
            <a:xfrm>
              <a:off x="7080" y="1513"/>
              <a:ext cx="169" cy="170"/>
            </a:xfrm>
            <a:custGeom>
              <a:avLst/>
              <a:gdLst>
                <a:gd name="T0" fmla="*/ 52 w 169"/>
                <a:gd name="T1" fmla="*/ 109 h 170"/>
                <a:gd name="T2" fmla="*/ 156 w 169"/>
                <a:gd name="T3" fmla="*/ 109 h 170"/>
                <a:gd name="T4" fmla="*/ 156 w 169"/>
                <a:gd name="T5" fmla="*/ 118 h 170"/>
                <a:gd name="T6" fmla="*/ 109 w 169"/>
                <a:gd name="T7" fmla="*/ 118 h 170"/>
                <a:gd name="T8" fmla="*/ 109 w 169"/>
                <a:gd name="T9" fmla="*/ 155 h 170"/>
                <a:gd name="T10" fmla="*/ 167 w 169"/>
                <a:gd name="T11" fmla="*/ 155 h 170"/>
                <a:gd name="T12" fmla="*/ 167 w 169"/>
                <a:gd name="T13" fmla="*/ 164 h 170"/>
                <a:gd name="T14" fmla="*/ 38 w 169"/>
                <a:gd name="T15" fmla="*/ 164 h 170"/>
                <a:gd name="T16" fmla="*/ 38 w 169"/>
                <a:gd name="T17" fmla="*/ 155 h 170"/>
                <a:gd name="T18" fmla="*/ 98 w 169"/>
                <a:gd name="T19" fmla="*/ 155 h 170"/>
                <a:gd name="T20" fmla="*/ 98 w 169"/>
                <a:gd name="T21" fmla="*/ 118 h 170"/>
                <a:gd name="T22" fmla="*/ 52 w 169"/>
                <a:gd name="T23" fmla="*/ 118 h 170"/>
                <a:gd name="T24" fmla="*/ 52 w 169"/>
                <a:gd name="T25" fmla="*/ 109 h 170"/>
                <a:gd name="T26" fmla="*/ 119 w 169"/>
                <a:gd name="T27" fmla="*/ 0 h 170"/>
                <a:gd name="T28" fmla="*/ 129 w 169"/>
                <a:gd name="T29" fmla="*/ 4 h 170"/>
                <a:gd name="T30" fmla="*/ 125 w 169"/>
                <a:gd name="T31" fmla="*/ 11 h 170"/>
                <a:gd name="T32" fmla="*/ 121 w 169"/>
                <a:gd name="T33" fmla="*/ 19 h 170"/>
                <a:gd name="T34" fmla="*/ 117 w 169"/>
                <a:gd name="T35" fmla="*/ 25 h 170"/>
                <a:gd name="T36" fmla="*/ 163 w 169"/>
                <a:gd name="T37" fmla="*/ 25 h 170"/>
                <a:gd name="T38" fmla="*/ 163 w 169"/>
                <a:gd name="T39" fmla="*/ 34 h 170"/>
                <a:gd name="T40" fmla="*/ 90 w 169"/>
                <a:gd name="T41" fmla="*/ 34 h 170"/>
                <a:gd name="T42" fmla="*/ 90 w 169"/>
                <a:gd name="T43" fmla="*/ 53 h 170"/>
                <a:gd name="T44" fmla="*/ 156 w 169"/>
                <a:gd name="T45" fmla="*/ 53 h 170"/>
                <a:gd name="T46" fmla="*/ 156 w 169"/>
                <a:gd name="T47" fmla="*/ 63 h 170"/>
                <a:gd name="T48" fmla="*/ 90 w 169"/>
                <a:gd name="T49" fmla="*/ 63 h 170"/>
                <a:gd name="T50" fmla="*/ 90 w 169"/>
                <a:gd name="T51" fmla="*/ 84 h 170"/>
                <a:gd name="T52" fmla="*/ 169 w 169"/>
                <a:gd name="T53" fmla="*/ 84 h 170"/>
                <a:gd name="T54" fmla="*/ 169 w 169"/>
                <a:gd name="T55" fmla="*/ 92 h 170"/>
                <a:gd name="T56" fmla="*/ 48 w 169"/>
                <a:gd name="T57" fmla="*/ 92 h 170"/>
                <a:gd name="T58" fmla="*/ 42 w 169"/>
                <a:gd name="T59" fmla="*/ 124 h 170"/>
                <a:gd name="T60" fmla="*/ 27 w 169"/>
                <a:gd name="T61" fmla="*/ 149 h 170"/>
                <a:gd name="T62" fmla="*/ 6 w 169"/>
                <a:gd name="T63" fmla="*/ 170 h 170"/>
                <a:gd name="T64" fmla="*/ 0 w 169"/>
                <a:gd name="T65" fmla="*/ 164 h 170"/>
                <a:gd name="T66" fmla="*/ 17 w 169"/>
                <a:gd name="T67" fmla="*/ 147 h 170"/>
                <a:gd name="T68" fmla="*/ 31 w 169"/>
                <a:gd name="T69" fmla="*/ 124 h 170"/>
                <a:gd name="T70" fmla="*/ 38 w 169"/>
                <a:gd name="T71" fmla="*/ 92 h 170"/>
                <a:gd name="T72" fmla="*/ 0 w 169"/>
                <a:gd name="T73" fmla="*/ 92 h 170"/>
                <a:gd name="T74" fmla="*/ 0 w 169"/>
                <a:gd name="T75" fmla="*/ 84 h 170"/>
                <a:gd name="T76" fmla="*/ 79 w 169"/>
                <a:gd name="T77" fmla="*/ 84 h 170"/>
                <a:gd name="T78" fmla="*/ 79 w 169"/>
                <a:gd name="T79" fmla="*/ 63 h 170"/>
                <a:gd name="T80" fmla="*/ 13 w 169"/>
                <a:gd name="T81" fmla="*/ 63 h 170"/>
                <a:gd name="T82" fmla="*/ 13 w 169"/>
                <a:gd name="T83" fmla="*/ 53 h 170"/>
                <a:gd name="T84" fmla="*/ 79 w 169"/>
                <a:gd name="T85" fmla="*/ 53 h 170"/>
                <a:gd name="T86" fmla="*/ 79 w 169"/>
                <a:gd name="T87" fmla="*/ 34 h 170"/>
                <a:gd name="T88" fmla="*/ 6 w 169"/>
                <a:gd name="T89" fmla="*/ 34 h 170"/>
                <a:gd name="T90" fmla="*/ 6 w 169"/>
                <a:gd name="T91" fmla="*/ 25 h 170"/>
                <a:gd name="T92" fmla="*/ 52 w 169"/>
                <a:gd name="T93" fmla="*/ 25 h 170"/>
                <a:gd name="T94" fmla="*/ 50 w 169"/>
                <a:gd name="T95" fmla="*/ 19 h 170"/>
                <a:gd name="T96" fmla="*/ 46 w 169"/>
                <a:gd name="T97" fmla="*/ 13 h 170"/>
                <a:gd name="T98" fmla="*/ 42 w 169"/>
                <a:gd name="T99" fmla="*/ 9 h 170"/>
                <a:gd name="T100" fmla="*/ 40 w 169"/>
                <a:gd name="T101" fmla="*/ 4 h 170"/>
                <a:gd name="T102" fmla="*/ 50 w 169"/>
                <a:gd name="T103" fmla="*/ 0 h 170"/>
                <a:gd name="T104" fmla="*/ 56 w 169"/>
                <a:gd name="T105" fmla="*/ 13 h 170"/>
                <a:gd name="T106" fmla="*/ 65 w 169"/>
                <a:gd name="T107" fmla="*/ 25 h 170"/>
                <a:gd name="T108" fmla="*/ 106 w 169"/>
                <a:gd name="T109" fmla="*/ 25 h 170"/>
                <a:gd name="T110" fmla="*/ 113 w 169"/>
                <a:gd name="T111" fmla="*/ 13 h 170"/>
                <a:gd name="T112" fmla="*/ 119 w 169"/>
                <a:gd name="T11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9" h="170">
                  <a:moveTo>
                    <a:pt x="52" y="109"/>
                  </a:moveTo>
                  <a:lnTo>
                    <a:pt x="156" y="109"/>
                  </a:lnTo>
                  <a:lnTo>
                    <a:pt x="156" y="118"/>
                  </a:lnTo>
                  <a:lnTo>
                    <a:pt x="109" y="118"/>
                  </a:lnTo>
                  <a:lnTo>
                    <a:pt x="109" y="155"/>
                  </a:lnTo>
                  <a:lnTo>
                    <a:pt x="167" y="155"/>
                  </a:lnTo>
                  <a:lnTo>
                    <a:pt x="167" y="164"/>
                  </a:lnTo>
                  <a:lnTo>
                    <a:pt x="38" y="164"/>
                  </a:lnTo>
                  <a:lnTo>
                    <a:pt x="38" y="155"/>
                  </a:lnTo>
                  <a:lnTo>
                    <a:pt x="98" y="155"/>
                  </a:lnTo>
                  <a:lnTo>
                    <a:pt x="98" y="118"/>
                  </a:lnTo>
                  <a:lnTo>
                    <a:pt x="52" y="118"/>
                  </a:lnTo>
                  <a:lnTo>
                    <a:pt x="52" y="109"/>
                  </a:lnTo>
                  <a:close/>
                  <a:moveTo>
                    <a:pt x="119" y="0"/>
                  </a:moveTo>
                  <a:lnTo>
                    <a:pt x="129" y="4"/>
                  </a:lnTo>
                  <a:lnTo>
                    <a:pt x="125" y="11"/>
                  </a:lnTo>
                  <a:lnTo>
                    <a:pt x="121" y="19"/>
                  </a:lnTo>
                  <a:lnTo>
                    <a:pt x="117" y="25"/>
                  </a:lnTo>
                  <a:lnTo>
                    <a:pt x="163" y="25"/>
                  </a:lnTo>
                  <a:lnTo>
                    <a:pt x="163" y="34"/>
                  </a:lnTo>
                  <a:lnTo>
                    <a:pt x="90" y="34"/>
                  </a:lnTo>
                  <a:lnTo>
                    <a:pt x="90" y="53"/>
                  </a:lnTo>
                  <a:lnTo>
                    <a:pt x="156" y="53"/>
                  </a:lnTo>
                  <a:lnTo>
                    <a:pt x="156" y="63"/>
                  </a:lnTo>
                  <a:lnTo>
                    <a:pt x="90" y="63"/>
                  </a:lnTo>
                  <a:lnTo>
                    <a:pt x="90" y="84"/>
                  </a:lnTo>
                  <a:lnTo>
                    <a:pt x="169" y="84"/>
                  </a:lnTo>
                  <a:lnTo>
                    <a:pt x="169" y="92"/>
                  </a:lnTo>
                  <a:lnTo>
                    <a:pt x="48" y="92"/>
                  </a:lnTo>
                  <a:lnTo>
                    <a:pt x="42" y="124"/>
                  </a:lnTo>
                  <a:lnTo>
                    <a:pt x="27" y="149"/>
                  </a:lnTo>
                  <a:lnTo>
                    <a:pt x="6" y="170"/>
                  </a:lnTo>
                  <a:lnTo>
                    <a:pt x="0" y="164"/>
                  </a:lnTo>
                  <a:lnTo>
                    <a:pt x="17" y="147"/>
                  </a:lnTo>
                  <a:lnTo>
                    <a:pt x="31" y="124"/>
                  </a:lnTo>
                  <a:lnTo>
                    <a:pt x="38" y="92"/>
                  </a:lnTo>
                  <a:lnTo>
                    <a:pt x="0" y="92"/>
                  </a:lnTo>
                  <a:lnTo>
                    <a:pt x="0" y="84"/>
                  </a:lnTo>
                  <a:lnTo>
                    <a:pt x="79" y="84"/>
                  </a:lnTo>
                  <a:lnTo>
                    <a:pt x="79" y="63"/>
                  </a:lnTo>
                  <a:lnTo>
                    <a:pt x="13" y="63"/>
                  </a:lnTo>
                  <a:lnTo>
                    <a:pt x="13" y="53"/>
                  </a:lnTo>
                  <a:lnTo>
                    <a:pt x="79" y="53"/>
                  </a:lnTo>
                  <a:lnTo>
                    <a:pt x="79" y="34"/>
                  </a:lnTo>
                  <a:lnTo>
                    <a:pt x="6" y="34"/>
                  </a:lnTo>
                  <a:lnTo>
                    <a:pt x="6" y="25"/>
                  </a:lnTo>
                  <a:lnTo>
                    <a:pt x="52" y="25"/>
                  </a:lnTo>
                  <a:lnTo>
                    <a:pt x="50" y="19"/>
                  </a:lnTo>
                  <a:lnTo>
                    <a:pt x="46" y="13"/>
                  </a:lnTo>
                  <a:lnTo>
                    <a:pt x="42" y="9"/>
                  </a:lnTo>
                  <a:lnTo>
                    <a:pt x="40" y="4"/>
                  </a:lnTo>
                  <a:lnTo>
                    <a:pt x="50" y="0"/>
                  </a:lnTo>
                  <a:lnTo>
                    <a:pt x="56" y="13"/>
                  </a:lnTo>
                  <a:lnTo>
                    <a:pt x="65" y="25"/>
                  </a:lnTo>
                  <a:lnTo>
                    <a:pt x="106" y="25"/>
                  </a:lnTo>
                  <a:lnTo>
                    <a:pt x="113" y="13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5666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542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dirty="0" smtClean="0"/>
              <a:t>図</a:t>
            </a:r>
            <a:r>
              <a:rPr lang="en-US" altLang="ja-JP" sz="4000" dirty="0"/>
              <a:t>1. 3</a:t>
            </a:r>
            <a:r>
              <a:rPr lang="ja-JP" altLang="en-US" sz="4000" dirty="0"/>
              <a:t>　為替レートの</a:t>
            </a:r>
            <a:r>
              <a:rPr lang="en-US" altLang="ja-JP" sz="4000" dirty="0"/>
              <a:t>1</a:t>
            </a:r>
            <a:r>
              <a:rPr lang="ja-JP" altLang="en-US" sz="4000" dirty="0"/>
              <a:t>日の</a:t>
            </a:r>
            <a:r>
              <a:rPr lang="ja-JP" altLang="en-US" sz="4000" dirty="0" smtClean="0"/>
              <a:t>変動（</a:t>
            </a:r>
            <a:r>
              <a:rPr lang="en-US" altLang="ja-JP" sz="4000" dirty="0" smtClean="0"/>
              <a:t>p.6</a:t>
            </a:r>
            <a:r>
              <a:rPr lang="ja-JP" altLang="en-US" sz="4000" dirty="0" smtClean="0"/>
              <a:t>）</a:t>
            </a:r>
            <a:endParaRPr kumimoji="1" lang="ja-JP" altLang="en-US" sz="4000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2209800" y="1471486"/>
            <a:ext cx="7772400" cy="4986337"/>
            <a:chOff x="1392" y="973"/>
            <a:chExt cx="4896" cy="3141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92" y="973"/>
              <a:ext cx="4896" cy="3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H="1">
              <a:off x="1914" y="3870"/>
              <a:ext cx="3847" cy="0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830" y="3818"/>
              <a:ext cx="123" cy="104"/>
            </a:xfrm>
            <a:custGeom>
              <a:avLst/>
              <a:gdLst>
                <a:gd name="T0" fmla="*/ 123 w 123"/>
                <a:gd name="T1" fmla="*/ 0 h 104"/>
                <a:gd name="T2" fmla="*/ 102 w 123"/>
                <a:gd name="T3" fmla="*/ 52 h 104"/>
                <a:gd name="T4" fmla="*/ 123 w 123"/>
                <a:gd name="T5" fmla="*/ 104 h 104"/>
                <a:gd name="T6" fmla="*/ 0 w 123"/>
                <a:gd name="T7" fmla="*/ 52 h 104"/>
                <a:gd name="T8" fmla="*/ 123 w 123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104">
                  <a:moveTo>
                    <a:pt x="123" y="0"/>
                  </a:moveTo>
                  <a:lnTo>
                    <a:pt x="102" y="52"/>
                  </a:lnTo>
                  <a:lnTo>
                    <a:pt x="123" y="104"/>
                  </a:lnTo>
                  <a:lnTo>
                    <a:pt x="0" y="52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723" y="3818"/>
              <a:ext cx="123" cy="104"/>
            </a:xfrm>
            <a:custGeom>
              <a:avLst/>
              <a:gdLst>
                <a:gd name="T0" fmla="*/ 0 w 123"/>
                <a:gd name="T1" fmla="*/ 0 h 104"/>
                <a:gd name="T2" fmla="*/ 123 w 123"/>
                <a:gd name="T3" fmla="*/ 52 h 104"/>
                <a:gd name="T4" fmla="*/ 0 w 123"/>
                <a:gd name="T5" fmla="*/ 104 h 104"/>
                <a:gd name="T6" fmla="*/ 22 w 123"/>
                <a:gd name="T7" fmla="*/ 52 h 104"/>
                <a:gd name="T8" fmla="*/ 0 w 123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104">
                  <a:moveTo>
                    <a:pt x="0" y="0"/>
                  </a:moveTo>
                  <a:lnTo>
                    <a:pt x="123" y="52"/>
                  </a:lnTo>
                  <a:lnTo>
                    <a:pt x="0" y="104"/>
                  </a:lnTo>
                  <a:lnTo>
                    <a:pt x="22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1839" y="1147"/>
              <a:ext cx="0" cy="267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5837" y="1147"/>
              <a:ext cx="0" cy="267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791" y="2806"/>
              <a:ext cx="95" cy="95"/>
            </a:xfrm>
            <a:custGeom>
              <a:avLst/>
              <a:gdLst>
                <a:gd name="T0" fmla="*/ 48 w 95"/>
                <a:gd name="T1" fmla="*/ 0 h 95"/>
                <a:gd name="T2" fmla="*/ 65 w 95"/>
                <a:gd name="T3" fmla="*/ 3 h 95"/>
                <a:gd name="T4" fmla="*/ 82 w 95"/>
                <a:gd name="T5" fmla="*/ 13 h 95"/>
                <a:gd name="T6" fmla="*/ 91 w 95"/>
                <a:gd name="T7" fmla="*/ 28 h 95"/>
                <a:gd name="T8" fmla="*/ 95 w 95"/>
                <a:gd name="T9" fmla="*/ 47 h 95"/>
                <a:gd name="T10" fmla="*/ 91 w 95"/>
                <a:gd name="T11" fmla="*/ 65 h 95"/>
                <a:gd name="T12" fmla="*/ 82 w 95"/>
                <a:gd name="T13" fmla="*/ 80 h 95"/>
                <a:gd name="T14" fmla="*/ 65 w 95"/>
                <a:gd name="T15" fmla="*/ 90 h 95"/>
                <a:gd name="T16" fmla="*/ 48 w 95"/>
                <a:gd name="T17" fmla="*/ 95 h 95"/>
                <a:gd name="T18" fmla="*/ 28 w 95"/>
                <a:gd name="T19" fmla="*/ 90 h 95"/>
                <a:gd name="T20" fmla="*/ 13 w 95"/>
                <a:gd name="T21" fmla="*/ 80 h 95"/>
                <a:gd name="T22" fmla="*/ 3 w 95"/>
                <a:gd name="T23" fmla="*/ 65 h 95"/>
                <a:gd name="T24" fmla="*/ 0 w 95"/>
                <a:gd name="T25" fmla="*/ 47 h 95"/>
                <a:gd name="T26" fmla="*/ 3 w 95"/>
                <a:gd name="T27" fmla="*/ 28 h 95"/>
                <a:gd name="T28" fmla="*/ 13 w 95"/>
                <a:gd name="T29" fmla="*/ 13 h 95"/>
                <a:gd name="T30" fmla="*/ 28 w 95"/>
                <a:gd name="T31" fmla="*/ 3 h 95"/>
                <a:gd name="T32" fmla="*/ 48 w 95"/>
                <a:gd name="T3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48" y="0"/>
                  </a:moveTo>
                  <a:lnTo>
                    <a:pt x="65" y="3"/>
                  </a:lnTo>
                  <a:lnTo>
                    <a:pt x="82" y="13"/>
                  </a:lnTo>
                  <a:lnTo>
                    <a:pt x="91" y="28"/>
                  </a:lnTo>
                  <a:lnTo>
                    <a:pt x="95" y="47"/>
                  </a:lnTo>
                  <a:lnTo>
                    <a:pt x="91" y="65"/>
                  </a:lnTo>
                  <a:lnTo>
                    <a:pt x="82" y="80"/>
                  </a:lnTo>
                  <a:lnTo>
                    <a:pt x="65" y="90"/>
                  </a:lnTo>
                  <a:lnTo>
                    <a:pt x="48" y="95"/>
                  </a:lnTo>
                  <a:lnTo>
                    <a:pt x="28" y="90"/>
                  </a:lnTo>
                  <a:lnTo>
                    <a:pt x="13" y="80"/>
                  </a:lnTo>
                  <a:lnTo>
                    <a:pt x="3" y="65"/>
                  </a:lnTo>
                  <a:lnTo>
                    <a:pt x="0" y="47"/>
                  </a:lnTo>
                  <a:lnTo>
                    <a:pt x="3" y="28"/>
                  </a:lnTo>
                  <a:lnTo>
                    <a:pt x="13" y="13"/>
                  </a:lnTo>
                  <a:lnTo>
                    <a:pt x="28" y="3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789" y="1659"/>
              <a:ext cx="95" cy="95"/>
            </a:xfrm>
            <a:custGeom>
              <a:avLst/>
              <a:gdLst>
                <a:gd name="T0" fmla="*/ 48 w 95"/>
                <a:gd name="T1" fmla="*/ 0 h 95"/>
                <a:gd name="T2" fmla="*/ 66 w 95"/>
                <a:gd name="T3" fmla="*/ 5 h 95"/>
                <a:gd name="T4" fmla="*/ 81 w 95"/>
                <a:gd name="T5" fmla="*/ 13 h 95"/>
                <a:gd name="T6" fmla="*/ 91 w 95"/>
                <a:gd name="T7" fmla="*/ 30 h 95"/>
                <a:gd name="T8" fmla="*/ 95 w 95"/>
                <a:gd name="T9" fmla="*/ 48 h 95"/>
                <a:gd name="T10" fmla="*/ 91 w 95"/>
                <a:gd name="T11" fmla="*/ 67 h 95"/>
                <a:gd name="T12" fmla="*/ 81 w 95"/>
                <a:gd name="T13" fmla="*/ 82 h 95"/>
                <a:gd name="T14" fmla="*/ 66 w 95"/>
                <a:gd name="T15" fmla="*/ 92 h 95"/>
                <a:gd name="T16" fmla="*/ 48 w 95"/>
                <a:gd name="T17" fmla="*/ 95 h 95"/>
                <a:gd name="T18" fmla="*/ 29 w 95"/>
                <a:gd name="T19" fmla="*/ 92 h 95"/>
                <a:gd name="T20" fmla="*/ 14 w 95"/>
                <a:gd name="T21" fmla="*/ 82 h 95"/>
                <a:gd name="T22" fmla="*/ 3 w 95"/>
                <a:gd name="T23" fmla="*/ 67 h 95"/>
                <a:gd name="T24" fmla="*/ 0 w 95"/>
                <a:gd name="T25" fmla="*/ 48 h 95"/>
                <a:gd name="T26" fmla="*/ 3 w 95"/>
                <a:gd name="T27" fmla="*/ 30 h 95"/>
                <a:gd name="T28" fmla="*/ 14 w 95"/>
                <a:gd name="T29" fmla="*/ 13 h 95"/>
                <a:gd name="T30" fmla="*/ 29 w 95"/>
                <a:gd name="T31" fmla="*/ 5 h 95"/>
                <a:gd name="T32" fmla="*/ 48 w 95"/>
                <a:gd name="T3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48" y="0"/>
                  </a:moveTo>
                  <a:lnTo>
                    <a:pt x="66" y="5"/>
                  </a:lnTo>
                  <a:lnTo>
                    <a:pt x="81" y="13"/>
                  </a:lnTo>
                  <a:lnTo>
                    <a:pt x="91" y="30"/>
                  </a:lnTo>
                  <a:lnTo>
                    <a:pt x="95" y="48"/>
                  </a:lnTo>
                  <a:lnTo>
                    <a:pt x="91" y="67"/>
                  </a:lnTo>
                  <a:lnTo>
                    <a:pt x="81" y="82"/>
                  </a:lnTo>
                  <a:lnTo>
                    <a:pt x="66" y="92"/>
                  </a:lnTo>
                  <a:lnTo>
                    <a:pt x="48" y="95"/>
                  </a:lnTo>
                  <a:lnTo>
                    <a:pt x="29" y="92"/>
                  </a:lnTo>
                  <a:lnTo>
                    <a:pt x="14" y="82"/>
                  </a:lnTo>
                  <a:lnTo>
                    <a:pt x="3" y="67"/>
                  </a:lnTo>
                  <a:lnTo>
                    <a:pt x="0" y="48"/>
                  </a:lnTo>
                  <a:lnTo>
                    <a:pt x="3" y="30"/>
                  </a:lnTo>
                  <a:lnTo>
                    <a:pt x="14" y="13"/>
                  </a:lnTo>
                  <a:lnTo>
                    <a:pt x="29" y="5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4812" y="3510"/>
              <a:ext cx="95" cy="95"/>
            </a:xfrm>
            <a:custGeom>
              <a:avLst/>
              <a:gdLst>
                <a:gd name="T0" fmla="*/ 47 w 95"/>
                <a:gd name="T1" fmla="*/ 0 h 95"/>
                <a:gd name="T2" fmla="*/ 67 w 95"/>
                <a:gd name="T3" fmla="*/ 3 h 95"/>
                <a:gd name="T4" fmla="*/ 81 w 95"/>
                <a:gd name="T5" fmla="*/ 13 h 95"/>
                <a:gd name="T6" fmla="*/ 92 w 95"/>
                <a:gd name="T7" fmla="*/ 28 h 95"/>
                <a:gd name="T8" fmla="*/ 95 w 95"/>
                <a:gd name="T9" fmla="*/ 47 h 95"/>
                <a:gd name="T10" fmla="*/ 92 w 95"/>
                <a:gd name="T11" fmla="*/ 65 h 95"/>
                <a:gd name="T12" fmla="*/ 81 w 95"/>
                <a:gd name="T13" fmla="*/ 80 h 95"/>
                <a:gd name="T14" fmla="*/ 67 w 95"/>
                <a:gd name="T15" fmla="*/ 90 h 95"/>
                <a:gd name="T16" fmla="*/ 47 w 95"/>
                <a:gd name="T17" fmla="*/ 95 h 95"/>
                <a:gd name="T18" fmla="*/ 29 w 95"/>
                <a:gd name="T19" fmla="*/ 90 h 95"/>
                <a:gd name="T20" fmla="*/ 13 w 95"/>
                <a:gd name="T21" fmla="*/ 80 h 95"/>
                <a:gd name="T22" fmla="*/ 4 w 95"/>
                <a:gd name="T23" fmla="*/ 65 h 95"/>
                <a:gd name="T24" fmla="*/ 0 w 95"/>
                <a:gd name="T25" fmla="*/ 47 h 95"/>
                <a:gd name="T26" fmla="*/ 4 w 95"/>
                <a:gd name="T27" fmla="*/ 28 h 95"/>
                <a:gd name="T28" fmla="*/ 13 w 95"/>
                <a:gd name="T29" fmla="*/ 13 h 95"/>
                <a:gd name="T30" fmla="*/ 29 w 95"/>
                <a:gd name="T31" fmla="*/ 3 h 95"/>
                <a:gd name="T32" fmla="*/ 47 w 95"/>
                <a:gd name="T3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47" y="0"/>
                  </a:moveTo>
                  <a:lnTo>
                    <a:pt x="67" y="3"/>
                  </a:lnTo>
                  <a:lnTo>
                    <a:pt x="81" y="13"/>
                  </a:lnTo>
                  <a:lnTo>
                    <a:pt x="92" y="28"/>
                  </a:lnTo>
                  <a:lnTo>
                    <a:pt x="95" y="47"/>
                  </a:lnTo>
                  <a:lnTo>
                    <a:pt x="92" y="65"/>
                  </a:lnTo>
                  <a:lnTo>
                    <a:pt x="81" y="80"/>
                  </a:lnTo>
                  <a:lnTo>
                    <a:pt x="67" y="90"/>
                  </a:lnTo>
                  <a:lnTo>
                    <a:pt x="47" y="95"/>
                  </a:lnTo>
                  <a:lnTo>
                    <a:pt x="29" y="90"/>
                  </a:lnTo>
                  <a:lnTo>
                    <a:pt x="13" y="80"/>
                  </a:lnTo>
                  <a:lnTo>
                    <a:pt x="4" y="65"/>
                  </a:lnTo>
                  <a:lnTo>
                    <a:pt x="0" y="47"/>
                  </a:lnTo>
                  <a:lnTo>
                    <a:pt x="4" y="28"/>
                  </a:lnTo>
                  <a:lnTo>
                    <a:pt x="13" y="13"/>
                  </a:lnTo>
                  <a:lnTo>
                    <a:pt x="29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861" y="1200"/>
              <a:ext cx="95" cy="95"/>
            </a:xfrm>
            <a:custGeom>
              <a:avLst/>
              <a:gdLst>
                <a:gd name="T0" fmla="*/ 47 w 95"/>
                <a:gd name="T1" fmla="*/ 0 h 95"/>
                <a:gd name="T2" fmla="*/ 67 w 95"/>
                <a:gd name="T3" fmla="*/ 5 h 95"/>
                <a:gd name="T4" fmla="*/ 81 w 95"/>
                <a:gd name="T5" fmla="*/ 15 h 95"/>
                <a:gd name="T6" fmla="*/ 92 w 95"/>
                <a:gd name="T7" fmla="*/ 30 h 95"/>
                <a:gd name="T8" fmla="*/ 95 w 95"/>
                <a:gd name="T9" fmla="*/ 48 h 95"/>
                <a:gd name="T10" fmla="*/ 92 w 95"/>
                <a:gd name="T11" fmla="*/ 67 h 95"/>
                <a:gd name="T12" fmla="*/ 81 w 95"/>
                <a:gd name="T13" fmla="*/ 82 h 95"/>
                <a:gd name="T14" fmla="*/ 67 w 95"/>
                <a:gd name="T15" fmla="*/ 92 h 95"/>
                <a:gd name="T16" fmla="*/ 47 w 95"/>
                <a:gd name="T17" fmla="*/ 95 h 95"/>
                <a:gd name="T18" fmla="*/ 29 w 95"/>
                <a:gd name="T19" fmla="*/ 92 h 95"/>
                <a:gd name="T20" fmla="*/ 15 w 95"/>
                <a:gd name="T21" fmla="*/ 82 h 95"/>
                <a:gd name="T22" fmla="*/ 4 w 95"/>
                <a:gd name="T23" fmla="*/ 67 h 95"/>
                <a:gd name="T24" fmla="*/ 0 w 95"/>
                <a:gd name="T25" fmla="*/ 48 h 95"/>
                <a:gd name="T26" fmla="*/ 4 w 95"/>
                <a:gd name="T27" fmla="*/ 30 h 95"/>
                <a:gd name="T28" fmla="*/ 15 w 95"/>
                <a:gd name="T29" fmla="*/ 15 h 95"/>
                <a:gd name="T30" fmla="*/ 29 w 95"/>
                <a:gd name="T31" fmla="*/ 5 h 95"/>
                <a:gd name="T32" fmla="*/ 47 w 95"/>
                <a:gd name="T3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47" y="0"/>
                  </a:moveTo>
                  <a:lnTo>
                    <a:pt x="67" y="5"/>
                  </a:lnTo>
                  <a:lnTo>
                    <a:pt x="81" y="15"/>
                  </a:lnTo>
                  <a:lnTo>
                    <a:pt x="92" y="30"/>
                  </a:lnTo>
                  <a:lnTo>
                    <a:pt x="95" y="48"/>
                  </a:lnTo>
                  <a:lnTo>
                    <a:pt x="92" y="67"/>
                  </a:lnTo>
                  <a:lnTo>
                    <a:pt x="81" y="82"/>
                  </a:lnTo>
                  <a:lnTo>
                    <a:pt x="67" y="92"/>
                  </a:lnTo>
                  <a:lnTo>
                    <a:pt x="47" y="95"/>
                  </a:lnTo>
                  <a:lnTo>
                    <a:pt x="29" y="92"/>
                  </a:lnTo>
                  <a:lnTo>
                    <a:pt x="15" y="82"/>
                  </a:lnTo>
                  <a:lnTo>
                    <a:pt x="4" y="67"/>
                  </a:lnTo>
                  <a:lnTo>
                    <a:pt x="0" y="48"/>
                  </a:lnTo>
                  <a:lnTo>
                    <a:pt x="4" y="30"/>
                  </a:lnTo>
                  <a:lnTo>
                    <a:pt x="15" y="15"/>
                  </a:lnTo>
                  <a:lnTo>
                    <a:pt x="29" y="5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1839" y="2849"/>
              <a:ext cx="1" cy="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1840" y="2835"/>
              <a:ext cx="3" cy="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1843" y="2813"/>
              <a:ext cx="4" cy="2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1847" y="2783"/>
              <a:ext cx="8" cy="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1855" y="2748"/>
              <a:ext cx="9" cy="3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1864" y="2705"/>
              <a:ext cx="10" cy="4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1874" y="2656"/>
              <a:ext cx="14" cy="4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V="1">
              <a:off x="1888" y="2602"/>
              <a:ext cx="14" cy="5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902" y="2543"/>
              <a:ext cx="18" cy="5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1920" y="2480"/>
              <a:ext cx="19" cy="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V="1">
              <a:off x="1939" y="2415"/>
              <a:ext cx="21" cy="6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1960" y="2345"/>
              <a:ext cx="24" cy="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V="1">
              <a:off x="1984" y="2274"/>
              <a:ext cx="25" cy="7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V="1">
              <a:off x="2009" y="2200"/>
              <a:ext cx="28" cy="7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 flipV="1">
              <a:off x="2037" y="2125"/>
              <a:ext cx="30" cy="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 flipV="1">
              <a:off x="2067" y="2051"/>
              <a:ext cx="33" cy="7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 flipV="1">
              <a:off x="2100" y="1975"/>
              <a:ext cx="34" cy="7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 flipV="1">
              <a:off x="2134" y="1901"/>
              <a:ext cx="35" cy="7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 flipV="1">
              <a:off x="2169" y="1827"/>
              <a:ext cx="39" cy="7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V="1">
              <a:off x="2208" y="1756"/>
              <a:ext cx="40" cy="7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 flipV="1">
              <a:off x="2248" y="1686"/>
              <a:ext cx="43" cy="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 flipV="1">
              <a:off x="2291" y="1621"/>
              <a:ext cx="46" cy="6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 flipV="1">
              <a:off x="2337" y="1558"/>
              <a:ext cx="46" cy="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 flipV="1">
              <a:off x="2383" y="1499"/>
              <a:ext cx="51" cy="5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 flipV="1">
              <a:off x="2434" y="1445"/>
              <a:ext cx="50" cy="5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 flipV="1">
              <a:off x="2484" y="1396"/>
              <a:ext cx="55" cy="4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 flipV="1">
              <a:off x="2539" y="1353"/>
              <a:ext cx="55" cy="4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auto">
            <a:xfrm flipV="1">
              <a:off x="2594" y="1318"/>
              <a:ext cx="59" cy="3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 flipV="1">
              <a:off x="2653" y="1288"/>
              <a:ext cx="61" cy="3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 flipV="1">
              <a:off x="2714" y="1266"/>
              <a:ext cx="62" cy="2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 flipV="1">
              <a:off x="2776" y="1252"/>
              <a:ext cx="66" cy="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auto">
            <a:xfrm flipV="1">
              <a:off x="2842" y="1248"/>
              <a:ext cx="66" cy="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>
              <a:off x="2908" y="1248"/>
              <a:ext cx="74" cy="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2982" y="1251"/>
              <a:ext cx="70" cy="1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>
              <a:off x="3052" y="1261"/>
              <a:ext cx="65" cy="1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3117" y="1277"/>
              <a:ext cx="61" cy="2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auto">
            <a:xfrm>
              <a:off x="3178" y="1300"/>
              <a:ext cx="58" cy="2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2"/>
            <p:cNvSpPr>
              <a:spLocks noChangeShapeType="1"/>
            </p:cNvSpPr>
            <p:nvPr/>
          </p:nvSpPr>
          <p:spPr bwMode="auto">
            <a:xfrm>
              <a:off x="3236" y="1328"/>
              <a:ext cx="55" cy="3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auto">
            <a:xfrm>
              <a:off x="3291" y="1361"/>
              <a:ext cx="50" cy="3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auto">
            <a:xfrm>
              <a:off x="3341" y="1398"/>
              <a:ext cx="48" cy="4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Line 55"/>
            <p:cNvSpPr>
              <a:spLocks noChangeShapeType="1"/>
            </p:cNvSpPr>
            <p:nvPr/>
          </p:nvSpPr>
          <p:spPr bwMode="auto">
            <a:xfrm>
              <a:off x="3389" y="1441"/>
              <a:ext cx="46" cy="4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6"/>
            <p:cNvSpPr>
              <a:spLocks noChangeShapeType="1"/>
            </p:cNvSpPr>
            <p:nvPr/>
          </p:nvSpPr>
          <p:spPr bwMode="auto">
            <a:xfrm>
              <a:off x="3435" y="1488"/>
              <a:ext cx="42" cy="5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auto">
            <a:xfrm>
              <a:off x="3477" y="1539"/>
              <a:ext cx="40" cy="5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8"/>
            <p:cNvSpPr>
              <a:spLocks noChangeShapeType="1"/>
            </p:cNvSpPr>
            <p:nvPr/>
          </p:nvSpPr>
          <p:spPr bwMode="auto">
            <a:xfrm>
              <a:off x="3517" y="1594"/>
              <a:ext cx="37" cy="5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Line 59"/>
            <p:cNvSpPr>
              <a:spLocks noChangeShapeType="1"/>
            </p:cNvSpPr>
            <p:nvPr/>
          </p:nvSpPr>
          <p:spPr bwMode="auto">
            <a:xfrm>
              <a:off x="3554" y="1653"/>
              <a:ext cx="35" cy="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60"/>
            <p:cNvSpPr>
              <a:spLocks noChangeShapeType="1"/>
            </p:cNvSpPr>
            <p:nvPr/>
          </p:nvSpPr>
          <p:spPr bwMode="auto">
            <a:xfrm>
              <a:off x="3589" y="1714"/>
              <a:ext cx="34" cy="6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Line 61"/>
            <p:cNvSpPr>
              <a:spLocks noChangeShapeType="1"/>
            </p:cNvSpPr>
            <p:nvPr/>
          </p:nvSpPr>
          <p:spPr bwMode="auto">
            <a:xfrm>
              <a:off x="3623" y="1779"/>
              <a:ext cx="33" cy="6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2"/>
            <p:cNvSpPr>
              <a:spLocks noChangeShapeType="1"/>
            </p:cNvSpPr>
            <p:nvPr/>
          </p:nvSpPr>
          <p:spPr bwMode="auto">
            <a:xfrm>
              <a:off x="3656" y="1846"/>
              <a:ext cx="30" cy="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>
              <a:off x="3686" y="1916"/>
              <a:ext cx="29" cy="7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3715" y="1987"/>
              <a:ext cx="29" cy="7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3744" y="2060"/>
              <a:ext cx="28" cy="7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6"/>
            <p:cNvSpPr>
              <a:spLocks noChangeShapeType="1"/>
            </p:cNvSpPr>
            <p:nvPr/>
          </p:nvSpPr>
          <p:spPr bwMode="auto">
            <a:xfrm>
              <a:off x="3772" y="2136"/>
              <a:ext cx="26" cy="7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Line 67"/>
            <p:cNvSpPr>
              <a:spLocks noChangeShapeType="1"/>
            </p:cNvSpPr>
            <p:nvPr/>
          </p:nvSpPr>
          <p:spPr bwMode="auto">
            <a:xfrm>
              <a:off x="3798" y="2210"/>
              <a:ext cx="27" cy="7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8"/>
            <p:cNvSpPr>
              <a:spLocks noChangeShapeType="1"/>
            </p:cNvSpPr>
            <p:nvPr/>
          </p:nvSpPr>
          <p:spPr bwMode="auto">
            <a:xfrm>
              <a:off x="3825" y="2287"/>
              <a:ext cx="25" cy="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Line 69"/>
            <p:cNvSpPr>
              <a:spLocks noChangeShapeType="1"/>
            </p:cNvSpPr>
            <p:nvPr/>
          </p:nvSpPr>
          <p:spPr bwMode="auto">
            <a:xfrm>
              <a:off x="3850" y="2365"/>
              <a:ext cx="27" cy="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70"/>
            <p:cNvSpPr>
              <a:spLocks noChangeShapeType="1"/>
            </p:cNvSpPr>
            <p:nvPr/>
          </p:nvSpPr>
          <p:spPr bwMode="auto">
            <a:xfrm>
              <a:off x="3877" y="2440"/>
              <a:ext cx="27" cy="7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Line 71"/>
            <p:cNvSpPr>
              <a:spLocks noChangeShapeType="1"/>
            </p:cNvSpPr>
            <p:nvPr/>
          </p:nvSpPr>
          <p:spPr bwMode="auto">
            <a:xfrm>
              <a:off x="3904" y="2518"/>
              <a:ext cx="27" cy="7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2"/>
            <p:cNvSpPr>
              <a:spLocks noChangeShapeType="1"/>
            </p:cNvSpPr>
            <p:nvPr/>
          </p:nvSpPr>
          <p:spPr bwMode="auto">
            <a:xfrm>
              <a:off x="3931" y="2595"/>
              <a:ext cx="26" cy="7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Line 73"/>
            <p:cNvSpPr>
              <a:spLocks noChangeShapeType="1"/>
            </p:cNvSpPr>
            <p:nvPr/>
          </p:nvSpPr>
          <p:spPr bwMode="auto">
            <a:xfrm>
              <a:off x="3957" y="2669"/>
              <a:ext cx="28" cy="7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4"/>
            <p:cNvSpPr>
              <a:spLocks noChangeShapeType="1"/>
            </p:cNvSpPr>
            <p:nvPr/>
          </p:nvSpPr>
          <p:spPr bwMode="auto">
            <a:xfrm>
              <a:off x="3985" y="2745"/>
              <a:ext cx="30" cy="7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Line 75"/>
            <p:cNvSpPr>
              <a:spLocks noChangeShapeType="1"/>
            </p:cNvSpPr>
            <p:nvPr/>
          </p:nvSpPr>
          <p:spPr bwMode="auto">
            <a:xfrm>
              <a:off x="4015" y="2818"/>
              <a:ext cx="30" cy="7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6"/>
            <p:cNvSpPr>
              <a:spLocks noChangeShapeType="1"/>
            </p:cNvSpPr>
            <p:nvPr/>
          </p:nvSpPr>
          <p:spPr bwMode="auto">
            <a:xfrm>
              <a:off x="4045" y="2889"/>
              <a:ext cx="32" cy="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Line 77"/>
            <p:cNvSpPr>
              <a:spLocks noChangeShapeType="1"/>
            </p:cNvSpPr>
            <p:nvPr/>
          </p:nvSpPr>
          <p:spPr bwMode="auto">
            <a:xfrm>
              <a:off x="4077" y="2959"/>
              <a:ext cx="33" cy="6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8"/>
            <p:cNvSpPr>
              <a:spLocks noChangeShapeType="1"/>
            </p:cNvSpPr>
            <p:nvPr/>
          </p:nvSpPr>
          <p:spPr bwMode="auto">
            <a:xfrm>
              <a:off x="4110" y="3025"/>
              <a:ext cx="36" cy="6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Line 79"/>
            <p:cNvSpPr>
              <a:spLocks noChangeShapeType="1"/>
            </p:cNvSpPr>
            <p:nvPr/>
          </p:nvSpPr>
          <p:spPr bwMode="auto">
            <a:xfrm>
              <a:off x="4146" y="3091"/>
              <a:ext cx="37" cy="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80"/>
            <p:cNvSpPr>
              <a:spLocks noChangeShapeType="1"/>
            </p:cNvSpPr>
            <p:nvPr/>
          </p:nvSpPr>
          <p:spPr bwMode="auto">
            <a:xfrm>
              <a:off x="4183" y="3152"/>
              <a:ext cx="40" cy="5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Line 81"/>
            <p:cNvSpPr>
              <a:spLocks noChangeShapeType="1"/>
            </p:cNvSpPr>
            <p:nvPr/>
          </p:nvSpPr>
          <p:spPr bwMode="auto">
            <a:xfrm>
              <a:off x="4223" y="3211"/>
              <a:ext cx="41" cy="5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Line 82"/>
            <p:cNvSpPr>
              <a:spLocks noChangeShapeType="1"/>
            </p:cNvSpPr>
            <p:nvPr/>
          </p:nvSpPr>
          <p:spPr bwMode="auto">
            <a:xfrm>
              <a:off x="4264" y="3266"/>
              <a:ext cx="45" cy="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Line 83"/>
            <p:cNvSpPr>
              <a:spLocks noChangeShapeType="1"/>
            </p:cNvSpPr>
            <p:nvPr/>
          </p:nvSpPr>
          <p:spPr bwMode="auto">
            <a:xfrm>
              <a:off x="4309" y="3316"/>
              <a:ext cx="46" cy="4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Line 84"/>
            <p:cNvSpPr>
              <a:spLocks noChangeShapeType="1"/>
            </p:cNvSpPr>
            <p:nvPr/>
          </p:nvSpPr>
          <p:spPr bwMode="auto">
            <a:xfrm>
              <a:off x="4355" y="3364"/>
              <a:ext cx="50" cy="4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Line 85"/>
            <p:cNvSpPr>
              <a:spLocks noChangeShapeType="1"/>
            </p:cNvSpPr>
            <p:nvPr/>
          </p:nvSpPr>
          <p:spPr bwMode="auto">
            <a:xfrm>
              <a:off x="4405" y="3407"/>
              <a:ext cx="54" cy="3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Line 86"/>
            <p:cNvSpPr>
              <a:spLocks noChangeShapeType="1"/>
            </p:cNvSpPr>
            <p:nvPr/>
          </p:nvSpPr>
          <p:spPr bwMode="auto">
            <a:xfrm>
              <a:off x="4459" y="3444"/>
              <a:ext cx="58" cy="3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Line 87"/>
            <p:cNvSpPr>
              <a:spLocks noChangeShapeType="1"/>
            </p:cNvSpPr>
            <p:nvPr/>
          </p:nvSpPr>
          <p:spPr bwMode="auto">
            <a:xfrm>
              <a:off x="4517" y="3477"/>
              <a:ext cx="60" cy="2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Line 88"/>
            <p:cNvSpPr>
              <a:spLocks noChangeShapeType="1"/>
            </p:cNvSpPr>
            <p:nvPr/>
          </p:nvSpPr>
          <p:spPr bwMode="auto">
            <a:xfrm>
              <a:off x="4577" y="3505"/>
              <a:ext cx="64" cy="2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Line 89"/>
            <p:cNvSpPr>
              <a:spLocks noChangeShapeType="1"/>
            </p:cNvSpPr>
            <p:nvPr/>
          </p:nvSpPr>
          <p:spPr bwMode="auto">
            <a:xfrm>
              <a:off x="4641" y="3527"/>
              <a:ext cx="68" cy="1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Line 90"/>
            <p:cNvSpPr>
              <a:spLocks noChangeShapeType="1"/>
            </p:cNvSpPr>
            <p:nvPr/>
          </p:nvSpPr>
          <p:spPr bwMode="auto">
            <a:xfrm>
              <a:off x="4709" y="3544"/>
              <a:ext cx="73" cy="1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Line 91"/>
            <p:cNvSpPr>
              <a:spLocks noChangeShapeType="1"/>
            </p:cNvSpPr>
            <p:nvPr/>
          </p:nvSpPr>
          <p:spPr bwMode="auto">
            <a:xfrm>
              <a:off x="4782" y="3554"/>
              <a:ext cx="77" cy="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Line 92"/>
            <p:cNvSpPr>
              <a:spLocks noChangeShapeType="1"/>
            </p:cNvSpPr>
            <p:nvPr/>
          </p:nvSpPr>
          <p:spPr bwMode="auto">
            <a:xfrm flipV="1">
              <a:off x="4859" y="3553"/>
              <a:ext cx="60" cy="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Line 93"/>
            <p:cNvSpPr>
              <a:spLocks noChangeShapeType="1"/>
            </p:cNvSpPr>
            <p:nvPr/>
          </p:nvSpPr>
          <p:spPr bwMode="auto">
            <a:xfrm flipV="1">
              <a:off x="4919" y="3539"/>
              <a:ext cx="57" cy="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Line 94"/>
            <p:cNvSpPr>
              <a:spLocks noChangeShapeType="1"/>
            </p:cNvSpPr>
            <p:nvPr/>
          </p:nvSpPr>
          <p:spPr bwMode="auto">
            <a:xfrm flipV="1">
              <a:off x="4976" y="3518"/>
              <a:ext cx="57" cy="2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Line 95"/>
            <p:cNvSpPr>
              <a:spLocks noChangeShapeType="1"/>
            </p:cNvSpPr>
            <p:nvPr/>
          </p:nvSpPr>
          <p:spPr bwMode="auto">
            <a:xfrm flipV="1">
              <a:off x="5033" y="3490"/>
              <a:ext cx="53" cy="2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Line 96"/>
            <p:cNvSpPr>
              <a:spLocks noChangeShapeType="1"/>
            </p:cNvSpPr>
            <p:nvPr/>
          </p:nvSpPr>
          <p:spPr bwMode="auto">
            <a:xfrm flipV="1">
              <a:off x="5086" y="3455"/>
              <a:ext cx="51" cy="3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Line 97"/>
            <p:cNvSpPr>
              <a:spLocks noChangeShapeType="1"/>
            </p:cNvSpPr>
            <p:nvPr/>
          </p:nvSpPr>
          <p:spPr bwMode="auto">
            <a:xfrm flipV="1">
              <a:off x="5137" y="3413"/>
              <a:ext cx="50" cy="4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Line 98"/>
            <p:cNvSpPr>
              <a:spLocks noChangeShapeType="1"/>
            </p:cNvSpPr>
            <p:nvPr/>
          </p:nvSpPr>
          <p:spPr bwMode="auto">
            <a:xfrm flipV="1">
              <a:off x="5187" y="3364"/>
              <a:ext cx="48" cy="4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Line 99"/>
            <p:cNvSpPr>
              <a:spLocks noChangeShapeType="1"/>
            </p:cNvSpPr>
            <p:nvPr/>
          </p:nvSpPr>
          <p:spPr bwMode="auto">
            <a:xfrm flipV="1">
              <a:off x="5235" y="3311"/>
              <a:ext cx="44" cy="5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Line 100"/>
            <p:cNvSpPr>
              <a:spLocks noChangeShapeType="1"/>
            </p:cNvSpPr>
            <p:nvPr/>
          </p:nvSpPr>
          <p:spPr bwMode="auto">
            <a:xfrm flipV="1">
              <a:off x="5279" y="3253"/>
              <a:ext cx="43" cy="5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Line 101"/>
            <p:cNvSpPr>
              <a:spLocks noChangeShapeType="1"/>
            </p:cNvSpPr>
            <p:nvPr/>
          </p:nvSpPr>
          <p:spPr bwMode="auto">
            <a:xfrm flipV="1">
              <a:off x="5322" y="3190"/>
              <a:ext cx="42" cy="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" name="Line 102"/>
            <p:cNvSpPr>
              <a:spLocks noChangeShapeType="1"/>
            </p:cNvSpPr>
            <p:nvPr/>
          </p:nvSpPr>
          <p:spPr bwMode="auto">
            <a:xfrm flipV="1">
              <a:off x="5364" y="3123"/>
              <a:ext cx="40" cy="6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" name="Line 103"/>
            <p:cNvSpPr>
              <a:spLocks noChangeShapeType="1"/>
            </p:cNvSpPr>
            <p:nvPr/>
          </p:nvSpPr>
          <p:spPr bwMode="auto">
            <a:xfrm flipV="1">
              <a:off x="5404" y="3054"/>
              <a:ext cx="37" cy="6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" name="Line 104"/>
            <p:cNvSpPr>
              <a:spLocks noChangeShapeType="1"/>
            </p:cNvSpPr>
            <p:nvPr/>
          </p:nvSpPr>
          <p:spPr bwMode="auto">
            <a:xfrm flipV="1">
              <a:off x="5441" y="2981"/>
              <a:ext cx="35" cy="7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Line 105"/>
            <p:cNvSpPr>
              <a:spLocks noChangeShapeType="1"/>
            </p:cNvSpPr>
            <p:nvPr/>
          </p:nvSpPr>
          <p:spPr bwMode="auto">
            <a:xfrm flipV="1">
              <a:off x="5476" y="2905"/>
              <a:ext cx="35" cy="7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Line 106"/>
            <p:cNvSpPr>
              <a:spLocks noChangeShapeType="1"/>
            </p:cNvSpPr>
            <p:nvPr/>
          </p:nvSpPr>
          <p:spPr bwMode="auto">
            <a:xfrm flipV="1">
              <a:off x="5511" y="2828"/>
              <a:ext cx="31" cy="7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Line 107"/>
            <p:cNvSpPr>
              <a:spLocks noChangeShapeType="1"/>
            </p:cNvSpPr>
            <p:nvPr/>
          </p:nvSpPr>
          <p:spPr bwMode="auto">
            <a:xfrm flipV="1">
              <a:off x="5542" y="2751"/>
              <a:ext cx="31" cy="7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Line 108"/>
            <p:cNvSpPr>
              <a:spLocks noChangeShapeType="1"/>
            </p:cNvSpPr>
            <p:nvPr/>
          </p:nvSpPr>
          <p:spPr bwMode="auto">
            <a:xfrm flipV="1">
              <a:off x="5573" y="2672"/>
              <a:ext cx="28" cy="7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Line 109"/>
            <p:cNvSpPr>
              <a:spLocks noChangeShapeType="1"/>
            </p:cNvSpPr>
            <p:nvPr/>
          </p:nvSpPr>
          <p:spPr bwMode="auto">
            <a:xfrm flipV="1">
              <a:off x="5601" y="2592"/>
              <a:ext cx="27" cy="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auto">
            <a:xfrm flipV="1">
              <a:off x="5628" y="2513"/>
              <a:ext cx="25" cy="7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Line 111"/>
            <p:cNvSpPr>
              <a:spLocks noChangeShapeType="1"/>
            </p:cNvSpPr>
            <p:nvPr/>
          </p:nvSpPr>
          <p:spPr bwMode="auto">
            <a:xfrm flipV="1">
              <a:off x="5653" y="2434"/>
              <a:ext cx="22" cy="7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Line 112"/>
            <p:cNvSpPr>
              <a:spLocks noChangeShapeType="1"/>
            </p:cNvSpPr>
            <p:nvPr/>
          </p:nvSpPr>
          <p:spPr bwMode="auto">
            <a:xfrm flipV="1">
              <a:off x="5675" y="2359"/>
              <a:ext cx="23" cy="7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Line 113"/>
            <p:cNvSpPr>
              <a:spLocks noChangeShapeType="1"/>
            </p:cNvSpPr>
            <p:nvPr/>
          </p:nvSpPr>
          <p:spPr bwMode="auto">
            <a:xfrm flipV="1">
              <a:off x="5698" y="2283"/>
              <a:ext cx="19" cy="7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Line 114"/>
            <p:cNvSpPr>
              <a:spLocks noChangeShapeType="1"/>
            </p:cNvSpPr>
            <p:nvPr/>
          </p:nvSpPr>
          <p:spPr bwMode="auto">
            <a:xfrm flipV="1">
              <a:off x="5717" y="2210"/>
              <a:ext cx="18" cy="7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Line 115"/>
            <p:cNvSpPr>
              <a:spLocks noChangeShapeType="1"/>
            </p:cNvSpPr>
            <p:nvPr/>
          </p:nvSpPr>
          <p:spPr bwMode="auto">
            <a:xfrm flipV="1">
              <a:off x="5735" y="2140"/>
              <a:ext cx="17" cy="7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Line 116"/>
            <p:cNvSpPr>
              <a:spLocks noChangeShapeType="1"/>
            </p:cNvSpPr>
            <p:nvPr/>
          </p:nvSpPr>
          <p:spPr bwMode="auto">
            <a:xfrm flipV="1">
              <a:off x="5752" y="2073"/>
              <a:ext cx="15" cy="6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Line 117"/>
            <p:cNvSpPr>
              <a:spLocks noChangeShapeType="1"/>
            </p:cNvSpPr>
            <p:nvPr/>
          </p:nvSpPr>
          <p:spPr bwMode="auto">
            <a:xfrm flipV="1">
              <a:off x="5767" y="2011"/>
              <a:ext cx="14" cy="6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Line 118"/>
            <p:cNvSpPr>
              <a:spLocks noChangeShapeType="1"/>
            </p:cNvSpPr>
            <p:nvPr/>
          </p:nvSpPr>
          <p:spPr bwMode="auto">
            <a:xfrm flipV="1">
              <a:off x="5781" y="1953"/>
              <a:ext cx="11" cy="5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Line 119"/>
            <p:cNvSpPr>
              <a:spLocks noChangeShapeType="1"/>
            </p:cNvSpPr>
            <p:nvPr/>
          </p:nvSpPr>
          <p:spPr bwMode="auto">
            <a:xfrm flipV="1">
              <a:off x="5792" y="1900"/>
              <a:ext cx="11" cy="5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Line 120"/>
            <p:cNvSpPr>
              <a:spLocks noChangeShapeType="1"/>
            </p:cNvSpPr>
            <p:nvPr/>
          </p:nvSpPr>
          <p:spPr bwMode="auto">
            <a:xfrm flipV="1">
              <a:off x="5803" y="1851"/>
              <a:ext cx="9" cy="4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Line 121"/>
            <p:cNvSpPr>
              <a:spLocks noChangeShapeType="1"/>
            </p:cNvSpPr>
            <p:nvPr/>
          </p:nvSpPr>
          <p:spPr bwMode="auto">
            <a:xfrm flipV="1">
              <a:off x="5812" y="1809"/>
              <a:ext cx="7" cy="4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Line 122"/>
            <p:cNvSpPr>
              <a:spLocks noChangeShapeType="1"/>
            </p:cNvSpPr>
            <p:nvPr/>
          </p:nvSpPr>
          <p:spPr bwMode="auto">
            <a:xfrm flipV="1">
              <a:off x="5819" y="1773"/>
              <a:ext cx="6" cy="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" name="Line 123"/>
            <p:cNvSpPr>
              <a:spLocks noChangeShapeType="1"/>
            </p:cNvSpPr>
            <p:nvPr/>
          </p:nvSpPr>
          <p:spPr bwMode="auto">
            <a:xfrm flipV="1">
              <a:off x="5825" y="1745"/>
              <a:ext cx="6" cy="2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Line 124"/>
            <p:cNvSpPr>
              <a:spLocks noChangeShapeType="1"/>
            </p:cNvSpPr>
            <p:nvPr/>
          </p:nvSpPr>
          <p:spPr bwMode="auto">
            <a:xfrm flipV="1">
              <a:off x="5831" y="1724"/>
              <a:ext cx="3" cy="2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Line 125"/>
            <p:cNvSpPr>
              <a:spLocks noChangeShapeType="1"/>
            </p:cNvSpPr>
            <p:nvPr/>
          </p:nvSpPr>
          <p:spPr bwMode="auto">
            <a:xfrm flipV="1">
              <a:off x="5834" y="1711"/>
              <a:ext cx="1" cy="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Line 126"/>
            <p:cNvSpPr>
              <a:spLocks noChangeShapeType="1"/>
            </p:cNvSpPr>
            <p:nvPr/>
          </p:nvSpPr>
          <p:spPr bwMode="auto">
            <a:xfrm flipV="1">
              <a:off x="5835" y="1707"/>
              <a:ext cx="2" cy="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" name="Freeform 127"/>
            <p:cNvSpPr>
              <a:spLocks noEditPoints="1"/>
            </p:cNvSpPr>
            <p:nvPr/>
          </p:nvSpPr>
          <p:spPr bwMode="auto">
            <a:xfrm>
              <a:off x="1392" y="3968"/>
              <a:ext cx="151" cy="146"/>
            </a:xfrm>
            <a:custGeom>
              <a:avLst/>
              <a:gdLst>
                <a:gd name="T0" fmla="*/ 27 w 151"/>
                <a:gd name="T1" fmla="*/ 38 h 146"/>
                <a:gd name="T2" fmla="*/ 27 w 151"/>
                <a:gd name="T3" fmla="*/ 61 h 146"/>
                <a:gd name="T4" fmla="*/ 125 w 151"/>
                <a:gd name="T5" fmla="*/ 61 h 146"/>
                <a:gd name="T6" fmla="*/ 125 w 151"/>
                <a:gd name="T7" fmla="*/ 38 h 146"/>
                <a:gd name="T8" fmla="*/ 27 w 151"/>
                <a:gd name="T9" fmla="*/ 38 h 146"/>
                <a:gd name="T10" fmla="*/ 27 w 151"/>
                <a:gd name="T11" fmla="*/ 8 h 146"/>
                <a:gd name="T12" fmla="*/ 27 w 151"/>
                <a:gd name="T13" fmla="*/ 30 h 146"/>
                <a:gd name="T14" fmla="*/ 125 w 151"/>
                <a:gd name="T15" fmla="*/ 30 h 146"/>
                <a:gd name="T16" fmla="*/ 125 w 151"/>
                <a:gd name="T17" fmla="*/ 8 h 146"/>
                <a:gd name="T18" fmla="*/ 27 w 151"/>
                <a:gd name="T19" fmla="*/ 8 h 146"/>
                <a:gd name="T20" fmla="*/ 18 w 151"/>
                <a:gd name="T21" fmla="*/ 0 h 146"/>
                <a:gd name="T22" fmla="*/ 134 w 151"/>
                <a:gd name="T23" fmla="*/ 0 h 146"/>
                <a:gd name="T24" fmla="*/ 134 w 151"/>
                <a:gd name="T25" fmla="*/ 70 h 146"/>
                <a:gd name="T26" fmla="*/ 80 w 151"/>
                <a:gd name="T27" fmla="*/ 70 h 146"/>
                <a:gd name="T28" fmla="*/ 80 w 151"/>
                <a:gd name="T29" fmla="*/ 96 h 146"/>
                <a:gd name="T30" fmla="*/ 151 w 151"/>
                <a:gd name="T31" fmla="*/ 96 h 146"/>
                <a:gd name="T32" fmla="*/ 151 w 151"/>
                <a:gd name="T33" fmla="*/ 103 h 146"/>
                <a:gd name="T34" fmla="*/ 80 w 151"/>
                <a:gd name="T35" fmla="*/ 103 h 146"/>
                <a:gd name="T36" fmla="*/ 80 w 151"/>
                <a:gd name="T37" fmla="*/ 146 h 146"/>
                <a:gd name="T38" fmla="*/ 71 w 151"/>
                <a:gd name="T39" fmla="*/ 146 h 146"/>
                <a:gd name="T40" fmla="*/ 71 w 151"/>
                <a:gd name="T41" fmla="*/ 103 h 146"/>
                <a:gd name="T42" fmla="*/ 0 w 151"/>
                <a:gd name="T43" fmla="*/ 103 h 146"/>
                <a:gd name="T44" fmla="*/ 0 w 151"/>
                <a:gd name="T45" fmla="*/ 96 h 146"/>
                <a:gd name="T46" fmla="*/ 71 w 151"/>
                <a:gd name="T47" fmla="*/ 96 h 146"/>
                <a:gd name="T48" fmla="*/ 71 w 151"/>
                <a:gd name="T49" fmla="*/ 70 h 146"/>
                <a:gd name="T50" fmla="*/ 18 w 151"/>
                <a:gd name="T51" fmla="*/ 70 h 146"/>
                <a:gd name="T52" fmla="*/ 18 w 151"/>
                <a:gd name="T53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1" h="146">
                  <a:moveTo>
                    <a:pt x="27" y="38"/>
                  </a:moveTo>
                  <a:lnTo>
                    <a:pt x="27" y="61"/>
                  </a:lnTo>
                  <a:lnTo>
                    <a:pt x="125" y="61"/>
                  </a:lnTo>
                  <a:lnTo>
                    <a:pt x="125" y="38"/>
                  </a:lnTo>
                  <a:lnTo>
                    <a:pt x="27" y="38"/>
                  </a:lnTo>
                  <a:close/>
                  <a:moveTo>
                    <a:pt x="27" y="8"/>
                  </a:moveTo>
                  <a:lnTo>
                    <a:pt x="27" y="30"/>
                  </a:lnTo>
                  <a:lnTo>
                    <a:pt x="125" y="30"/>
                  </a:lnTo>
                  <a:lnTo>
                    <a:pt x="125" y="8"/>
                  </a:lnTo>
                  <a:lnTo>
                    <a:pt x="27" y="8"/>
                  </a:lnTo>
                  <a:close/>
                  <a:moveTo>
                    <a:pt x="18" y="0"/>
                  </a:moveTo>
                  <a:lnTo>
                    <a:pt x="134" y="0"/>
                  </a:lnTo>
                  <a:lnTo>
                    <a:pt x="134" y="70"/>
                  </a:lnTo>
                  <a:lnTo>
                    <a:pt x="80" y="70"/>
                  </a:lnTo>
                  <a:lnTo>
                    <a:pt x="80" y="96"/>
                  </a:lnTo>
                  <a:lnTo>
                    <a:pt x="151" y="96"/>
                  </a:lnTo>
                  <a:lnTo>
                    <a:pt x="151" y="103"/>
                  </a:lnTo>
                  <a:lnTo>
                    <a:pt x="80" y="103"/>
                  </a:lnTo>
                  <a:lnTo>
                    <a:pt x="80" y="146"/>
                  </a:lnTo>
                  <a:lnTo>
                    <a:pt x="71" y="146"/>
                  </a:lnTo>
                  <a:lnTo>
                    <a:pt x="71" y="103"/>
                  </a:lnTo>
                  <a:lnTo>
                    <a:pt x="0" y="103"/>
                  </a:lnTo>
                  <a:lnTo>
                    <a:pt x="0" y="96"/>
                  </a:lnTo>
                  <a:lnTo>
                    <a:pt x="71" y="96"/>
                  </a:lnTo>
                  <a:lnTo>
                    <a:pt x="71" y="70"/>
                  </a:lnTo>
                  <a:lnTo>
                    <a:pt x="18" y="7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" name="Freeform 128"/>
            <p:cNvSpPr>
              <a:spLocks noEditPoints="1"/>
            </p:cNvSpPr>
            <p:nvPr/>
          </p:nvSpPr>
          <p:spPr bwMode="auto">
            <a:xfrm>
              <a:off x="1557" y="3964"/>
              <a:ext cx="145" cy="150"/>
            </a:xfrm>
            <a:custGeom>
              <a:avLst/>
              <a:gdLst>
                <a:gd name="T0" fmla="*/ 15 w 145"/>
                <a:gd name="T1" fmla="*/ 85 h 150"/>
                <a:gd name="T2" fmla="*/ 66 w 145"/>
                <a:gd name="T3" fmla="*/ 68 h 150"/>
                <a:gd name="T4" fmla="*/ 98 w 145"/>
                <a:gd name="T5" fmla="*/ 53 h 150"/>
                <a:gd name="T6" fmla="*/ 98 w 145"/>
                <a:gd name="T7" fmla="*/ 83 h 150"/>
                <a:gd name="T8" fmla="*/ 96 w 145"/>
                <a:gd name="T9" fmla="*/ 88 h 150"/>
                <a:gd name="T10" fmla="*/ 136 w 145"/>
                <a:gd name="T11" fmla="*/ 53 h 150"/>
                <a:gd name="T12" fmla="*/ 15 w 145"/>
                <a:gd name="T13" fmla="*/ 45 h 150"/>
                <a:gd name="T14" fmla="*/ 66 w 145"/>
                <a:gd name="T15" fmla="*/ 61 h 150"/>
                <a:gd name="T16" fmla="*/ 15 w 145"/>
                <a:gd name="T17" fmla="*/ 45 h 150"/>
                <a:gd name="T18" fmla="*/ 98 w 145"/>
                <a:gd name="T19" fmla="*/ 46 h 150"/>
                <a:gd name="T20" fmla="*/ 136 w 145"/>
                <a:gd name="T21" fmla="*/ 13 h 150"/>
                <a:gd name="T22" fmla="*/ 89 w 145"/>
                <a:gd name="T23" fmla="*/ 4 h 150"/>
                <a:gd name="T24" fmla="*/ 145 w 145"/>
                <a:gd name="T25" fmla="*/ 140 h 150"/>
                <a:gd name="T26" fmla="*/ 144 w 145"/>
                <a:gd name="T27" fmla="*/ 146 h 150"/>
                <a:gd name="T28" fmla="*/ 139 w 145"/>
                <a:gd name="T29" fmla="*/ 150 h 150"/>
                <a:gd name="T30" fmla="*/ 115 w 145"/>
                <a:gd name="T31" fmla="*/ 150 h 150"/>
                <a:gd name="T32" fmla="*/ 132 w 145"/>
                <a:gd name="T33" fmla="*/ 141 h 150"/>
                <a:gd name="T34" fmla="*/ 135 w 145"/>
                <a:gd name="T35" fmla="*/ 141 h 150"/>
                <a:gd name="T36" fmla="*/ 136 w 145"/>
                <a:gd name="T37" fmla="*/ 137 h 150"/>
                <a:gd name="T38" fmla="*/ 96 w 145"/>
                <a:gd name="T39" fmla="*/ 97 h 150"/>
                <a:gd name="T40" fmla="*/ 86 w 145"/>
                <a:gd name="T41" fmla="*/ 131 h 150"/>
                <a:gd name="T42" fmla="*/ 68 w 145"/>
                <a:gd name="T43" fmla="*/ 143 h 150"/>
                <a:gd name="T44" fmla="*/ 78 w 145"/>
                <a:gd name="T45" fmla="*/ 126 h 150"/>
                <a:gd name="T46" fmla="*/ 87 w 145"/>
                <a:gd name="T47" fmla="*/ 97 h 150"/>
                <a:gd name="T48" fmla="*/ 89 w 145"/>
                <a:gd name="T49" fmla="*/ 4 h 150"/>
                <a:gd name="T50" fmla="*/ 44 w 145"/>
                <a:gd name="T51" fmla="*/ 0 h 150"/>
                <a:gd name="T52" fmla="*/ 80 w 145"/>
                <a:gd name="T53" fmla="*/ 15 h 150"/>
                <a:gd name="T54" fmla="*/ 44 w 145"/>
                <a:gd name="T55" fmla="*/ 22 h 150"/>
                <a:gd name="T56" fmla="*/ 75 w 145"/>
                <a:gd name="T57" fmla="*/ 37 h 150"/>
                <a:gd name="T58" fmla="*/ 44 w 145"/>
                <a:gd name="T59" fmla="*/ 92 h 150"/>
                <a:gd name="T60" fmla="*/ 80 w 145"/>
                <a:gd name="T61" fmla="*/ 108 h 150"/>
                <a:gd name="T62" fmla="*/ 44 w 145"/>
                <a:gd name="T63" fmla="*/ 117 h 150"/>
                <a:gd name="T64" fmla="*/ 37 w 145"/>
                <a:gd name="T65" fmla="*/ 150 h 150"/>
                <a:gd name="T66" fmla="*/ 0 w 145"/>
                <a:gd name="T67" fmla="*/ 117 h 150"/>
                <a:gd name="T68" fmla="*/ 37 w 145"/>
                <a:gd name="T69" fmla="*/ 108 h 150"/>
                <a:gd name="T70" fmla="*/ 6 w 145"/>
                <a:gd name="T71" fmla="*/ 92 h 150"/>
                <a:gd name="T72" fmla="*/ 37 w 145"/>
                <a:gd name="T73" fmla="*/ 37 h 150"/>
                <a:gd name="T74" fmla="*/ 0 w 145"/>
                <a:gd name="T75" fmla="*/ 22 h 150"/>
                <a:gd name="T76" fmla="*/ 37 w 145"/>
                <a:gd name="T77" fmla="*/ 1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150">
                  <a:moveTo>
                    <a:pt x="15" y="68"/>
                  </a:moveTo>
                  <a:lnTo>
                    <a:pt x="15" y="85"/>
                  </a:lnTo>
                  <a:lnTo>
                    <a:pt x="66" y="85"/>
                  </a:lnTo>
                  <a:lnTo>
                    <a:pt x="66" y="68"/>
                  </a:lnTo>
                  <a:lnTo>
                    <a:pt x="15" y="68"/>
                  </a:lnTo>
                  <a:close/>
                  <a:moveTo>
                    <a:pt x="98" y="53"/>
                  </a:moveTo>
                  <a:lnTo>
                    <a:pt x="98" y="80"/>
                  </a:lnTo>
                  <a:lnTo>
                    <a:pt x="98" y="83"/>
                  </a:lnTo>
                  <a:lnTo>
                    <a:pt x="98" y="86"/>
                  </a:lnTo>
                  <a:lnTo>
                    <a:pt x="96" y="88"/>
                  </a:lnTo>
                  <a:lnTo>
                    <a:pt x="136" y="88"/>
                  </a:lnTo>
                  <a:lnTo>
                    <a:pt x="136" y="53"/>
                  </a:lnTo>
                  <a:lnTo>
                    <a:pt x="98" y="53"/>
                  </a:lnTo>
                  <a:close/>
                  <a:moveTo>
                    <a:pt x="15" y="45"/>
                  </a:moveTo>
                  <a:lnTo>
                    <a:pt x="15" y="61"/>
                  </a:lnTo>
                  <a:lnTo>
                    <a:pt x="66" y="61"/>
                  </a:lnTo>
                  <a:lnTo>
                    <a:pt x="66" y="45"/>
                  </a:lnTo>
                  <a:lnTo>
                    <a:pt x="15" y="45"/>
                  </a:lnTo>
                  <a:close/>
                  <a:moveTo>
                    <a:pt x="98" y="13"/>
                  </a:moveTo>
                  <a:lnTo>
                    <a:pt x="98" y="46"/>
                  </a:lnTo>
                  <a:lnTo>
                    <a:pt x="136" y="46"/>
                  </a:lnTo>
                  <a:lnTo>
                    <a:pt x="136" y="13"/>
                  </a:lnTo>
                  <a:lnTo>
                    <a:pt x="98" y="13"/>
                  </a:lnTo>
                  <a:close/>
                  <a:moveTo>
                    <a:pt x="89" y="4"/>
                  </a:moveTo>
                  <a:lnTo>
                    <a:pt x="145" y="4"/>
                  </a:lnTo>
                  <a:lnTo>
                    <a:pt x="145" y="140"/>
                  </a:lnTo>
                  <a:lnTo>
                    <a:pt x="145" y="143"/>
                  </a:lnTo>
                  <a:lnTo>
                    <a:pt x="144" y="146"/>
                  </a:lnTo>
                  <a:lnTo>
                    <a:pt x="142" y="149"/>
                  </a:lnTo>
                  <a:lnTo>
                    <a:pt x="139" y="150"/>
                  </a:lnTo>
                  <a:lnTo>
                    <a:pt x="135" y="150"/>
                  </a:lnTo>
                  <a:lnTo>
                    <a:pt x="115" y="150"/>
                  </a:lnTo>
                  <a:lnTo>
                    <a:pt x="114" y="141"/>
                  </a:lnTo>
                  <a:lnTo>
                    <a:pt x="132" y="141"/>
                  </a:lnTo>
                  <a:lnTo>
                    <a:pt x="135" y="141"/>
                  </a:lnTo>
                  <a:lnTo>
                    <a:pt x="135" y="141"/>
                  </a:lnTo>
                  <a:lnTo>
                    <a:pt x="136" y="140"/>
                  </a:lnTo>
                  <a:lnTo>
                    <a:pt x="136" y="137"/>
                  </a:lnTo>
                  <a:lnTo>
                    <a:pt x="136" y="97"/>
                  </a:lnTo>
                  <a:lnTo>
                    <a:pt x="96" y="97"/>
                  </a:lnTo>
                  <a:lnTo>
                    <a:pt x="93" y="111"/>
                  </a:lnTo>
                  <a:lnTo>
                    <a:pt x="86" y="131"/>
                  </a:lnTo>
                  <a:lnTo>
                    <a:pt x="75" y="150"/>
                  </a:lnTo>
                  <a:lnTo>
                    <a:pt x="68" y="143"/>
                  </a:lnTo>
                  <a:lnTo>
                    <a:pt x="72" y="137"/>
                  </a:lnTo>
                  <a:lnTo>
                    <a:pt x="78" y="126"/>
                  </a:lnTo>
                  <a:lnTo>
                    <a:pt x="83" y="113"/>
                  </a:lnTo>
                  <a:lnTo>
                    <a:pt x="87" y="97"/>
                  </a:lnTo>
                  <a:lnTo>
                    <a:pt x="89" y="79"/>
                  </a:lnTo>
                  <a:lnTo>
                    <a:pt x="89" y="4"/>
                  </a:lnTo>
                  <a:close/>
                  <a:moveTo>
                    <a:pt x="37" y="0"/>
                  </a:moveTo>
                  <a:lnTo>
                    <a:pt x="44" y="0"/>
                  </a:lnTo>
                  <a:lnTo>
                    <a:pt x="44" y="15"/>
                  </a:lnTo>
                  <a:lnTo>
                    <a:pt x="80" y="15"/>
                  </a:lnTo>
                  <a:lnTo>
                    <a:pt x="80" y="22"/>
                  </a:lnTo>
                  <a:lnTo>
                    <a:pt x="44" y="22"/>
                  </a:lnTo>
                  <a:lnTo>
                    <a:pt x="44" y="37"/>
                  </a:lnTo>
                  <a:lnTo>
                    <a:pt x="75" y="37"/>
                  </a:lnTo>
                  <a:lnTo>
                    <a:pt x="75" y="92"/>
                  </a:lnTo>
                  <a:lnTo>
                    <a:pt x="44" y="92"/>
                  </a:lnTo>
                  <a:lnTo>
                    <a:pt x="44" y="108"/>
                  </a:lnTo>
                  <a:lnTo>
                    <a:pt x="80" y="108"/>
                  </a:lnTo>
                  <a:lnTo>
                    <a:pt x="80" y="117"/>
                  </a:lnTo>
                  <a:lnTo>
                    <a:pt x="44" y="117"/>
                  </a:lnTo>
                  <a:lnTo>
                    <a:pt x="44" y="150"/>
                  </a:lnTo>
                  <a:lnTo>
                    <a:pt x="37" y="150"/>
                  </a:lnTo>
                  <a:lnTo>
                    <a:pt x="37" y="117"/>
                  </a:lnTo>
                  <a:lnTo>
                    <a:pt x="0" y="117"/>
                  </a:lnTo>
                  <a:lnTo>
                    <a:pt x="0" y="108"/>
                  </a:lnTo>
                  <a:lnTo>
                    <a:pt x="37" y="108"/>
                  </a:lnTo>
                  <a:lnTo>
                    <a:pt x="37" y="92"/>
                  </a:lnTo>
                  <a:lnTo>
                    <a:pt x="6" y="92"/>
                  </a:lnTo>
                  <a:lnTo>
                    <a:pt x="6" y="37"/>
                  </a:lnTo>
                  <a:lnTo>
                    <a:pt x="37" y="37"/>
                  </a:lnTo>
                  <a:lnTo>
                    <a:pt x="37" y="22"/>
                  </a:lnTo>
                  <a:lnTo>
                    <a:pt x="0" y="22"/>
                  </a:lnTo>
                  <a:lnTo>
                    <a:pt x="0" y="15"/>
                  </a:lnTo>
                  <a:lnTo>
                    <a:pt x="37" y="1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" name="Freeform 129"/>
            <p:cNvSpPr>
              <a:spLocks noEditPoints="1"/>
            </p:cNvSpPr>
            <p:nvPr/>
          </p:nvSpPr>
          <p:spPr bwMode="auto">
            <a:xfrm>
              <a:off x="1766" y="3970"/>
              <a:ext cx="101" cy="132"/>
            </a:xfrm>
            <a:custGeom>
              <a:avLst/>
              <a:gdLst>
                <a:gd name="T0" fmla="*/ 35 w 101"/>
                <a:gd name="T1" fmla="*/ 62 h 132"/>
                <a:gd name="T2" fmla="*/ 19 w 101"/>
                <a:gd name="T3" fmla="*/ 71 h 132"/>
                <a:gd name="T4" fmla="*/ 13 w 101"/>
                <a:gd name="T5" fmla="*/ 86 h 132"/>
                <a:gd name="T6" fmla="*/ 15 w 101"/>
                <a:gd name="T7" fmla="*/ 105 h 132"/>
                <a:gd name="T8" fmla="*/ 28 w 101"/>
                <a:gd name="T9" fmla="*/ 119 h 132"/>
                <a:gd name="T10" fmla="*/ 44 w 101"/>
                <a:gd name="T11" fmla="*/ 123 h 132"/>
                <a:gd name="T12" fmla="*/ 65 w 101"/>
                <a:gd name="T13" fmla="*/ 122 h 132"/>
                <a:gd name="T14" fmla="*/ 83 w 101"/>
                <a:gd name="T15" fmla="*/ 113 h 132"/>
                <a:gd name="T16" fmla="*/ 90 w 101"/>
                <a:gd name="T17" fmla="*/ 91 h 132"/>
                <a:gd name="T18" fmla="*/ 83 w 101"/>
                <a:gd name="T19" fmla="*/ 70 h 132"/>
                <a:gd name="T20" fmla="*/ 68 w 101"/>
                <a:gd name="T21" fmla="*/ 61 h 132"/>
                <a:gd name="T22" fmla="*/ 52 w 101"/>
                <a:gd name="T23" fmla="*/ 61 h 132"/>
                <a:gd name="T24" fmla="*/ 61 w 101"/>
                <a:gd name="T25" fmla="*/ 0 h 132"/>
                <a:gd name="T26" fmla="*/ 80 w 101"/>
                <a:gd name="T27" fmla="*/ 4 h 132"/>
                <a:gd name="T28" fmla="*/ 96 w 101"/>
                <a:gd name="T29" fmla="*/ 21 h 132"/>
                <a:gd name="T30" fmla="*/ 87 w 101"/>
                <a:gd name="T31" fmla="*/ 36 h 132"/>
                <a:gd name="T32" fmla="*/ 80 w 101"/>
                <a:gd name="T33" fmla="*/ 16 h 132"/>
                <a:gd name="T34" fmla="*/ 53 w 101"/>
                <a:gd name="T35" fmla="*/ 10 h 132"/>
                <a:gd name="T36" fmla="*/ 35 w 101"/>
                <a:gd name="T37" fmla="*/ 12 h 132"/>
                <a:gd name="T38" fmla="*/ 21 w 101"/>
                <a:gd name="T39" fmla="*/ 22 h 132"/>
                <a:gd name="T40" fmla="*/ 12 w 101"/>
                <a:gd name="T41" fmla="*/ 52 h 132"/>
                <a:gd name="T42" fmla="*/ 21 w 101"/>
                <a:gd name="T43" fmla="*/ 59 h 132"/>
                <a:gd name="T44" fmla="*/ 53 w 101"/>
                <a:gd name="T45" fmla="*/ 50 h 132"/>
                <a:gd name="T46" fmla="*/ 73 w 101"/>
                <a:gd name="T47" fmla="*/ 52 h 132"/>
                <a:gd name="T48" fmla="*/ 92 w 101"/>
                <a:gd name="T49" fmla="*/ 64 h 132"/>
                <a:gd name="T50" fmla="*/ 101 w 101"/>
                <a:gd name="T51" fmla="*/ 91 h 132"/>
                <a:gd name="T52" fmla="*/ 93 w 101"/>
                <a:gd name="T53" fmla="*/ 119 h 132"/>
                <a:gd name="T54" fmla="*/ 74 w 101"/>
                <a:gd name="T55" fmla="*/ 131 h 132"/>
                <a:gd name="T56" fmla="*/ 52 w 101"/>
                <a:gd name="T57" fmla="*/ 132 h 132"/>
                <a:gd name="T58" fmla="*/ 16 w 101"/>
                <a:gd name="T59" fmla="*/ 123 h 132"/>
                <a:gd name="T60" fmla="*/ 1 w 101"/>
                <a:gd name="T61" fmla="*/ 94 h 132"/>
                <a:gd name="T62" fmla="*/ 1 w 101"/>
                <a:gd name="T63" fmla="*/ 46 h 132"/>
                <a:gd name="T64" fmla="*/ 12 w 101"/>
                <a:gd name="T65" fmla="*/ 15 h 132"/>
                <a:gd name="T66" fmla="*/ 31 w 101"/>
                <a:gd name="T67" fmla="*/ 3 h 132"/>
                <a:gd name="T68" fmla="*/ 53 w 101"/>
                <a:gd name="T69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1" h="132">
                  <a:moveTo>
                    <a:pt x="52" y="61"/>
                  </a:moveTo>
                  <a:lnTo>
                    <a:pt x="35" y="62"/>
                  </a:lnTo>
                  <a:lnTo>
                    <a:pt x="25" y="65"/>
                  </a:lnTo>
                  <a:lnTo>
                    <a:pt x="19" y="71"/>
                  </a:lnTo>
                  <a:lnTo>
                    <a:pt x="15" y="79"/>
                  </a:lnTo>
                  <a:lnTo>
                    <a:pt x="13" y="86"/>
                  </a:lnTo>
                  <a:lnTo>
                    <a:pt x="13" y="94"/>
                  </a:lnTo>
                  <a:lnTo>
                    <a:pt x="15" y="105"/>
                  </a:lnTo>
                  <a:lnTo>
                    <a:pt x="21" y="113"/>
                  </a:lnTo>
                  <a:lnTo>
                    <a:pt x="28" y="119"/>
                  </a:lnTo>
                  <a:lnTo>
                    <a:pt x="35" y="122"/>
                  </a:lnTo>
                  <a:lnTo>
                    <a:pt x="44" y="123"/>
                  </a:lnTo>
                  <a:lnTo>
                    <a:pt x="50" y="123"/>
                  </a:lnTo>
                  <a:lnTo>
                    <a:pt x="65" y="122"/>
                  </a:lnTo>
                  <a:lnTo>
                    <a:pt x="76" y="119"/>
                  </a:lnTo>
                  <a:lnTo>
                    <a:pt x="83" y="113"/>
                  </a:lnTo>
                  <a:lnTo>
                    <a:pt x="89" y="104"/>
                  </a:lnTo>
                  <a:lnTo>
                    <a:pt x="90" y="91"/>
                  </a:lnTo>
                  <a:lnTo>
                    <a:pt x="87" y="77"/>
                  </a:lnTo>
                  <a:lnTo>
                    <a:pt x="83" y="70"/>
                  </a:lnTo>
                  <a:lnTo>
                    <a:pt x="76" y="64"/>
                  </a:lnTo>
                  <a:lnTo>
                    <a:pt x="68" y="61"/>
                  </a:lnTo>
                  <a:lnTo>
                    <a:pt x="59" y="61"/>
                  </a:lnTo>
                  <a:lnTo>
                    <a:pt x="52" y="61"/>
                  </a:lnTo>
                  <a:close/>
                  <a:moveTo>
                    <a:pt x="53" y="0"/>
                  </a:moveTo>
                  <a:lnTo>
                    <a:pt x="61" y="0"/>
                  </a:lnTo>
                  <a:lnTo>
                    <a:pt x="70" y="1"/>
                  </a:lnTo>
                  <a:lnTo>
                    <a:pt x="80" y="4"/>
                  </a:lnTo>
                  <a:lnTo>
                    <a:pt x="89" y="10"/>
                  </a:lnTo>
                  <a:lnTo>
                    <a:pt x="96" y="21"/>
                  </a:lnTo>
                  <a:lnTo>
                    <a:pt x="99" y="36"/>
                  </a:lnTo>
                  <a:lnTo>
                    <a:pt x="87" y="36"/>
                  </a:lnTo>
                  <a:lnTo>
                    <a:pt x="86" y="24"/>
                  </a:lnTo>
                  <a:lnTo>
                    <a:pt x="80" y="16"/>
                  </a:lnTo>
                  <a:lnTo>
                    <a:pt x="70" y="12"/>
                  </a:lnTo>
                  <a:lnTo>
                    <a:pt x="53" y="10"/>
                  </a:lnTo>
                  <a:lnTo>
                    <a:pt x="44" y="10"/>
                  </a:lnTo>
                  <a:lnTo>
                    <a:pt x="35" y="12"/>
                  </a:lnTo>
                  <a:lnTo>
                    <a:pt x="27" y="16"/>
                  </a:lnTo>
                  <a:lnTo>
                    <a:pt x="21" y="22"/>
                  </a:lnTo>
                  <a:lnTo>
                    <a:pt x="15" y="36"/>
                  </a:lnTo>
                  <a:lnTo>
                    <a:pt x="12" y="52"/>
                  </a:lnTo>
                  <a:lnTo>
                    <a:pt x="12" y="68"/>
                  </a:lnTo>
                  <a:lnTo>
                    <a:pt x="21" y="59"/>
                  </a:lnTo>
                  <a:lnTo>
                    <a:pt x="34" y="52"/>
                  </a:lnTo>
                  <a:lnTo>
                    <a:pt x="53" y="50"/>
                  </a:lnTo>
                  <a:lnTo>
                    <a:pt x="62" y="50"/>
                  </a:lnTo>
                  <a:lnTo>
                    <a:pt x="73" y="52"/>
                  </a:lnTo>
                  <a:lnTo>
                    <a:pt x="83" y="56"/>
                  </a:lnTo>
                  <a:lnTo>
                    <a:pt x="92" y="64"/>
                  </a:lnTo>
                  <a:lnTo>
                    <a:pt x="99" y="74"/>
                  </a:lnTo>
                  <a:lnTo>
                    <a:pt x="101" y="91"/>
                  </a:lnTo>
                  <a:lnTo>
                    <a:pt x="99" y="107"/>
                  </a:lnTo>
                  <a:lnTo>
                    <a:pt x="93" y="119"/>
                  </a:lnTo>
                  <a:lnTo>
                    <a:pt x="84" y="126"/>
                  </a:lnTo>
                  <a:lnTo>
                    <a:pt x="74" y="131"/>
                  </a:lnTo>
                  <a:lnTo>
                    <a:pt x="62" y="132"/>
                  </a:lnTo>
                  <a:lnTo>
                    <a:pt x="52" y="132"/>
                  </a:lnTo>
                  <a:lnTo>
                    <a:pt x="31" y="131"/>
                  </a:lnTo>
                  <a:lnTo>
                    <a:pt x="16" y="123"/>
                  </a:lnTo>
                  <a:lnTo>
                    <a:pt x="7" y="111"/>
                  </a:lnTo>
                  <a:lnTo>
                    <a:pt x="1" y="94"/>
                  </a:lnTo>
                  <a:lnTo>
                    <a:pt x="0" y="71"/>
                  </a:lnTo>
                  <a:lnTo>
                    <a:pt x="1" y="46"/>
                  </a:lnTo>
                  <a:lnTo>
                    <a:pt x="6" y="28"/>
                  </a:lnTo>
                  <a:lnTo>
                    <a:pt x="12" y="15"/>
                  </a:lnTo>
                  <a:lnTo>
                    <a:pt x="21" y="7"/>
                  </a:lnTo>
                  <a:lnTo>
                    <a:pt x="31" y="3"/>
                  </a:lnTo>
                  <a:lnTo>
                    <a:pt x="41" y="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" name="Freeform 130"/>
            <p:cNvSpPr>
              <a:spLocks noEditPoints="1"/>
            </p:cNvSpPr>
            <p:nvPr/>
          </p:nvSpPr>
          <p:spPr bwMode="auto">
            <a:xfrm>
              <a:off x="1954" y="3991"/>
              <a:ext cx="14" cy="96"/>
            </a:xfrm>
            <a:custGeom>
              <a:avLst/>
              <a:gdLst>
                <a:gd name="T0" fmla="*/ 0 w 14"/>
                <a:gd name="T1" fmla="*/ 81 h 96"/>
                <a:gd name="T2" fmla="*/ 14 w 14"/>
                <a:gd name="T3" fmla="*/ 81 h 96"/>
                <a:gd name="T4" fmla="*/ 14 w 14"/>
                <a:gd name="T5" fmla="*/ 96 h 96"/>
                <a:gd name="T6" fmla="*/ 0 w 14"/>
                <a:gd name="T7" fmla="*/ 96 h 96"/>
                <a:gd name="T8" fmla="*/ 0 w 14"/>
                <a:gd name="T9" fmla="*/ 81 h 96"/>
                <a:gd name="T10" fmla="*/ 0 w 14"/>
                <a:gd name="T11" fmla="*/ 0 h 96"/>
                <a:gd name="T12" fmla="*/ 14 w 14"/>
                <a:gd name="T13" fmla="*/ 0 h 96"/>
                <a:gd name="T14" fmla="*/ 14 w 14"/>
                <a:gd name="T15" fmla="*/ 15 h 96"/>
                <a:gd name="T16" fmla="*/ 0 w 14"/>
                <a:gd name="T17" fmla="*/ 15 h 96"/>
                <a:gd name="T18" fmla="*/ 0 w 14"/>
                <a:gd name="T1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96">
                  <a:moveTo>
                    <a:pt x="0" y="81"/>
                  </a:moveTo>
                  <a:lnTo>
                    <a:pt x="14" y="81"/>
                  </a:lnTo>
                  <a:lnTo>
                    <a:pt x="14" y="96"/>
                  </a:lnTo>
                  <a:lnTo>
                    <a:pt x="0" y="96"/>
                  </a:lnTo>
                  <a:lnTo>
                    <a:pt x="0" y="81"/>
                  </a:lnTo>
                  <a:close/>
                  <a:moveTo>
                    <a:pt x="0" y="0"/>
                  </a:moveTo>
                  <a:lnTo>
                    <a:pt x="14" y="0"/>
                  </a:lnTo>
                  <a:lnTo>
                    <a:pt x="14" y="15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" name="Freeform 131"/>
            <p:cNvSpPr>
              <a:spLocks noEditPoints="1"/>
            </p:cNvSpPr>
            <p:nvPr/>
          </p:nvSpPr>
          <p:spPr bwMode="auto">
            <a:xfrm>
              <a:off x="2054" y="3970"/>
              <a:ext cx="102" cy="132"/>
            </a:xfrm>
            <a:custGeom>
              <a:avLst/>
              <a:gdLst>
                <a:gd name="T0" fmla="*/ 50 w 102"/>
                <a:gd name="T1" fmla="*/ 10 h 132"/>
                <a:gd name="T2" fmla="*/ 38 w 102"/>
                <a:gd name="T3" fmla="*/ 10 h 132"/>
                <a:gd name="T4" fmla="*/ 28 w 102"/>
                <a:gd name="T5" fmla="*/ 13 h 132"/>
                <a:gd name="T6" fmla="*/ 20 w 102"/>
                <a:gd name="T7" fmla="*/ 19 h 132"/>
                <a:gd name="T8" fmla="*/ 15 w 102"/>
                <a:gd name="T9" fmla="*/ 30 h 132"/>
                <a:gd name="T10" fmla="*/ 12 w 102"/>
                <a:gd name="T11" fmla="*/ 44 h 132"/>
                <a:gd name="T12" fmla="*/ 10 w 102"/>
                <a:gd name="T13" fmla="*/ 67 h 132"/>
                <a:gd name="T14" fmla="*/ 12 w 102"/>
                <a:gd name="T15" fmla="*/ 88 h 132"/>
                <a:gd name="T16" fmla="*/ 15 w 102"/>
                <a:gd name="T17" fmla="*/ 104 h 132"/>
                <a:gd name="T18" fmla="*/ 20 w 102"/>
                <a:gd name="T19" fmla="*/ 114 h 132"/>
                <a:gd name="T20" fmla="*/ 28 w 102"/>
                <a:gd name="T21" fmla="*/ 120 h 132"/>
                <a:gd name="T22" fmla="*/ 38 w 102"/>
                <a:gd name="T23" fmla="*/ 122 h 132"/>
                <a:gd name="T24" fmla="*/ 52 w 102"/>
                <a:gd name="T25" fmla="*/ 123 h 132"/>
                <a:gd name="T26" fmla="*/ 63 w 102"/>
                <a:gd name="T27" fmla="*/ 122 h 132"/>
                <a:gd name="T28" fmla="*/ 74 w 102"/>
                <a:gd name="T29" fmla="*/ 119 h 132"/>
                <a:gd name="T30" fmla="*/ 81 w 102"/>
                <a:gd name="T31" fmla="*/ 113 h 132"/>
                <a:gd name="T32" fmla="*/ 87 w 102"/>
                <a:gd name="T33" fmla="*/ 102 h 132"/>
                <a:gd name="T34" fmla="*/ 90 w 102"/>
                <a:gd name="T35" fmla="*/ 88 h 132"/>
                <a:gd name="T36" fmla="*/ 92 w 102"/>
                <a:gd name="T37" fmla="*/ 67 h 132"/>
                <a:gd name="T38" fmla="*/ 90 w 102"/>
                <a:gd name="T39" fmla="*/ 44 h 132"/>
                <a:gd name="T40" fmla="*/ 87 w 102"/>
                <a:gd name="T41" fmla="*/ 30 h 132"/>
                <a:gd name="T42" fmla="*/ 81 w 102"/>
                <a:gd name="T43" fmla="*/ 19 h 132"/>
                <a:gd name="T44" fmla="*/ 72 w 102"/>
                <a:gd name="T45" fmla="*/ 13 h 132"/>
                <a:gd name="T46" fmla="*/ 63 w 102"/>
                <a:gd name="T47" fmla="*/ 10 h 132"/>
                <a:gd name="T48" fmla="*/ 50 w 102"/>
                <a:gd name="T49" fmla="*/ 10 h 132"/>
                <a:gd name="T50" fmla="*/ 52 w 102"/>
                <a:gd name="T51" fmla="*/ 0 h 132"/>
                <a:gd name="T52" fmla="*/ 63 w 102"/>
                <a:gd name="T53" fmla="*/ 1 h 132"/>
                <a:gd name="T54" fmla="*/ 74 w 102"/>
                <a:gd name="T55" fmla="*/ 3 h 132"/>
                <a:gd name="T56" fmla="*/ 84 w 102"/>
                <a:gd name="T57" fmla="*/ 7 h 132"/>
                <a:gd name="T58" fmla="*/ 92 w 102"/>
                <a:gd name="T59" fmla="*/ 15 h 132"/>
                <a:gd name="T60" fmla="*/ 98 w 102"/>
                <a:gd name="T61" fmla="*/ 27 h 132"/>
                <a:gd name="T62" fmla="*/ 101 w 102"/>
                <a:gd name="T63" fmla="*/ 43 h 132"/>
                <a:gd name="T64" fmla="*/ 102 w 102"/>
                <a:gd name="T65" fmla="*/ 67 h 132"/>
                <a:gd name="T66" fmla="*/ 101 w 102"/>
                <a:gd name="T67" fmla="*/ 89 h 132"/>
                <a:gd name="T68" fmla="*/ 98 w 102"/>
                <a:gd name="T69" fmla="*/ 105 h 132"/>
                <a:gd name="T70" fmla="*/ 92 w 102"/>
                <a:gd name="T71" fmla="*/ 117 h 132"/>
                <a:gd name="T72" fmla="*/ 84 w 102"/>
                <a:gd name="T73" fmla="*/ 125 h 132"/>
                <a:gd name="T74" fmla="*/ 75 w 102"/>
                <a:gd name="T75" fmla="*/ 129 h 132"/>
                <a:gd name="T76" fmla="*/ 63 w 102"/>
                <a:gd name="T77" fmla="*/ 132 h 132"/>
                <a:gd name="T78" fmla="*/ 52 w 102"/>
                <a:gd name="T79" fmla="*/ 132 h 132"/>
                <a:gd name="T80" fmla="*/ 38 w 102"/>
                <a:gd name="T81" fmla="*/ 132 h 132"/>
                <a:gd name="T82" fmla="*/ 28 w 102"/>
                <a:gd name="T83" fmla="*/ 131 h 132"/>
                <a:gd name="T84" fmla="*/ 18 w 102"/>
                <a:gd name="T85" fmla="*/ 126 h 132"/>
                <a:gd name="T86" fmla="*/ 10 w 102"/>
                <a:gd name="T87" fmla="*/ 117 h 132"/>
                <a:gd name="T88" fmla="*/ 4 w 102"/>
                <a:gd name="T89" fmla="*/ 105 h 132"/>
                <a:gd name="T90" fmla="*/ 1 w 102"/>
                <a:gd name="T91" fmla="*/ 89 h 132"/>
                <a:gd name="T92" fmla="*/ 0 w 102"/>
                <a:gd name="T93" fmla="*/ 67 h 132"/>
                <a:gd name="T94" fmla="*/ 1 w 102"/>
                <a:gd name="T95" fmla="*/ 44 h 132"/>
                <a:gd name="T96" fmla="*/ 4 w 102"/>
                <a:gd name="T97" fmla="*/ 27 h 132"/>
                <a:gd name="T98" fmla="*/ 10 w 102"/>
                <a:gd name="T99" fmla="*/ 15 h 132"/>
                <a:gd name="T100" fmla="*/ 18 w 102"/>
                <a:gd name="T101" fmla="*/ 7 h 132"/>
                <a:gd name="T102" fmla="*/ 28 w 102"/>
                <a:gd name="T103" fmla="*/ 3 h 132"/>
                <a:gd name="T104" fmla="*/ 38 w 102"/>
                <a:gd name="T105" fmla="*/ 1 h 132"/>
                <a:gd name="T106" fmla="*/ 52 w 102"/>
                <a:gd name="T10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2" h="132">
                  <a:moveTo>
                    <a:pt x="50" y="10"/>
                  </a:moveTo>
                  <a:lnTo>
                    <a:pt x="38" y="10"/>
                  </a:lnTo>
                  <a:lnTo>
                    <a:pt x="28" y="13"/>
                  </a:lnTo>
                  <a:lnTo>
                    <a:pt x="20" y="19"/>
                  </a:lnTo>
                  <a:lnTo>
                    <a:pt x="15" y="30"/>
                  </a:lnTo>
                  <a:lnTo>
                    <a:pt x="12" y="44"/>
                  </a:lnTo>
                  <a:lnTo>
                    <a:pt x="10" y="67"/>
                  </a:lnTo>
                  <a:lnTo>
                    <a:pt x="12" y="88"/>
                  </a:lnTo>
                  <a:lnTo>
                    <a:pt x="15" y="104"/>
                  </a:lnTo>
                  <a:lnTo>
                    <a:pt x="20" y="114"/>
                  </a:lnTo>
                  <a:lnTo>
                    <a:pt x="28" y="120"/>
                  </a:lnTo>
                  <a:lnTo>
                    <a:pt x="38" y="122"/>
                  </a:lnTo>
                  <a:lnTo>
                    <a:pt x="52" y="123"/>
                  </a:lnTo>
                  <a:lnTo>
                    <a:pt x="63" y="122"/>
                  </a:lnTo>
                  <a:lnTo>
                    <a:pt x="74" y="119"/>
                  </a:lnTo>
                  <a:lnTo>
                    <a:pt x="81" y="113"/>
                  </a:lnTo>
                  <a:lnTo>
                    <a:pt x="87" y="102"/>
                  </a:lnTo>
                  <a:lnTo>
                    <a:pt x="90" y="88"/>
                  </a:lnTo>
                  <a:lnTo>
                    <a:pt x="92" y="67"/>
                  </a:lnTo>
                  <a:lnTo>
                    <a:pt x="90" y="44"/>
                  </a:lnTo>
                  <a:lnTo>
                    <a:pt x="87" y="30"/>
                  </a:lnTo>
                  <a:lnTo>
                    <a:pt x="81" y="19"/>
                  </a:lnTo>
                  <a:lnTo>
                    <a:pt x="72" y="13"/>
                  </a:lnTo>
                  <a:lnTo>
                    <a:pt x="63" y="10"/>
                  </a:lnTo>
                  <a:lnTo>
                    <a:pt x="50" y="10"/>
                  </a:lnTo>
                  <a:close/>
                  <a:moveTo>
                    <a:pt x="52" y="0"/>
                  </a:moveTo>
                  <a:lnTo>
                    <a:pt x="63" y="1"/>
                  </a:lnTo>
                  <a:lnTo>
                    <a:pt x="74" y="3"/>
                  </a:lnTo>
                  <a:lnTo>
                    <a:pt x="84" y="7"/>
                  </a:lnTo>
                  <a:lnTo>
                    <a:pt x="92" y="15"/>
                  </a:lnTo>
                  <a:lnTo>
                    <a:pt x="98" y="27"/>
                  </a:lnTo>
                  <a:lnTo>
                    <a:pt x="101" y="43"/>
                  </a:lnTo>
                  <a:lnTo>
                    <a:pt x="102" y="67"/>
                  </a:lnTo>
                  <a:lnTo>
                    <a:pt x="101" y="89"/>
                  </a:lnTo>
                  <a:lnTo>
                    <a:pt x="98" y="105"/>
                  </a:lnTo>
                  <a:lnTo>
                    <a:pt x="92" y="117"/>
                  </a:lnTo>
                  <a:lnTo>
                    <a:pt x="84" y="125"/>
                  </a:lnTo>
                  <a:lnTo>
                    <a:pt x="75" y="129"/>
                  </a:lnTo>
                  <a:lnTo>
                    <a:pt x="63" y="132"/>
                  </a:lnTo>
                  <a:lnTo>
                    <a:pt x="52" y="132"/>
                  </a:lnTo>
                  <a:lnTo>
                    <a:pt x="38" y="132"/>
                  </a:lnTo>
                  <a:lnTo>
                    <a:pt x="28" y="131"/>
                  </a:lnTo>
                  <a:lnTo>
                    <a:pt x="18" y="126"/>
                  </a:lnTo>
                  <a:lnTo>
                    <a:pt x="10" y="117"/>
                  </a:lnTo>
                  <a:lnTo>
                    <a:pt x="4" y="105"/>
                  </a:lnTo>
                  <a:lnTo>
                    <a:pt x="1" y="89"/>
                  </a:lnTo>
                  <a:lnTo>
                    <a:pt x="0" y="67"/>
                  </a:lnTo>
                  <a:lnTo>
                    <a:pt x="1" y="44"/>
                  </a:lnTo>
                  <a:lnTo>
                    <a:pt x="4" y="27"/>
                  </a:lnTo>
                  <a:lnTo>
                    <a:pt x="10" y="15"/>
                  </a:lnTo>
                  <a:lnTo>
                    <a:pt x="18" y="7"/>
                  </a:lnTo>
                  <a:lnTo>
                    <a:pt x="28" y="3"/>
                  </a:lnTo>
                  <a:lnTo>
                    <a:pt x="38" y="1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" name="Freeform 132"/>
            <p:cNvSpPr>
              <a:spLocks noEditPoints="1"/>
            </p:cNvSpPr>
            <p:nvPr/>
          </p:nvSpPr>
          <p:spPr bwMode="auto">
            <a:xfrm>
              <a:off x="2178" y="3970"/>
              <a:ext cx="103" cy="132"/>
            </a:xfrm>
            <a:custGeom>
              <a:avLst/>
              <a:gdLst>
                <a:gd name="T0" fmla="*/ 51 w 103"/>
                <a:gd name="T1" fmla="*/ 10 h 132"/>
                <a:gd name="T2" fmla="*/ 39 w 103"/>
                <a:gd name="T3" fmla="*/ 10 h 132"/>
                <a:gd name="T4" fmla="*/ 29 w 103"/>
                <a:gd name="T5" fmla="*/ 13 h 132"/>
                <a:gd name="T6" fmla="*/ 21 w 103"/>
                <a:gd name="T7" fmla="*/ 19 h 132"/>
                <a:gd name="T8" fmla="*/ 15 w 103"/>
                <a:gd name="T9" fmla="*/ 30 h 132"/>
                <a:gd name="T10" fmla="*/ 12 w 103"/>
                <a:gd name="T11" fmla="*/ 44 h 132"/>
                <a:gd name="T12" fmla="*/ 11 w 103"/>
                <a:gd name="T13" fmla="*/ 67 h 132"/>
                <a:gd name="T14" fmla="*/ 12 w 103"/>
                <a:gd name="T15" fmla="*/ 88 h 132"/>
                <a:gd name="T16" fmla="*/ 15 w 103"/>
                <a:gd name="T17" fmla="*/ 104 h 132"/>
                <a:gd name="T18" fmla="*/ 21 w 103"/>
                <a:gd name="T19" fmla="*/ 114 h 132"/>
                <a:gd name="T20" fmla="*/ 29 w 103"/>
                <a:gd name="T21" fmla="*/ 120 h 132"/>
                <a:gd name="T22" fmla="*/ 39 w 103"/>
                <a:gd name="T23" fmla="*/ 122 h 132"/>
                <a:gd name="T24" fmla="*/ 52 w 103"/>
                <a:gd name="T25" fmla="*/ 123 h 132"/>
                <a:gd name="T26" fmla="*/ 64 w 103"/>
                <a:gd name="T27" fmla="*/ 122 h 132"/>
                <a:gd name="T28" fmla="*/ 75 w 103"/>
                <a:gd name="T29" fmla="*/ 119 h 132"/>
                <a:gd name="T30" fmla="*/ 82 w 103"/>
                <a:gd name="T31" fmla="*/ 113 h 132"/>
                <a:gd name="T32" fmla="*/ 88 w 103"/>
                <a:gd name="T33" fmla="*/ 102 h 132"/>
                <a:gd name="T34" fmla="*/ 91 w 103"/>
                <a:gd name="T35" fmla="*/ 88 h 132"/>
                <a:gd name="T36" fmla="*/ 92 w 103"/>
                <a:gd name="T37" fmla="*/ 67 h 132"/>
                <a:gd name="T38" fmla="*/ 91 w 103"/>
                <a:gd name="T39" fmla="*/ 44 h 132"/>
                <a:gd name="T40" fmla="*/ 88 w 103"/>
                <a:gd name="T41" fmla="*/ 30 h 132"/>
                <a:gd name="T42" fmla="*/ 82 w 103"/>
                <a:gd name="T43" fmla="*/ 19 h 132"/>
                <a:gd name="T44" fmla="*/ 73 w 103"/>
                <a:gd name="T45" fmla="*/ 13 h 132"/>
                <a:gd name="T46" fmla="*/ 63 w 103"/>
                <a:gd name="T47" fmla="*/ 10 h 132"/>
                <a:gd name="T48" fmla="*/ 51 w 103"/>
                <a:gd name="T49" fmla="*/ 10 h 132"/>
                <a:gd name="T50" fmla="*/ 51 w 103"/>
                <a:gd name="T51" fmla="*/ 0 h 132"/>
                <a:gd name="T52" fmla="*/ 64 w 103"/>
                <a:gd name="T53" fmla="*/ 1 h 132"/>
                <a:gd name="T54" fmla="*/ 75 w 103"/>
                <a:gd name="T55" fmla="*/ 3 h 132"/>
                <a:gd name="T56" fmla="*/ 85 w 103"/>
                <a:gd name="T57" fmla="*/ 7 h 132"/>
                <a:gd name="T58" fmla="*/ 92 w 103"/>
                <a:gd name="T59" fmla="*/ 15 h 132"/>
                <a:gd name="T60" fmla="*/ 98 w 103"/>
                <a:gd name="T61" fmla="*/ 27 h 132"/>
                <a:gd name="T62" fmla="*/ 101 w 103"/>
                <a:gd name="T63" fmla="*/ 43 h 132"/>
                <a:gd name="T64" fmla="*/ 103 w 103"/>
                <a:gd name="T65" fmla="*/ 67 h 132"/>
                <a:gd name="T66" fmla="*/ 101 w 103"/>
                <a:gd name="T67" fmla="*/ 89 h 132"/>
                <a:gd name="T68" fmla="*/ 98 w 103"/>
                <a:gd name="T69" fmla="*/ 105 h 132"/>
                <a:gd name="T70" fmla="*/ 92 w 103"/>
                <a:gd name="T71" fmla="*/ 117 h 132"/>
                <a:gd name="T72" fmla="*/ 85 w 103"/>
                <a:gd name="T73" fmla="*/ 125 h 132"/>
                <a:gd name="T74" fmla="*/ 75 w 103"/>
                <a:gd name="T75" fmla="*/ 129 h 132"/>
                <a:gd name="T76" fmla="*/ 64 w 103"/>
                <a:gd name="T77" fmla="*/ 132 h 132"/>
                <a:gd name="T78" fmla="*/ 51 w 103"/>
                <a:gd name="T79" fmla="*/ 132 h 132"/>
                <a:gd name="T80" fmla="*/ 39 w 103"/>
                <a:gd name="T81" fmla="*/ 132 h 132"/>
                <a:gd name="T82" fmla="*/ 29 w 103"/>
                <a:gd name="T83" fmla="*/ 131 h 132"/>
                <a:gd name="T84" fmla="*/ 18 w 103"/>
                <a:gd name="T85" fmla="*/ 126 h 132"/>
                <a:gd name="T86" fmla="*/ 11 w 103"/>
                <a:gd name="T87" fmla="*/ 117 h 132"/>
                <a:gd name="T88" fmla="*/ 5 w 103"/>
                <a:gd name="T89" fmla="*/ 105 h 132"/>
                <a:gd name="T90" fmla="*/ 2 w 103"/>
                <a:gd name="T91" fmla="*/ 89 h 132"/>
                <a:gd name="T92" fmla="*/ 0 w 103"/>
                <a:gd name="T93" fmla="*/ 67 h 132"/>
                <a:gd name="T94" fmla="*/ 2 w 103"/>
                <a:gd name="T95" fmla="*/ 44 h 132"/>
                <a:gd name="T96" fmla="*/ 5 w 103"/>
                <a:gd name="T97" fmla="*/ 27 h 132"/>
                <a:gd name="T98" fmla="*/ 11 w 103"/>
                <a:gd name="T99" fmla="*/ 15 h 132"/>
                <a:gd name="T100" fmla="*/ 18 w 103"/>
                <a:gd name="T101" fmla="*/ 7 h 132"/>
                <a:gd name="T102" fmla="*/ 29 w 103"/>
                <a:gd name="T103" fmla="*/ 3 h 132"/>
                <a:gd name="T104" fmla="*/ 39 w 103"/>
                <a:gd name="T105" fmla="*/ 1 h 132"/>
                <a:gd name="T106" fmla="*/ 51 w 103"/>
                <a:gd name="T10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3" h="132">
                  <a:moveTo>
                    <a:pt x="51" y="10"/>
                  </a:moveTo>
                  <a:lnTo>
                    <a:pt x="39" y="10"/>
                  </a:lnTo>
                  <a:lnTo>
                    <a:pt x="29" y="13"/>
                  </a:lnTo>
                  <a:lnTo>
                    <a:pt x="21" y="19"/>
                  </a:lnTo>
                  <a:lnTo>
                    <a:pt x="15" y="30"/>
                  </a:lnTo>
                  <a:lnTo>
                    <a:pt x="12" y="44"/>
                  </a:lnTo>
                  <a:lnTo>
                    <a:pt x="11" y="67"/>
                  </a:lnTo>
                  <a:lnTo>
                    <a:pt x="12" y="88"/>
                  </a:lnTo>
                  <a:lnTo>
                    <a:pt x="15" y="104"/>
                  </a:lnTo>
                  <a:lnTo>
                    <a:pt x="21" y="114"/>
                  </a:lnTo>
                  <a:lnTo>
                    <a:pt x="29" y="120"/>
                  </a:lnTo>
                  <a:lnTo>
                    <a:pt x="39" y="122"/>
                  </a:lnTo>
                  <a:lnTo>
                    <a:pt x="52" y="123"/>
                  </a:lnTo>
                  <a:lnTo>
                    <a:pt x="64" y="122"/>
                  </a:lnTo>
                  <a:lnTo>
                    <a:pt x="75" y="119"/>
                  </a:lnTo>
                  <a:lnTo>
                    <a:pt x="82" y="113"/>
                  </a:lnTo>
                  <a:lnTo>
                    <a:pt x="88" y="102"/>
                  </a:lnTo>
                  <a:lnTo>
                    <a:pt x="91" y="88"/>
                  </a:lnTo>
                  <a:lnTo>
                    <a:pt x="92" y="67"/>
                  </a:lnTo>
                  <a:lnTo>
                    <a:pt x="91" y="44"/>
                  </a:lnTo>
                  <a:lnTo>
                    <a:pt x="88" y="30"/>
                  </a:lnTo>
                  <a:lnTo>
                    <a:pt x="82" y="19"/>
                  </a:lnTo>
                  <a:lnTo>
                    <a:pt x="73" y="13"/>
                  </a:lnTo>
                  <a:lnTo>
                    <a:pt x="63" y="10"/>
                  </a:lnTo>
                  <a:lnTo>
                    <a:pt x="51" y="10"/>
                  </a:lnTo>
                  <a:close/>
                  <a:moveTo>
                    <a:pt x="51" y="0"/>
                  </a:moveTo>
                  <a:lnTo>
                    <a:pt x="64" y="1"/>
                  </a:lnTo>
                  <a:lnTo>
                    <a:pt x="75" y="3"/>
                  </a:lnTo>
                  <a:lnTo>
                    <a:pt x="85" y="7"/>
                  </a:lnTo>
                  <a:lnTo>
                    <a:pt x="92" y="15"/>
                  </a:lnTo>
                  <a:lnTo>
                    <a:pt x="98" y="27"/>
                  </a:lnTo>
                  <a:lnTo>
                    <a:pt x="101" y="43"/>
                  </a:lnTo>
                  <a:lnTo>
                    <a:pt x="103" y="67"/>
                  </a:lnTo>
                  <a:lnTo>
                    <a:pt x="101" y="89"/>
                  </a:lnTo>
                  <a:lnTo>
                    <a:pt x="98" y="105"/>
                  </a:lnTo>
                  <a:lnTo>
                    <a:pt x="92" y="117"/>
                  </a:lnTo>
                  <a:lnTo>
                    <a:pt x="85" y="125"/>
                  </a:lnTo>
                  <a:lnTo>
                    <a:pt x="75" y="129"/>
                  </a:lnTo>
                  <a:lnTo>
                    <a:pt x="64" y="132"/>
                  </a:lnTo>
                  <a:lnTo>
                    <a:pt x="51" y="132"/>
                  </a:lnTo>
                  <a:lnTo>
                    <a:pt x="39" y="132"/>
                  </a:lnTo>
                  <a:lnTo>
                    <a:pt x="29" y="131"/>
                  </a:lnTo>
                  <a:lnTo>
                    <a:pt x="18" y="126"/>
                  </a:lnTo>
                  <a:lnTo>
                    <a:pt x="11" y="117"/>
                  </a:lnTo>
                  <a:lnTo>
                    <a:pt x="5" y="105"/>
                  </a:lnTo>
                  <a:lnTo>
                    <a:pt x="2" y="89"/>
                  </a:lnTo>
                  <a:lnTo>
                    <a:pt x="0" y="67"/>
                  </a:lnTo>
                  <a:lnTo>
                    <a:pt x="2" y="44"/>
                  </a:lnTo>
                  <a:lnTo>
                    <a:pt x="5" y="27"/>
                  </a:lnTo>
                  <a:lnTo>
                    <a:pt x="11" y="15"/>
                  </a:lnTo>
                  <a:lnTo>
                    <a:pt x="18" y="7"/>
                  </a:lnTo>
                  <a:lnTo>
                    <a:pt x="29" y="3"/>
                  </a:lnTo>
                  <a:lnTo>
                    <a:pt x="39" y="1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5" name="Freeform 133"/>
            <p:cNvSpPr>
              <a:spLocks noEditPoints="1"/>
            </p:cNvSpPr>
            <p:nvPr/>
          </p:nvSpPr>
          <p:spPr bwMode="auto">
            <a:xfrm>
              <a:off x="5390" y="3967"/>
              <a:ext cx="150" cy="143"/>
            </a:xfrm>
            <a:custGeom>
              <a:avLst/>
              <a:gdLst>
                <a:gd name="T0" fmla="*/ 48 w 150"/>
                <a:gd name="T1" fmla="*/ 107 h 143"/>
                <a:gd name="T2" fmla="*/ 58 w 150"/>
                <a:gd name="T3" fmla="*/ 134 h 143"/>
                <a:gd name="T4" fmla="*/ 97 w 150"/>
                <a:gd name="T5" fmla="*/ 123 h 143"/>
                <a:gd name="T6" fmla="*/ 106 w 150"/>
                <a:gd name="T7" fmla="*/ 99 h 143"/>
                <a:gd name="T8" fmla="*/ 42 w 150"/>
                <a:gd name="T9" fmla="*/ 92 h 143"/>
                <a:gd name="T10" fmla="*/ 81 w 150"/>
                <a:gd name="T11" fmla="*/ 68 h 143"/>
                <a:gd name="T12" fmla="*/ 144 w 150"/>
                <a:gd name="T13" fmla="*/ 85 h 143"/>
                <a:gd name="T14" fmla="*/ 118 w 150"/>
                <a:gd name="T15" fmla="*/ 92 h 143"/>
                <a:gd name="T16" fmla="*/ 107 w 150"/>
                <a:gd name="T17" fmla="*/ 120 h 143"/>
                <a:gd name="T18" fmla="*/ 101 w 150"/>
                <a:gd name="T19" fmla="*/ 134 h 143"/>
                <a:gd name="T20" fmla="*/ 150 w 150"/>
                <a:gd name="T21" fmla="*/ 143 h 143"/>
                <a:gd name="T22" fmla="*/ 0 w 150"/>
                <a:gd name="T23" fmla="*/ 134 h 143"/>
                <a:gd name="T24" fmla="*/ 45 w 150"/>
                <a:gd name="T25" fmla="*/ 122 h 143"/>
                <a:gd name="T26" fmla="*/ 33 w 150"/>
                <a:gd name="T27" fmla="*/ 92 h 143"/>
                <a:gd name="T28" fmla="*/ 6 w 150"/>
                <a:gd name="T29" fmla="*/ 85 h 143"/>
                <a:gd name="T30" fmla="*/ 72 w 150"/>
                <a:gd name="T31" fmla="*/ 68 h 143"/>
                <a:gd name="T32" fmla="*/ 51 w 150"/>
                <a:gd name="T33" fmla="*/ 45 h 143"/>
                <a:gd name="T34" fmla="*/ 20 w 150"/>
                <a:gd name="T35" fmla="*/ 62 h 143"/>
                <a:gd name="T36" fmla="*/ 2 w 150"/>
                <a:gd name="T37" fmla="*/ 61 h 143"/>
                <a:gd name="T38" fmla="*/ 35 w 150"/>
                <a:gd name="T39" fmla="*/ 46 h 143"/>
                <a:gd name="T40" fmla="*/ 125 w 150"/>
                <a:gd name="T41" fmla="*/ 33 h 143"/>
                <a:gd name="T42" fmla="*/ 116 w 150"/>
                <a:gd name="T43" fmla="*/ 47 h 143"/>
                <a:gd name="T44" fmla="*/ 94 w 150"/>
                <a:gd name="T45" fmla="*/ 59 h 143"/>
                <a:gd name="T46" fmla="*/ 81 w 150"/>
                <a:gd name="T47" fmla="*/ 55 h 143"/>
                <a:gd name="T48" fmla="*/ 110 w 150"/>
                <a:gd name="T49" fmla="*/ 42 h 143"/>
                <a:gd name="T50" fmla="*/ 88 w 150"/>
                <a:gd name="T51" fmla="*/ 13 h 143"/>
                <a:gd name="T52" fmla="*/ 100 w 150"/>
                <a:gd name="T53" fmla="*/ 19 h 143"/>
                <a:gd name="T54" fmla="*/ 110 w 150"/>
                <a:gd name="T55" fmla="*/ 27 h 143"/>
                <a:gd name="T56" fmla="*/ 98 w 150"/>
                <a:gd name="T57" fmla="*/ 30 h 143"/>
                <a:gd name="T58" fmla="*/ 82 w 150"/>
                <a:gd name="T59" fmla="*/ 19 h 143"/>
                <a:gd name="T60" fmla="*/ 15 w 150"/>
                <a:gd name="T61" fmla="*/ 13 h 143"/>
                <a:gd name="T62" fmla="*/ 37 w 150"/>
                <a:gd name="T63" fmla="*/ 28 h 143"/>
                <a:gd name="T64" fmla="*/ 27 w 150"/>
                <a:gd name="T65" fmla="*/ 31 h 143"/>
                <a:gd name="T66" fmla="*/ 17 w 150"/>
                <a:gd name="T67" fmla="*/ 24 h 143"/>
                <a:gd name="T68" fmla="*/ 9 w 150"/>
                <a:gd name="T69" fmla="*/ 21 h 143"/>
                <a:gd name="T70" fmla="*/ 75 w 150"/>
                <a:gd name="T71" fmla="*/ 0 h 143"/>
                <a:gd name="T72" fmla="*/ 140 w 150"/>
                <a:gd name="T73" fmla="*/ 62 h 143"/>
                <a:gd name="T74" fmla="*/ 138 w 150"/>
                <a:gd name="T75" fmla="*/ 70 h 143"/>
                <a:gd name="T76" fmla="*/ 132 w 150"/>
                <a:gd name="T77" fmla="*/ 73 h 143"/>
                <a:gd name="T78" fmla="*/ 112 w 150"/>
                <a:gd name="T79" fmla="*/ 73 h 143"/>
                <a:gd name="T80" fmla="*/ 128 w 150"/>
                <a:gd name="T81" fmla="*/ 65 h 143"/>
                <a:gd name="T82" fmla="*/ 131 w 150"/>
                <a:gd name="T83" fmla="*/ 64 h 143"/>
                <a:gd name="T84" fmla="*/ 131 w 150"/>
                <a:gd name="T85" fmla="*/ 59 h 143"/>
                <a:gd name="T86" fmla="*/ 75 w 150"/>
                <a:gd name="T87" fmla="*/ 9 h 143"/>
                <a:gd name="T88" fmla="*/ 2 w 150"/>
                <a:gd name="T89" fmla="*/ 0 h 143"/>
                <a:gd name="T90" fmla="*/ 67 w 150"/>
                <a:gd name="T91" fmla="*/ 62 h 143"/>
                <a:gd name="T92" fmla="*/ 64 w 150"/>
                <a:gd name="T93" fmla="*/ 70 h 143"/>
                <a:gd name="T94" fmla="*/ 60 w 150"/>
                <a:gd name="T95" fmla="*/ 73 h 143"/>
                <a:gd name="T96" fmla="*/ 52 w 150"/>
                <a:gd name="T97" fmla="*/ 73 h 143"/>
                <a:gd name="T98" fmla="*/ 36 w 150"/>
                <a:gd name="T99" fmla="*/ 64 h 143"/>
                <a:gd name="T100" fmla="*/ 55 w 150"/>
                <a:gd name="T101" fmla="*/ 65 h 143"/>
                <a:gd name="T102" fmla="*/ 58 w 150"/>
                <a:gd name="T103" fmla="*/ 62 h 143"/>
                <a:gd name="T104" fmla="*/ 58 w 150"/>
                <a:gd name="T105" fmla="*/ 9 h 143"/>
                <a:gd name="T106" fmla="*/ 2 w 150"/>
                <a:gd name="T107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0" h="143">
                  <a:moveTo>
                    <a:pt x="42" y="92"/>
                  </a:moveTo>
                  <a:lnTo>
                    <a:pt x="48" y="107"/>
                  </a:lnTo>
                  <a:lnTo>
                    <a:pt x="54" y="122"/>
                  </a:lnTo>
                  <a:lnTo>
                    <a:pt x="58" y="134"/>
                  </a:lnTo>
                  <a:lnTo>
                    <a:pt x="92" y="134"/>
                  </a:lnTo>
                  <a:lnTo>
                    <a:pt x="97" y="123"/>
                  </a:lnTo>
                  <a:lnTo>
                    <a:pt x="101" y="110"/>
                  </a:lnTo>
                  <a:lnTo>
                    <a:pt x="106" y="99"/>
                  </a:lnTo>
                  <a:lnTo>
                    <a:pt x="107" y="92"/>
                  </a:lnTo>
                  <a:lnTo>
                    <a:pt x="42" y="92"/>
                  </a:lnTo>
                  <a:close/>
                  <a:moveTo>
                    <a:pt x="72" y="68"/>
                  </a:moveTo>
                  <a:lnTo>
                    <a:pt x="81" y="68"/>
                  </a:lnTo>
                  <a:lnTo>
                    <a:pt x="81" y="85"/>
                  </a:lnTo>
                  <a:lnTo>
                    <a:pt x="144" y="85"/>
                  </a:lnTo>
                  <a:lnTo>
                    <a:pt x="144" y="92"/>
                  </a:lnTo>
                  <a:lnTo>
                    <a:pt x="118" y="92"/>
                  </a:lnTo>
                  <a:lnTo>
                    <a:pt x="112" y="108"/>
                  </a:lnTo>
                  <a:lnTo>
                    <a:pt x="107" y="120"/>
                  </a:lnTo>
                  <a:lnTo>
                    <a:pt x="104" y="128"/>
                  </a:lnTo>
                  <a:lnTo>
                    <a:pt x="101" y="134"/>
                  </a:lnTo>
                  <a:lnTo>
                    <a:pt x="150" y="134"/>
                  </a:lnTo>
                  <a:lnTo>
                    <a:pt x="150" y="143"/>
                  </a:lnTo>
                  <a:lnTo>
                    <a:pt x="0" y="143"/>
                  </a:lnTo>
                  <a:lnTo>
                    <a:pt x="0" y="134"/>
                  </a:lnTo>
                  <a:lnTo>
                    <a:pt x="48" y="134"/>
                  </a:lnTo>
                  <a:lnTo>
                    <a:pt x="45" y="122"/>
                  </a:lnTo>
                  <a:lnTo>
                    <a:pt x="39" y="107"/>
                  </a:lnTo>
                  <a:lnTo>
                    <a:pt x="33" y="92"/>
                  </a:lnTo>
                  <a:lnTo>
                    <a:pt x="6" y="92"/>
                  </a:lnTo>
                  <a:lnTo>
                    <a:pt x="6" y="85"/>
                  </a:lnTo>
                  <a:lnTo>
                    <a:pt x="72" y="85"/>
                  </a:lnTo>
                  <a:lnTo>
                    <a:pt x="72" y="68"/>
                  </a:lnTo>
                  <a:close/>
                  <a:moveTo>
                    <a:pt x="49" y="36"/>
                  </a:moveTo>
                  <a:lnTo>
                    <a:pt x="51" y="45"/>
                  </a:lnTo>
                  <a:lnTo>
                    <a:pt x="36" y="53"/>
                  </a:lnTo>
                  <a:lnTo>
                    <a:pt x="20" y="62"/>
                  </a:lnTo>
                  <a:lnTo>
                    <a:pt x="5" y="70"/>
                  </a:lnTo>
                  <a:lnTo>
                    <a:pt x="2" y="61"/>
                  </a:lnTo>
                  <a:lnTo>
                    <a:pt x="20" y="53"/>
                  </a:lnTo>
                  <a:lnTo>
                    <a:pt x="35" y="46"/>
                  </a:lnTo>
                  <a:lnTo>
                    <a:pt x="49" y="36"/>
                  </a:lnTo>
                  <a:close/>
                  <a:moveTo>
                    <a:pt x="125" y="33"/>
                  </a:moveTo>
                  <a:lnTo>
                    <a:pt x="127" y="42"/>
                  </a:lnTo>
                  <a:lnTo>
                    <a:pt x="116" y="47"/>
                  </a:lnTo>
                  <a:lnTo>
                    <a:pt x="104" y="53"/>
                  </a:lnTo>
                  <a:lnTo>
                    <a:pt x="94" y="59"/>
                  </a:lnTo>
                  <a:lnTo>
                    <a:pt x="85" y="64"/>
                  </a:lnTo>
                  <a:lnTo>
                    <a:pt x="81" y="55"/>
                  </a:lnTo>
                  <a:lnTo>
                    <a:pt x="97" y="49"/>
                  </a:lnTo>
                  <a:lnTo>
                    <a:pt x="110" y="42"/>
                  </a:lnTo>
                  <a:lnTo>
                    <a:pt x="125" y="33"/>
                  </a:lnTo>
                  <a:close/>
                  <a:moveTo>
                    <a:pt x="88" y="13"/>
                  </a:moveTo>
                  <a:lnTo>
                    <a:pt x="94" y="16"/>
                  </a:lnTo>
                  <a:lnTo>
                    <a:pt x="100" y="19"/>
                  </a:lnTo>
                  <a:lnTo>
                    <a:pt x="104" y="24"/>
                  </a:lnTo>
                  <a:lnTo>
                    <a:pt x="110" y="27"/>
                  </a:lnTo>
                  <a:lnTo>
                    <a:pt x="106" y="34"/>
                  </a:lnTo>
                  <a:lnTo>
                    <a:pt x="98" y="30"/>
                  </a:lnTo>
                  <a:lnTo>
                    <a:pt x="91" y="25"/>
                  </a:lnTo>
                  <a:lnTo>
                    <a:pt x="82" y="19"/>
                  </a:lnTo>
                  <a:lnTo>
                    <a:pt x="88" y="13"/>
                  </a:lnTo>
                  <a:close/>
                  <a:moveTo>
                    <a:pt x="15" y="13"/>
                  </a:moveTo>
                  <a:lnTo>
                    <a:pt x="27" y="19"/>
                  </a:lnTo>
                  <a:lnTo>
                    <a:pt x="37" y="28"/>
                  </a:lnTo>
                  <a:lnTo>
                    <a:pt x="33" y="36"/>
                  </a:lnTo>
                  <a:lnTo>
                    <a:pt x="27" y="31"/>
                  </a:lnTo>
                  <a:lnTo>
                    <a:pt x="21" y="27"/>
                  </a:lnTo>
                  <a:lnTo>
                    <a:pt x="17" y="24"/>
                  </a:lnTo>
                  <a:lnTo>
                    <a:pt x="12" y="22"/>
                  </a:lnTo>
                  <a:lnTo>
                    <a:pt x="9" y="21"/>
                  </a:lnTo>
                  <a:lnTo>
                    <a:pt x="15" y="13"/>
                  </a:lnTo>
                  <a:close/>
                  <a:moveTo>
                    <a:pt x="75" y="0"/>
                  </a:moveTo>
                  <a:lnTo>
                    <a:pt x="140" y="0"/>
                  </a:lnTo>
                  <a:lnTo>
                    <a:pt x="140" y="62"/>
                  </a:lnTo>
                  <a:lnTo>
                    <a:pt x="140" y="67"/>
                  </a:lnTo>
                  <a:lnTo>
                    <a:pt x="138" y="70"/>
                  </a:lnTo>
                  <a:lnTo>
                    <a:pt x="137" y="71"/>
                  </a:lnTo>
                  <a:lnTo>
                    <a:pt x="132" y="73"/>
                  </a:lnTo>
                  <a:lnTo>
                    <a:pt x="127" y="73"/>
                  </a:lnTo>
                  <a:lnTo>
                    <a:pt x="112" y="73"/>
                  </a:lnTo>
                  <a:lnTo>
                    <a:pt x="110" y="64"/>
                  </a:lnTo>
                  <a:lnTo>
                    <a:pt x="128" y="65"/>
                  </a:lnTo>
                  <a:lnTo>
                    <a:pt x="129" y="65"/>
                  </a:lnTo>
                  <a:lnTo>
                    <a:pt x="131" y="64"/>
                  </a:lnTo>
                  <a:lnTo>
                    <a:pt x="131" y="62"/>
                  </a:lnTo>
                  <a:lnTo>
                    <a:pt x="131" y="59"/>
                  </a:lnTo>
                  <a:lnTo>
                    <a:pt x="131" y="9"/>
                  </a:lnTo>
                  <a:lnTo>
                    <a:pt x="75" y="9"/>
                  </a:lnTo>
                  <a:lnTo>
                    <a:pt x="75" y="0"/>
                  </a:lnTo>
                  <a:close/>
                  <a:moveTo>
                    <a:pt x="2" y="0"/>
                  </a:moveTo>
                  <a:lnTo>
                    <a:pt x="67" y="0"/>
                  </a:lnTo>
                  <a:lnTo>
                    <a:pt x="67" y="62"/>
                  </a:lnTo>
                  <a:lnTo>
                    <a:pt x="67" y="67"/>
                  </a:lnTo>
                  <a:lnTo>
                    <a:pt x="64" y="70"/>
                  </a:lnTo>
                  <a:lnTo>
                    <a:pt x="63" y="71"/>
                  </a:lnTo>
                  <a:lnTo>
                    <a:pt x="60" y="73"/>
                  </a:lnTo>
                  <a:lnTo>
                    <a:pt x="55" y="73"/>
                  </a:lnTo>
                  <a:lnTo>
                    <a:pt x="52" y="73"/>
                  </a:lnTo>
                  <a:lnTo>
                    <a:pt x="37" y="73"/>
                  </a:lnTo>
                  <a:lnTo>
                    <a:pt x="36" y="64"/>
                  </a:lnTo>
                  <a:lnTo>
                    <a:pt x="52" y="65"/>
                  </a:lnTo>
                  <a:lnTo>
                    <a:pt x="55" y="65"/>
                  </a:lnTo>
                  <a:lnTo>
                    <a:pt x="57" y="64"/>
                  </a:lnTo>
                  <a:lnTo>
                    <a:pt x="58" y="62"/>
                  </a:lnTo>
                  <a:lnTo>
                    <a:pt x="58" y="59"/>
                  </a:lnTo>
                  <a:lnTo>
                    <a:pt x="58" y="9"/>
                  </a:lnTo>
                  <a:lnTo>
                    <a:pt x="2" y="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6" name="Freeform 134"/>
            <p:cNvSpPr>
              <a:spLocks noEditPoints="1"/>
            </p:cNvSpPr>
            <p:nvPr/>
          </p:nvSpPr>
          <p:spPr bwMode="auto">
            <a:xfrm>
              <a:off x="5554" y="3964"/>
              <a:ext cx="146" cy="150"/>
            </a:xfrm>
            <a:custGeom>
              <a:avLst/>
              <a:gdLst>
                <a:gd name="T0" fmla="*/ 16 w 146"/>
                <a:gd name="T1" fmla="*/ 85 h 150"/>
                <a:gd name="T2" fmla="*/ 66 w 146"/>
                <a:gd name="T3" fmla="*/ 68 h 150"/>
                <a:gd name="T4" fmla="*/ 99 w 146"/>
                <a:gd name="T5" fmla="*/ 53 h 150"/>
                <a:gd name="T6" fmla="*/ 98 w 146"/>
                <a:gd name="T7" fmla="*/ 83 h 150"/>
                <a:gd name="T8" fmla="*/ 98 w 146"/>
                <a:gd name="T9" fmla="*/ 88 h 150"/>
                <a:gd name="T10" fmla="*/ 138 w 146"/>
                <a:gd name="T11" fmla="*/ 53 h 150"/>
                <a:gd name="T12" fmla="*/ 16 w 146"/>
                <a:gd name="T13" fmla="*/ 45 h 150"/>
                <a:gd name="T14" fmla="*/ 66 w 146"/>
                <a:gd name="T15" fmla="*/ 61 h 150"/>
                <a:gd name="T16" fmla="*/ 16 w 146"/>
                <a:gd name="T17" fmla="*/ 45 h 150"/>
                <a:gd name="T18" fmla="*/ 99 w 146"/>
                <a:gd name="T19" fmla="*/ 46 h 150"/>
                <a:gd name="T20" fmla="*/ 138 w 146"/>
                <a:gd name="T21" fmla="*/ 13 h 150"/>
                <a:gd name="T22" fmla="*/ 90 w 146"/>
                <a:gd name="T23" fmla="*/ 4 h 150"/>
                <a:gd name="T24" fmla="*/ 146 w 146"/>
                <a:gd name="T25" fmla="*/ 140 h 150"/>
                <a:gd name="T26" fmla="*/ 145 w 146"/>
                <a:gd name="T27" fmla="*/ 146 h 150"/>
                <a:gd name="T28" fmla="*/ 139 w 146"/>
                <a:gd name="T29" fmla="*/ 150 h 150"/>
                <a:gd name="T30" fmla="*/ 117 w 146"/>
                <a:gd name="T31" fmla="*/ 150 h 150"/>
                <a:gd name="T32" fmla="*/ 133 w 146"/>
                <a:gd name="T33" fmla="*/ 141 h 150"/>
                <a:gd name="T34" fmla="*/ 136 w 146"/>
                <a:gd name="T35" fmla="*/ 141 h 150"/>
                <a:gd name="T36" fmla="*/ 138 w 146"/>
                <a:gd name="T37" fmla="*/ 137 h 150"/>
                <a:gd name="T38" fmla="*/ 96 w 146"/>
                <a:gd name="T39" fmla="*/ 97 h 150"/>
                <a:gd name="T40" fmla="*/ 87 w 146"/>
                <a:gd name="T41" fmla="*/ 131 h 150"/>
                <a:gd name="T42" fmla="*/ 68 w 146"/>
                <a:gd name="T43" fmla="*/ 143 h 150"/>
                <a:gd name="T44" fmla="*/ 80 w 146"/>
                <a:gd name="T45" fmla="*/ 126 h 150"/>
                <a:gd name="T46" fmla="*/ 87 w 146"/>
                <a:gd name="T47" fmla="*/ 97 h 150"/>
                <a:gd name="T48" fmla="*/ 90 w 146"/>
                <a:gd name="T49" fmla="*/ 4 h 150"/>
                <a:gd name="T50" fmla="*/ 46 w 146"/>
                <a:gd name="T51" fmla="*/ 0 h 150"/>
                <a:gd name="T52" fmla="*/ 80 w 146"/>
                <a:gd name="T53" fmla="*/ 15 h 150"/>
                <a:gd name="T54" fmla="*/ 46 w 146"/>
                <a:gd name="T55" fmla="*/ 22 h 150"/>
                <a:gd name="T56" fmla="*/ 75 w 146"/>
                <a:gd name="T57" fmla="*/ 37 h 150"/>
                <a:gd name="T58" fmla="*/ 46 w 146"/>
                <a:gd name="T59" fmla="*/ 92 h 150"/>
                <a:gd name="T60" fmla="*/ 80 w 146"/>
                <a:gd name="T61" fmla="*/ 108 h 150"/>
                <a:gd name="T62" fmla="*/ 46 w 146"/>
                <a:gd name="T63" fmla="*/ 117 h 150"/>
                <a:gd name="T64" fmla="*/ 37 w 146"/>
                <a:gd name="T65" fmla="*/ 150 h 150"/>
                <a:gd name="T66" fmla="*/ 0 w 146"/>
                <a:gd name="T67" fmla="*/ 117 h 150"/>
                <a:gd name="T68" fmla="*/ 37 w 146"/>
                <a:gd name="T69" fmla="*/ 108 h 150"/>
                <a:gd name="T70" fmla="*/ 7 w 146"/>
                <a:gd name="T71" fmla="*/ 92 h 150"/>
                <a:gd name="T72" fmla="*/ 37 w 146"/>
                <a:gd name="T73" fmla="*/ 37 h 150"/>
                <a:gd name="T74" fmla="*/ 1 w 146"/>
                <a:gd name="T75" fmla="*/ 22 h 150"/>
                <a:gd name="T76" fmla="*/ 37 w 146"/>
                <a:gd name="T77" fmla="*/ 1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150">
                  <a:moveTo>
                    <a:pt x="16" y="68"/>
                  </a:moveTo>
                  <a:lnTo>
                    <a:pt x="16" y="85"/>
                  </a:lnTo>
                  <a:lnTo>
                    <a:pt x="66" y="85"/>
                  </a:lnTo>
                  <a:lnTo>
                    <a:pt x="66" y="68"/>
                  </a:lnTo>
                  <a:lnTo>
                    <a:pt x="16" y="68"/>
                  </a:lnTo>
                  <a:close/>
                  <a:moveTo>
                    <a:pt x="99" y="53"/>
                  </a:moveTo>
                  <a:lnTo>
                    <a:pt x="99" y="80"/>
                  </a:lnTo>
                  <a:lnTo>
                    <a:pt x="98" y="83"/>
                  </a:lnTo>
                  <a:lnTo>
                    <a:pt x="98" y="86"/>
                  </a:lnTo>
                  <a:lnTo>
                    <a:pt x="98" y="88"/>
                  </a:lnTo>
                  <a:lnTo>
                    <a:pt x="138" y="88"/>
                  </a:lnTo>
                  <a:lnTo>
                    <a:pt x="138" y="53"/>
                  </a:lnTo>
                  <a:lnTo>
                    <a:pt x="99" y="53"/>
                  </a:lnTo>
                  <a:close/>
                  <a:moveTo>
                    <a:pt x="16" y="45"/>
                  </a:moveTo>
                  <a:lnTo>
                    <a:pt x="16" y="61"/>
                  </a:lnTo>
                  <a:lnTo>
                    <a:pt x="66" y="61"/>
                  </a:lnTo>
                  <a:lnTo>
                    <a:pt x="66" y="45"/>
                  </a:lnTo>
                  <a:lnTo>
                    <a:pt x="16" y="45"/>
                  </a:lnTo>
                  <a:close/>
                  <a:moveTo>
                    <a:pt x="99" y="13"/>
                  </a:moveTo>
                  <a:lnTo>
                    <a:pt x="99" y="46"/>
                  </a:lnTo>
                  <a:lnTo>
                    <a:pt x="138" y="46"/>
                  </a:lnTo>
                  <a:lnTo>
                    <a:pt x="138" y="13"/>
                  </a:lnTo>
                  <a:lnTo>
                    <a:pt x="99" y="13"/>
                  </a:lnTo>
                  <a:close/>
                  <a:moveTo>
                    <a:pt x="90" y="4"/>
                  </a:moveTo>
                  <a:lnTo>
                    <a:pt x="146" y="4"/>
                  </a:lnTo>
                  <a:lnTo>
                    <a:pt x="146" y="140"/>
                  </a:lnTo>
                  <a:lnTo>
                    <a:pt x="146" y="143"/>
                  </a:lnTo>
                  <a:lnTo>
                    <a:pt x="145" y="146"/>
                  </a:lnTo>
                  <a:lnTo>
                    <a:pt x="144" y="149"/>
                  </a:lnTo>
                  <a:lnTo>
                    <a:pt x="139" y="150"/>
                  </a:lnTo>
                  <a:lnTo>
                    <a:pt x="135" y="150"/>
                  </a:lnTo>
                  <a:lnTo>
                    <a:pt x="117" y="150"/>
                  </a:lnTo>
                  <a:lnTo>
                    <a:pt x="114" y="141"/>
                  </a:lnTo>
                  <a:lnTo>
                    <a:pt x="133" y="141"/>
                  </a:lnTo>
                  <a:lnTo>
                    <a:pt x="135" y="141"/>
                  </a:lnTo>
                  <a:lnTo>
                    <a:pt x="136" y="141"/>
                  </a:lnTo>
                  <a:lnTo>
                    <a:pt x="138" y="140"/>
                  </a:lnTo>
                  <a:lnTo>
                    <a:pt x="138" y="137"/>
                  </a:lnTo>
                  <a:lnTo>
                    <a:pt x="138" y="97"/>
                  </a:lnTo>
                  <a:lnTo>
                    <a:pt x="96" y="97"/>
                  </a:lnTo>
                  <a:lnTo>
                    <a:pt x="93" y="111"/>
                  </a:lnTo>
                  <a:lnTo>
                    <a:pt x="87" y="131"/>
                  </a:lnTo>
                  <a:lnTo>
                    <a:pt x="75" y="150"/>
                  </a:lnTo>
                  <a:lnTo>
                    <a:pt x="68" y="143"/>
                  </a:lnTo>
                  <a:lnTo>
                    <a:pt x="74" y="137"/>
                  </a:lnTo>
                  <a:lnTo>
                    <a:pt x="80" y="126"/>
                  </a:lnTo>
                  <a:lnTo>
                    <a:pt x="84" y="113"/>
                  </a:lnTo>
                  <a:lnTo>
                    <a:pt x="87" y="97"/>
                  </a:lnTo>
                  <a:lnTo>
                    <a:pt x="90" y="79"/>
                  </a:lnTo>
                  <a:lnTo>
                    <a:pt x="90" y="4"/>
                  </a:lnTo>
                  <a:close/>
                  <a:moveTo>
                    <a:pt x="37" y="0"/>
                  </a:moveTo>
                  <a:lnTo>
                    <a:pt x="46" y="0"/>
                  </a:lnTo>
                  <a:lnTo>
                    <a:pt x="46" y="15"/>
                  </a:lnTo>
                  <a:lnTo>
                    <a:pt x="80" y="15"/>
                  </a:lnTo>
                  <a:lnTo>
                    <a:pt x="80" y="22"/>
                  </a:lnTo>
                  <a:lnTo>
                    <a:pt x="46" y="22"/>
                  </a:lnTo>
                  <a:lnTo>
                    <a:pt x="46" y="37"/>
                  </a:lnTo>
                  <a:lnTo>
                    <a:pt x="75" y="37"/>
                  </a:lnTo>
                  <a:lnTo>
                    <a:pt x="75" y="92"/>
                  </a:lnTo>
                  <a:lnTo>
                    <a:pt x="46" y="92"/>
                  </a:lnTo>
                  <a:lnTo>
                    <a:pt x="46" y="108"/>
                  </a:lnTo>
                  <a:lnTo>
                    <a:pt x="80" y="108"/>
                  </a:lnTo>
                  <a:lnTo>
                    <a:pt x="80" y="117"/>
                  </a:lnTo>
                  <a:lnTo>
                    <a:pt x="46" y="117"/>
                  </a:lnTo>
                  <a:lnTo>
                    <a:pt x="46" y="150"/>
                  </a:lnTo>
                  <a:lnTo>
                    <a:pt x="37" y="150"/>
                  </a:lnTo>
                  <a:lnTo>
                    <a:pt x="37" y="117"/>
                  </a:lnTo>
                  <a:lnTo>
                    <a:pt x="0" y="117"/>
                  </a:lnTo>
                  <a:lnTo>
                    <a:pt x="0" y="108"/>
                  </a:lnTo>
                  <a:lnTo>
                    <a:pt x="37" y="108"/>
                  </a:lnTo>
                  <a:lnTo>
                    <a:pt x="37" y="92"/>
                  </a:lnTo>
                  <a:lnTo>
                    <a:pt x="7" y="92"/>
                  </a:lnTo>
                  <a:lnTo>
                    <a:pt x="7" y="37"/>
                  </a:lnTo>
                  <a:lnTo>
                    <a:pt x="37" y="37"/>
                  </a:lnTo>
                  <a:lnTo>
                    <a:pt x="37" y="22"/>
                  </a:lnTo>
                  <a:lnTo>
                    <a:pt x="1" y="22"/>
                  </a:lnTo>
                  <a:lnTo>
                    <a:pt x="1" y="15"/>
                  </a:lnTo>
                  <a:lnTo>
                    <a:pt x="37" y="1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7" name="Freeform 135"/>
            <p:cNvSpPr>
              <a:spLocks noEditPoints="1"/>
            </p:cNvSpPr>
            <p:nvPr/>
          </p:nvSpPr>
          <p:spPr bwMode="auto">
            <a:xfrm>
              <a:off x="5764" y="3970"/>
              <a:ext cx="101" cy="132"/>
            </a:xfrm>
            <a:custGeom>
              <a:avLst/>
              <a:gdLst>
                <a:gd name="T0" fmla="*/ 36 w 101"/>
                <a:gd name="T1" fmla="*/ 62 h 132"/>
                <a:gd name="T2" fmla="*/ 18 w 101"/>
                <a:gd name="T3" fmla="*/ 71 h 132"/>
                <a:gd name="T4" fmla="*/ 14 w 101"/>
                <a:gd name="T5" fmla="*/ 86 h 132"/>
                <a:gd name="T6" fmla="*/ 15 w 101"/>
                <a:gd name="T7" fmla="*/ 105 h 132"/>
                <a:gd name="T8" fmla="*/ 27 w 101"/>
                <a:gd name="T9" fmla="*/ 119 h 132"/>
                <a:gd name="T10" fmla="*/ 43 w 101"/>
                <a:gd name="T11" fmla="*/ 123 h 132"/>
                <a:gd name="T12" fmla="*/ 64 w 101"/>
                <a:gd name="T13" fmla="*/ 122 h 132"/>
                <a:gd name="T14" fmla="*/ 83 w 101"/>
                <a:gd name="T15" fmla="*/ 113 h 132"/>
                <a:gd name="T16" fmla="*/ 89 w 101"/>
                <a:gd name="T17" fmla="*/ 91 h 132"/>
                <a:gd name="T18" fmla="*/ 83 w 101"/>
                <a:gd name="T19" fmla="*/ 70 h 132"/>
                <a:gd name="T20" fmla="*/ 67 w 101"/>
                <a:gd name="T21" fmla="*/ 61 h 132"/>
                <a:gd name="T22" fmla="*/ 52 w 101"/>
                <a:gd name="T23" fmla="*/ 61 h 132"/>
                <a:gd name="T24" fmla="*/ 60 w 101"/>
                <a:gd name="T25" fmla="*/ 0 h 132"/>
                <a:gd name="T26" fmla="*/ 80 w 101"/>
                <a:gd name="T27" fmla="*/ 4 h 132"/>
                <a:gd name="T28" fmla="*/ 97 w 101"/>
                <a:gd name="T29" fmla="*/ 21 h 132"/>
                <a:gd name="T30" fmla="*/ 88 w 101"/>
                <a:gd name="T31" fmla="*/ 36 h 132"/>
                <a:gd name="T32" fmla="*/ 80 w 101"/>
                <a:gd name="T33" fmla="*/ 16 h 132"/>
                <a:gd name="T34" fmla="*/ 52 w 101"/>
                <a:gd name="T35" fmla="*/ 10 h 132"/>
                <a:gd name="T36" fmla="*/ 36 w 101"/>
                <a:gd name="T37" fmla="*/ 12 h 132"/>
                <a:gd name="T38" fmla="*/ 20 w 101"/>
                <a:gd name="T39" fmla="*/ 22 h 132"/>
                <a:gd name="T40" fmla="*/ 12 w 101"/>
                <a:gd name="T41" fmla="*/ 52 h 132"/>
                <a:gd name="T42" fmla="*/ 21 w 101"/>
                <a:gd name="T43" fmla="*/ 59 h 132"/>
                <a:gd name="T44" fmla="*/ 54 w 101"/>
                <a:gd name="T45" fmla="*/ 50 h 132"/>
                <a:gd name="T46" fmla="*/ 73 w 101"/>
                <a:gd name="T47" fmla="*/ 52 h 132"/>
                <a:gd name="T48" fmla="*/ 92 w 101"/>
                <a:gd name="T49" fmla="*/ 64 h 132"/>
                <a:gd name="T50" fmla="*/ 101 w 101"/>
                <a:gd name="T51" fmla="*/ 91 h 132"/>
                <a:gd name="T52" fmla="*/ 92 w 101"/>
                <a:gd name="T53" fmla="*/ 119 h 132"/>
                <a:gd name="T54" fmla="*/ 73 w 101"/>
                <a:gd name="T55" fmla="*/ 131 h 132"/>
                <a:gd name="T56" fmla="*/ 52 w 101"/>
                <a:gd name="T57" fmla="*/ 132 h 132"/>
                <a:gd name="T58" fmla="*/ 17 w 101"/>
                <a:gd name="T59" fmla="*/ 123 h 132"/>
                <a:gd name="T60" fmla="*/ 2 w 101"/>
                <a:gd name="T61" fmla="*/ 94 h 132"/>
                <a:gd name="T62" fmla="*/ 2 w 101"/>
                <a:gd name="T63" fmla="*/ 46 h 132"/>
                <a:gd name="T64" fmla="*/ 12 w 101"/>
                <a:gd name="T65" fmla="*/ 15 h 132"/>
                <a:gd name="T66" fmla="*/ 30 w 101"/>
                <a:gd name="T67" fmla="*/ 3 h 132"/>
                <a:gd name="T68" fmla="*/ 52 w 101"/>
                <a:gd name="T69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1" h="132">
                  <a:moveTo>
                    <a:pt x="52" y="61"/>
                  </a:moveTo>
                  <a:lnTo>
                    <a:pt x="36" y="62"/>
                  </a:lnTo>
                  <a:lnTo>
                    <a:pt x="25" y="65"/>
                  </a:lnTo>
                  <a:lnTo>
                    <a:pt x="18" y="71"/>
                  </a:lnTo>
                  <a:lnTo>
                    <a:pt x="15" y="79"/>
                  </a:lnTo>
                  <a:lnTo>
                    <a:pt x="14" y="86"/>
                  </a:lnTo>
                  <a:lnTo>
                    <a:pt x="14" y="94"/>
                  </a:lnTo>
                  <a:lnTo>
                    <a:pt x="15" y="105"/>
                  </a:lnTo>
                  <a:lnTo>
                    <a:pt x="20" y="113"/>
                  </a:lnTo>
                  <a:lnTo>
                    <a:pt x="27" y="119"/>
                  </a:lnTo>
                  <a:lnTo>
                    <a:pt x="36" y="122"/>
                  </a:lnTo>
                  <a:lnTo>
                    <a:pt x="43" y="123"/>
                  </a:lnTo>
                  <a:lnTo>
                    <a:pt x="51" y="123"/>
                  </a:lnTo>
                  <a:lnTo>
                    <a:pt x="64" y="122"/>
                  </a:lnTo>
                  <a:lnTo>
                    <a:pt x="76" y="119"/>
                  </a:lnTo>
                  <a:lnTo>
                    <a:pt x="83" y="113"/>
                  </a:lnTo>
                  <a:lnTo>
                    <a:pt x="88" y="104"/>
                  </a:lnTo>
                  <a:lnTo>
                    <a:pt x="89" y="91"/>
                  </a:lnTo>
                  <a:lnTo>
                    <a:pt x="88" y="77"/>
                  </a:lnTo>
                  <a:lnTo>
                    <a:pt x="83" y="70"/>
                  </a:lnTo>
                  <a:lnTo>
                    <a:pt x="76" y="64"/>
                  </a:lnTo>
                  <a:lnTo>
                    <a:pt x="67" y="61"/>
                  </a:lnTo>
                  <a:lnTo>
                    <a:pt x="60" y="61"/>
                  </a:lnTo>
                  <a:lnTo>
                    <a:pt x="52" y="61"/>
                  </a:lnTo>
                  <a:close/>
                  <a:moveTo>
                    <a:pt x="52" y="0"/>
                  </a:moveTo>
                  <a:lnTo>
                    <a:pt x="60" y="0"/>
                  </a:lnTo>
                  <a:lnTo>
                    <a:pt x="70" y="1"/>
                  </a:lnTo>
                  <a:lnTo>
                    <a:pt x="80" y="4"/>
                  </a:lnTo>
                  <a:lnTo>
                    <a:pt x="89" y="10"/>
                  </a:lnTo>
                  <a:lnTo>
                    <a:pt x="97" y="21"/>
                  </a:lnTo>
                  <a:lnTo>
                    <a:pt x="98" y="36"/>
                  </a:lnTo>
                  <a:lnTo>
                    <a:pt x="88" y="36"/>
                  </a:lnTo>
                  <a:lnTo>
                    <a:pt x="86" y="24"/>
                  </a:lnTo>
                  <a:lnTo>
                    <a:pt x="80" y="16"/>
                  </a:lnTo>
                  <a:lnTo>
                    <a:pt x="69" y="12"/>
                  </a:lnTo>
                  <a:lnTo>
                    <a:pt x="52" y="10"/>
                  </a:lnTo>
                  <a:lnTo>
                    <a:pt x="45" y="10"/>
                  </a:lnTo>
                  <a:lnTo>
                    <a:pt x="36" y="12"/>
                  </a:lnTo>
                  <a:lnTo>
                    <a:pt x="27" y="16"/>
                  </a:lnTo>
                  <a:lnTo>
                    <a:pt x="20" y="22"/>
                  </a:lnTo>
                  <a:lnTo>
                    <a:pt x="15" y="36"/>
                  </a:lnTo>
                  <a:lnTo>
                    <a:pt x="12" y="52"/>
                  </a:lnTo>
                  <a:lnTo>
                    <a:pt x="11" y="68"/>
                  </a:lnTo>
                  <a:lnTo>
                    <a:pt x="21" y="59"/>
                  </a:lnTo>
                  <a:lnTo>
                    <a:pt x="34" y="52"/>
                  </a:lnTo>
                  <a:lnTo>
                    <a:pt x="54" y="50"/>
                  </a:lnTo>
                  <a:lnTo>
                    <a:pt x="63" y="50"/>
                  </a:lnTo>
                  <a:lnTo>
                    <a:pt x="73" y="52"/>
                  </a:lnTo>
                  <a:lnTo>
                    <a:pt x="83" y="56"/>
                  </a:lnTo>
                  <a:lnTo>
                    <a:pt x="92" y="64"/>
                  </a:lnTo>
                  <a:lnTo>
                    <a:pt x="98" y="74"/>
                  </a:lnTo>
                  <a:lnTo>
                    <a:pt x="101" y="91"/>
                  </a:lnTo>
                  <a:lnTo>
                    <a:pt x="98" y="107"/>
                  </a:lnTo>
                  <a:lnTo>
                    <a:pt x="92" y="119"/>
                  </a:lnTo>
                  <a:lnTo>
                    <a:pt x="83" y="126"/>
                  </a:lnTo>
                  <a:lnTo>
                    <a:pt x="73" y="131"/>
                  </a:lnTo>
                  <a:lnTo>
                    <a:pt x="63" y="132"/>
                  </a:lnTo>
                  <a:lnTo>
                    <a:pt x="52" y="132"/>
                  </a:lnTo>
                  <a:lnTo>
                    <a:pt x="31" y="131"/>
                  </a:lnTo>
                  <a:lnTo>
                    <a:pt x="17" y="123"/>
                  </a:lnTo>
                  <a:lnTo>
                    <a:pt x="6" y="111"/>
                  </a:lnTo>
                  <a:lnTo>
                    <a:pt x="2" y="94"/>
                  </a:lnTo>
                  <a:lnTo>
                    <a:pt x="0" y="71"/>
                  </a:lnTo>
                  <a:lnTo>
                    <a:pt x="2" y="46"/>
                  </a:lnTo>
                  <a:lnTo>
                    <a:pt x="6" y="28"/>
                  </a:lnTo>
                  <a:lnTo>
                    <a:pt x="12" y="15"/>
                  </a:lnTo>
                  <a:lnTo>
                    <a:pt x="21" y="7"/>
                  </a:lnTo>
                  <a:lnTo>
                    <a:pt x="30" y="3"/>
                  </a:lnTo>
                  <a:lnTo>
                    <a:pt x="42" y="1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" name="Freeform 136"/>
            <p:cNvSpPr>
              <a:spLocks noEditPoints="1"/>
            </p:cNvSpPr>
            <p:nvPr/>
          </p:nvSpPr>
          <p:spPr bwMode="auto">
            <a:xfrm>
              <a:off x="5951" y="3991"/>
              <a:ext cx="15" cy="96"/>
            </a:xfrm>
            <a:custGeom>
              <a:avLst/>
              <a:gdLst>
                <a:gd name="T0" fmla="*/ 0 w 15"/>
                <a:gd name="T1" fmla="*/ 81 h 96"/>
                <a:gd name="T2" fmla="*/ 15 w 15"/>
                <a:gd name="T3" fmla="*/ 81 h 96"/>
                <a:gd name="T4" fmla="*/ 15 w 15"/>
                <a:gd name="T5" fmla="*/ 96 h 96"/>
                <a:gd name="T6" fmla="*/ 0 w 15"/>
                <a:gd name="T7" fmla="*/ 96 h 96"/>
                <a:gd name="T8" fmla="*/ 0 w 15"/>
                <a:gd name="T9" fmla="*/ 81 h 96"/>
                <a:gd name="T10" fmla="*/ 0 w 15"/>
                <a:gd name="T11" fmla="*/ 0 h 96"/>
                <a:gd name="T12" fmla="*/ 15 w 15"/>
                <a:gd name="T13" fmla="*/ 0 h 96"/>
                <a:gd name="T14" fmla="*/ 15 w 15"/>
                <a:gd name="T15" fmla="*/ 15 h 96"/>
                <a:gd name="T16" fmla="*/ 0 w 15"/>
                <a:gd name="T17" fmla="*/ 15 h 96"/>
                <a:gd name="T18" fmla="*/ 0 w 15"/>
                <a:gd name="T1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96">
                  <a:moveTo>
                    <a:pt x="0" y="81"/>
                  </a:moveTo>
                  <a:lnTo>
                    <a:pt x="15" y="81"/>
                  </a:lnTo>
                  <a:lnTo>
                    <a:pt x="15" y="96"/>
                  </a:lnTo>
                  <a:lnTo>
                    <a:pt x="0" y="96"/>
                  </a:lnTo>
                  <a:lnTo>
                    <a:pt x="0" y="81"/>
                  </a:lnTo>
                  <a:close/>
                  <a:moveTo>
                    <a:pt x="0" y="0"/>
                  </a:moveTo>
                  <a:lnTo>
                    <a:pt x="15" y="0"/>
                  </a:lnTo>
                  <a:lnTo>
                    <a:pt x="15" y="15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" name="Freeform 137"/>
            <p:cNvSpPr>
              <a:spLocks noEditPoints="1"/>
            </p:cNvSpPr>
            <p:nvPr/>
          </p:nvSpPr>
          <p:spPr bwMode="auto">
            <a:xfrm>
              <a:off x="6052" y="3970"/>
              <a:ext cx="102" cy="132"/>
            </a:xfrm>
            <a:custGeom>
              <a:avLst/>
              <a:gdLst>
                <a:gd name="T0" fmla="*/ 51 w 102"/>
                <a:gd name="T1" fmla="*/ 10 h 132"/>
                <a:gd name="T2" fmla="*/ 37 w 102"/>
                <a:gd name="T3" fmla="*/ 10 h 132"/>
                <a:gd name="T4" fmla="*/ 28 w 102"/>
                <a:gd name="T5" fmla="*/ 13 h 132"/>
                <a:gd name="T6" fmla="*/ 19 w 102"/>
                <a:gd name="T7" fmla="*/ 19 h 132"/>
                <a:gd name="T8" fmla="*/ 15 w 102"/>
                <a:gd name="T9" fmla="*/ 30 h 132"/>
                <a:gd name="T10" fmla="*/ 12 w 102"/>
                <a:gd name="T11" fmla="*/ 44 h 132"/>
                <a:gd name="T12" fmla="*/ 10 w 102"/>
                <a:gd name="T13" fmla="*/ 67 h 132"/>
                <a:gd name="T14" fmla="*/ 12 w 102"/>
                <a:gd name="T15" fmla="*/ 88 h 132"/>
                <a:gd name="T16" fmla="*/ 15 w 102"/>
                <a:gd name="T17" fmla="*/ 104 h 132"/>
                <a:gd name="T18" fmla="*/ 21 w 102"/>
                <a:gd name="T19" fmla="*/ 114 h 132"/>
                <a:gd name="T20" fmla="*/ 28 w 102"/>
                <a:gd name="T21" fmla="*/ 120 h 132"/>
                <a:gd name="T22" fmla="*/ 39 w 102"/>
                <a:gd name="T23" fmla="*/ 122 h 132"/>
                <a:gd name="T24" fmla="*/ 51 w 102"/>
                <a:gd name="T25" fmla="*/ 123 h 132"/>
                <a:gd name="T26" fmla="*/ 64 w 102"/>
                <a:gd name="T27" fmla="*/ 122 h 132"/>
                <a:gd name="T28" fmla="*/ 74 w 102"/>
                <a:gd name="T29" fmla="*/ 119 h 132"/>
                <a:gd name="T30" fmla="*/ 82 w 102"/>
                <a:gd name="T31" fmla="*/ 113 h 132"/>
                <a:gd name="T32" fmla="*/ 88 w 102"/>
                <a:gd name="T33" fmla="*/ 102 h 132"/>
                <a:gd name="T34" fmla="*/ 91 w 102"/>
                <a:gd name="T35" fmla="*/ 88 h 132"/>
                <a:gd name="T36" fmla="*/ 91 w 102"/>
                <a:gd name="T37" fmla="*/ 67 h 132"/>
                <a:gd name="T38" fmla="*/ 91 w 102"/>
                <a:gd name="T39" fmla="*/ 44 h 132"/>
                <a:gd name="T40" fmla="*/ 86 w 102"/>
                <a:gd name="T41" fmla="*/ 30 h 132"/>
                <a:gd name="T42" fmla="*/ 80 w 102"/>
                <a:gd name="T43" fmla="*/ 19 h 132"/>
                <a:gd name="T44" fmla="*/ 73 w 102"/>
                <a:gd name="T45" fmla="*/ 13 h 132"/>
                <a:gd name="T46" fmla="*/ 62 w 102"/>
                <a:gd name="T47" fmla="*/ 10 h 132"/>
                <a:gd name="T48" fmla="*/ 51 w 102"/>
                <a:gd name="T49" fmla="*/ 10 h 132"/>
                <a:gd name="T50" fmla="*/ 51 w 102"/>
                <a:gd name="T51" fmla="*/ 0 h 132"/>
                <a:gd name="T52" fmla="*/ 64 w 102"/>
                <a:gd name="T53" fmla="*/ 1 h 132"/>
                <a:gd name="T54" fmla="*/ 74 w 102"/>
                <a:gd name="T55" fmla="*/ 3 h 132"/>
                <a:gd name="T56" fmla="*/ 83 w 102"/>
                <a:gd name="T57" fmla="*/ 7 h 132"/>
                <a:gd name="T58" fmla="*/ 92 w 102"/>
                <a:gd name="T59" fmla="*/ 15 h 132"/>
                <a:gd name="T60" fmla="*/ 98 w 102"/>
                <a:gd name="T61" fmla="*/ 27 h 132"/>
                <a:gd name="T62" fmla="*/ 101 w 102"/>
                <a:gd name="T63" fmla="*/ 43 h 132"/>
                <a:gd name="T64" fmla="*/ 102 w 102"/>
                <a:gd name="T65" fmla="*/ 67 h 132"/>
                <a:gd name="T66" fmla="*/ 101 w 102"/>
                <a:gd name="T67" fmla="*/ 89 h 132"/>
                <a:gd name="T68" fmla="*/ 98 w 102"/>
                <a:gd name="T69" fmla="*/ 105 h 132"/>
                <a:gd name="T70" fmla="*/ 92 w 102"/>
                <a:gd name="T71" fmla="*/ 117 h 132"/>
                <a:gd name="T72" fmla="*/ 85 w 102"/>
                <a:gd name="T73" fmla="*/ 125 h 132"/>
                <a:gd name="T74" fmla="*/ 74 w 102"/>
                <a:gd name="T75" fmla="*/ 129 h 132"/>
                <a:gd name="T76" fmla="*/ 64 w 102"/>
                <a:gd name="T77" fmla="*/ 132 h 132"/>
                <a:gd name="T78" fmla="*/ 51 w 102"/>
                <a:gd name="T79" fmla="*/ 132 h 132"/>
                <a:gd name="T80" fmla="*/ 39 w 102"/>
                <a:gd name="T81" fmla="*/ 132 h 132"/>
                <a:gd name="T82" fmla="*/ 27 w 102"/>
                <a:gd name="T83" fmla="*/ 131 h 132"/>
                <a:gd name="T84" fmla="*/ 18 w 102"/>
                <a:gd name="T85" fmla="*/ 126 h 132"/>
                <a:gd name="T86" fmla="*/ 10 w 102"/>
                <a:gd name="T87" fmla="*/ 117 h 132"/>
                <a:gd name="T88" fmla="*/ 5 w 102"/>
                <a:gd name="T89" fmla="*/ 105 h 132"/>
                <a:gd name="T90" fmla="*/ 0 w 102"/>
                <a:gd name="T91" fmla="*/ 89 h 132"/>
                <a:gd name="T92" fmla="*/ 0 w 102"/>
                <a:gd name="T93" fmla="*/ 67 h 132"/>
                <a:gd name="T94" fmla="*/ 0 w 102"/>
                <a:gd name="T95" fmla="*/ 44 h 132"/>
                <a:gd name="T96" fmla="*/ 5 w 102"/>
                <a:gd name="T97" fmla="*/ 27 h 132"/>
                <a:gd name="T98" fmla="*/ 10 w 102"/>
                <a:gd name="T99" fmla="*/ 15 h 132"/>
                <a:gd name="T100" fmla="*/ 18 w 102"/>
                <a:gd name="T101" fmla="*/ 7 h 132"/>
                <a:gd name="T102" fmla="*/ 27 w 102"/>
                <a:gd name="T103" fmla="*/ 3 h 132"/>
                <a:gd name="T104" fmla="*/ 39 w 102"/>
                <a:gd name="T105" fmla="*/ 1 h 132"/>
                <a:gd name="T106" fmla="*/ 51 w 102"/>
                <a:gd name="T10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2" h="132">
                  <a:moveTo>
                    <a:pt x="51" y="10"/>
                  </a:moveTo>
                  <a:lnTo>
                    <a:pt x="37" y="10"/>
                  </a:lnTo>
                  <a:lnTo>
                    <a:pt x="28" y="13"/>
                  </a:lnTo>
                  <a:lnTo>
                    <a:pt x="19" y="19"/>
                  </a:lnTo>
                  <a:lnTo>
                    <a:pt x="15" y="30"/>
                  </a:lnTo>
                  <a:lnTo>
                    <a:pt x="12" y="44"/>
                  </a:lnTo>
                  <a:lnTo>
                    <a:pt x="10" y="67"/>
                  </a:lnTo>
                  <a:lnTo>
                    <a:pt x="12" y="88"/>
                  </a:lnTo>
                  <a:lnTo>
                    <a:pt x="15" y="104"/>
                  </a:lnTo>
                  <a:lnTo>
                    <a:pt x="21" y="114"/>
                  </a:lnTo>
                  <a:lnTo>
                    <a:pt x="28" y="120"/>
                  </a:lnTo>
                  <a:lnTo>
                    <a:pt x="39" y="122"/>
                  </a:lnTo>
                  <a:lnTo>
                    <a:pt x="51" y="123"/>
                  </a:lnTo>
                  <a:lnTo>
                    <a:pt x="64" y="122"/>
                  </a:lnTo>
                  <a:lnTo>
                    <a:pt x="74" y="119"/>
                  </a:lnTo>
                  <a:lnTo>
                    <a:pt x="82" y="113"/>
                  </a:lnTo>
                  <a:lnTo>
                    <a:pt x="88" y="102"/>
                  </a:lnTo>
                  <a:lnTo>
                    <a:pt x="91" y="88"/>
                  </a:lnTo>
                  <a:lnTo>
                    <a:pt x="91" y="67"/>
                  </a:lnTo>
                  <a:lnTo>
                    <a:pt x="91" y="44"/>
                  </a:lnTo>
                  <a:lnTo>
                    <a:pt x="86" y="30"/>
                  </a:lnTo>
                  <a:lnTo>
                    <a:pt x="80" y="19"/>
                  </a:lnTo>
                  <a:lnTo>
                    <a:pt x="73" y="13"/>
                  </a:lnTo>
                  <a:lnTo>
                    <a:pt x="62" y="10"/>
                  </a:lnTo>
                  <a:lnTo>
                    <a:pt x="51" y="10"/>
                  </a:lnTo>
                  <a:close/>
                  <a:moveTo>
                    <a:pt x="51" y="0"/>
                  </a:moveTo>
                  <a:lnTo>
                    <a:pt x="64" y="1"/>
                  </a:lnTo>
                  <a:lnTo>
                    <a:pt x="74" y="3"/>
                  </a:lnTo>
                  <a:lnTo>
                    <a:pt x="83" y="7"/>
                  </a:lnTo>
                  <a:lnTo>
                    <a:pt x="92" y="15"/>
                  </a:lnTo>
                  <a:lnTo>
                    <a:pt x="98" y="27"/>
                  </a:lnTo>
                  <a:lnTo>
                    <a:pt x="101" y="43"/>
                  </a:lnTo>
                  <a:lnTo>
                    <a:pt x="102" y="67"/>
                  </a:lnTo>
                  <a:lnTo>
                    <a:pt x="101" y="89"/>
                  </a:lnTo>
                  <a:lnTo>
                    <a:pt x="98" y="105"/>
                  </a:lnTo>
                  <a:lnTo>
                    <a:pt x="92" y="117"/>
                  </a:lnTo>
                  <a:lnTo>
                    <a:pt x="85" y="125"/>
                  </a:lnTo>
                  <a:lnTo>
                    <a:pt x="74" y="129"/>
                  </a:lnTo>
                  <a:lnTo>
                    <a:pt x="64" y="132"/>
                  </a:lnTo>
                  <a:lnTo>
                    <a:pt x="51" y="132"/>
                  </a:lnTo>
                  <a:lnTo>
                    <a:pt x="39" y="132"/>
                  </a:lnTo>
                  <a:lnTo>
                    <a:pt x="27" y="131"/>
                  </a:lnTo>
                  <a:lnTo>
                    <a:pt x="18" y="126"/>
                  </a:lnTo>
                  <a:lnTo>
                    <a:pt x="10" y="117"/>
                  </a:lnTo>
                  <a:lnTo>
                    <a:pt x="5" y="105"/>
                  </a:lnTo>
                  <a:lnTo>
                    <a:pt x="0" y="89"/>
                  </a:lnTo>
                  <a:lnTo>
                    <a:pt x="0" y="67"/>
                  </a:lnTo>
                  <a:lnTo>
                    <a:pt x="0" y="44"/>
                  </a:lnTo>
                  <a:lnTo>
                    <a:pt x="5" y="27"/>
                  </a:lnTo>
                  <a:lnTo>
                    <a:pt x="10" y="15"/>
                  </a:lnTo>
                  <a:lnTo>
                    <a:pt x="18" y="7"/>
                  </a:lnTo>
                  <a:lnTo>
                    <a:pt x="27" y="3"/>
                  </a:lnTo>
                  <a:lnTo>
                    <a:pt x="39" y="1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" name="Freeform 138"/>
            <p:cNvSpPr>
              <a:spLocks noEditPoints="1"/>
            </p:cNvSpPr>
            <p:nvPr/>
          </p:nvSpPr>
          <p:spPr bwMode="auto">
            <a:xfrm>
              <a:off x="6175" y="3970"/>
              <a:ext cx="104" cy="132"/>
            </a:xfrm>
            <a:custGeom>
              <a:avLst/>
              <a:gdLst>
                <a:gd name="T0" fmla="*/ 52 w 104"/>
                <a:gd name="T1" fmla="*/ 10 h 132"/>
                <a:gd name="T2" fmla="*/ 39 w 104"/>
                <a:gd name="T3" fmla="*/ 10 h 132"/>
                <a:gd name="T4" fmla="*/ 28 w 104"/>
                <a:gd name="T5" fmla="*/ 13 h 132"/>
                <a:gd name="T6" fmla="*/ 21 w 104"/>
                <a:gd name="T7" fmla="*/ 19 h 132"/>
                <a:gd name="T8" fmla="*/ 17 w 104"/>
                <a:gd name="T9" fmla="*/ 30 h 132"/>
                <a:gd name="T10" fmla="*/ 14 w 104"/>
                <a:gd name="T11" fmla="*/ 44 h 132"/>
                <a:gd name="T12" fmla="*/ 12 w 104"/>
                <a:gd name="T13" fmla="*/ 67 h 132"/>
                <a:gd name="T14" fmla="*/ 14 w 104"/>
                <a:gd name="T15" fmla="*/ 88 h 132"/>
                <a:gd name="T16" fmla="*/ 17 w 104"/>
                <a:gd name="T17" fmla="*/ 104 h 132"/>
                <a:gd name="T18" fmla="*/ 22 w 104"/>
                <a:gd name="T19" fmla="*/ 114 h 132"/>
                <a:gd name="T20" fmla="*/ 30 w 104"/>
                <a:gd name="T21" fmla="*/ 120 h 132"/>
                <a:gd name="T22" fmla="*/ 40 w 104"/>
                <a:gd name="T23" fmla="*/ 122 h 132"/>
                <a:gd name="T24" fmla="*/ 52 w 104"/>
                <a:gd name="T25" fmla="*/ 123 h 132"/>
                <a:gd name="T26" fmla="*/ 66 w 104"/>
                <a:gd name="T27" fmla="*/ 122 h 132"/>
                <a:gd name="T28" fmla="*/ 76 w 104"/>
                <a:gd name="T29" fmla="*/ 119 h 132"/>
                <a:gd name="T30" fmla="*/ 83 w 104"/>
                <a:gd name="T31" fmla="*/ 113 h 132"/>
                <a:gd name="T32" fmla="*/ 88 w 104"/>
                <a:gd name="T33" fmla="*/ 102 h 132"/>
                <a:gd name="T34" fmla="*/ 92 w 104"/>
                <a:gd name="T35" fmla="*/ 88 h 132"/>
                <a:gd name="T36" fmla="*/ 92 w 104"/>
                <a:gd name="T37" fmla="*/ 67 h 132"/>
                <a:gd name="T38" fmla="*/ 92 w 104"/>
                <a:gd name="T39" fmla="*/ 44 h 132"/>
                <a:gd name="T40" fmla="*/ 88 w 104"/>
                <a:gd name="T41" fmla="*/ 30 h 132"/>
                <a:gd name="T42" fmla="*/ 82 w 104"/>
                <a:gd name="T43" fmla="*/ 19 h 132"/>
                <a:gd name="T44" fmla="*/ 74 w 104"/>
                <a:gd name="T45" fmla="*/ 13 h 132"/>
                <a:gd name="T46" fmla="*/ 64 w 104"/>
                <a:gd name="T47" fmla="*/ 10 h 132"/>
                <a:gd name="T48" fmla="*/ 52 w 104"/>
                <a:gd name="T49" fmla="*/ 10 h 132"/>
                <a:gd name="T50" fmla="*/ 52 w 104"/>
                <a:gd name="T51" fmla="*/ 0 h 132"/>
                <a:gd name="T52" fmla="*/ 64 w 104"/>
                <a:gd name="T53" fmla="*/ 1 h 132"/>
                <a:gd name="T54" fmla="*/ 76 w 104"/>
                <a:gd name="T55" fmla="*/ 3 h 132"/>
                <a:gd name="T56" fmla="*/ 85 w 104"/>
                <a:gd name="T57" fmla="*/ 7 h 132"/>
                <a:gd name="T58" fmla="*/ 94 w 104"/>
                <a:gd name="T59" fmla="*/ 15 h 132"/>
                <a:gd name="T60" fmla="*/ 98 w 104"/>
                <a:gd name="T61" fmla="*/ 27 h 132"/>
                <a:gd name="T62" fmla="*/ 103 w 104"/>
                <a:gd name="T63" fmla="*/ 43 h 132"/>
                <a:gd name="T64" fmla="*/ 104 w 104"/>
                <a:gd name="T65" fmla="*/ 67 h 132"/>
                <a:gd name="T66" fmla="*/ 103 w 104"/>
                <a:gd name="T67" fmla="*/ 89 h 132"/>
                <a:gd name="T68" fmla="*/ 100 w 104"/>
                <a:gd name="T69" fmla="*/ 105 h 132"/>
                <a:gd name="T70" fmla="*/ 94 w 104"/>
                <a:gd name="T71" fmla="*/ 117 h 132"/>
                <a:gd name="T72" fmla="*/ 86 w 104"/>
                <a:gd name="T73" fmla="*/ 125 h 132"/>
                <a:gd name="T74" fmla="*/ 76 w 104"/>
                <a:gd name="T75" fmla="*/ 129 h 132"/>
                <a:gd name="T76" fmla="*/ 66 w 104"/>
                <a:gd name="T77" fmla="*/ 132 h 132"/>
                <a:gd name="T78" fmla="*/ 52 w 104"/>
                <a:gd name="T79" fmla="*/ 132 h 132"/>
                <a:gd name="T80" fmla="*/ 40 w 104"/>
                <a:gd name="T81" fmla="*/ 132 h 132"/>
                <a:gd name="T82" fmla="*/ 28 w 104"/>
                <a:gd name="T83" fmla="*/ 131 h 132"/>
                <a:gd name="T84" fmla="*/ 20 w 104"/>
                <a:gd name="T85" fmla="*/ 126 h 132"/>
                <a:gd name="T86" fmla="*/ 12 w 104"/>
                <a:gd name="T87" fmla="*/ 117 h 132"/>
                <a:gd name="T88" fmla="*/ 6 w 104"/>
                <a:gd name="T89" fmla="*/ 105 h 132"/>
                <a:gd name="T90" fmla="*/ 2 w 104"/>
                <a:gd name="T91" fmla="*/ 89 h 132"/>
                <a:gd name="T92" fmla="*/ 0 w 104"/>
                <a:gd name="T93" fmla="*/ 67 h 132"/>
                <a:gd name="T94" fmla="*/ 2 w 104"/>
                <a:gd name="T95" fmla="*/ 44 h 132"/>
                <a:gd name="T96" fmla="*/ 6 w 104"/>
                <a:gd name="T97" fmla="*/ 27 h 132"/>
                <a:gd name="T98" fmla="*/ 12 w 104"/>
                <a:gd name="T99" fmla="*/ 15 h 132"/>
                <a:gd name="T100" fmla="*/ 20 w 104"/>
                <a:gd name="T101" fmla="*/ 7 h 132"/>
                <a:gd name="T102" fmla="*/ 28 w 104"/>
                <a:gd name="T103" fmla="*/ 3 h 132"/>
                <a:gd name="T104" fmla="*/ 40 w 104"/>
                <a:gd name="T105" fmla="*/ 1 h 132"/>
                <a:gd name="T106" fmla="*/ 52 w 104"/>
                <a:gd name="T10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4" h="132">
                  <a:moveTo>
                    <a:pt x="52" y="10"/>
                  </a:moveTo>
                  <a:lnTo>
                    <a:pt x="39" y="10"/>
                  </a:lnTo>
                  <a:lnTo>
                    <a:pt x="28" y="13"/>
                  </a:lnTo>
                  <a:lnTo>
                    <a:pt x="21" y="19"/>
                  </a:lnTo>
                  <a:lnTo>
                    <a:pt x="17" y="30"/>
                  </a:lnTo>
                  <a:lnTo>
                    <a:pt x="14" y="44"/>
                  </a:lnTo>
                  <a:lnTo>
                    <a:pt x="12" y="67"/>
                  </a:lnTo>
                  <a:lnTo>
                    <a:pt x="14" y="88"/>
                  </a:lnTo>
                  <a:lnTo>
                    <a:pt x="17" y="104"/>
                  </a:lnTo>
                  <a:lnTo>
                    <a:pt x="22" y="114"/>
                  </a:lnTo>
                  <a:lnTo>
                    <a:pt x="30" y="120"/>
                  </a:lnTo>
                  <a:lnTo>
                    <a:pt x="40" y="122"/>
                  </a:lnTo>
                  <a:lnTo>
                    <a:pt x="52" y="123"/>
                  </a:lnTo>
                  <a:lnTo>
                    <a:pt x="66" y="122"/>
                  </a:lnTo>
                  <a:lnTo>
                    <a:pt x="76" y="119"/>
                  </a:lnTo>
                  <a:lnTo>
                    <a:pt x="83" y="113"/>
                  </a:lnTo>
                  <a:lnTo>
                    <a:pt x="88" y="102"/>
                  </a:lnTo>
                  <a:lnTo>
                    <a:pt x="92" y="88"/>
                  </a:lnTo>
                  <a:lnTo>
                    <a:pt x="92" y="67"/>
                  </a:lnTo>
                  <a:lnTo>
                    <a:pt x="92" y="44"/>
                  </a:lnTo>
                  <a:lnTo>
                    <a:pt x="88" y="30"/>
                  </a:lnTo>
                  <a:lnTo>
                    <a:pt x="82" y="19"/>
                  </a:lnTo>
                  <a:lnTo>
                    <a:pt x="74" y="13"/>
                  </a:lnTo>
                  <a:lnTo>
                    <a:pt x="64" y="10"/>
                  </a:lnTo>
                  <a:lnTo>
                    <a:pt x="52" y="10"/>
                  </a:lnTo>
                  <a:close/>
                  <a:moveTo>
                    <a:pt x="52" y="0"/>
                  </a:moveTo>
                  <a:lnTo>
                    <a:pt x="64" y="1"/>
                  </a:lnTo>
                  <a:lnTo>
                    <a:pt x="76" y="3"/>
                  </a:lnTo>
                  <a:lnTo>
                    <a:pt x="85" y="7"/>
                  </a:lnTo>
                  <a:lnTo>
                    <a:pt x="94" y="15"/>
                  </a:lnTo>
                  <a:lnTo>
                    <a:pt x="98" y="27"/>
                  </a:lnTo>
                  <a:lnTo>
                    <a:pt x="103" y="43"/>
                  </a:lnTo>
                  <a:lnTo>
                    <a:pt x="104" y="67"/>
                  </a:lnTo>
                  <a:lnTo>
                    <a:pt x="103" y="89"/>
                  </a:lnTo>
                  <a:lnTo>
                    <a:pt x="100" y="105"/>
                  </a:lnTo>
                  <a:lnTo>
                    <a:pt x="94" y="117"/>
                  </a:lnTo>
                  <a:lnTo>
                    <a:pt x="86" y="125"/>
                  </a:lnTo>
                  <a:lnTo>
                    <a:pt x="76" y="129"/>
                  </a:lnTo>
                  <a:lnTo>
                    <a:pt x="66" y="132"/>
                  </a:lnTo>
                  <a:lnTo>
                    <a:pt x="52" y="132"/>
                  </a:lnTo>
                  <a:lnTo>
                    <a:pt x="40" y="132"/>
                  </a:lnTo>
                  <a:lnTo>
                    <a:pt x="28" y="131"/>
                  </a:lnTo>
                  <a:lnTo>
                    <a:pt x="20" y="126"/>
                  </a:lnTo>
                  <a:lnTo>
                    <a:pt x="12" y="117"/>
                  </a:lnTo>
                  <a:lnTo>
                    <a:pt x="6" y="105"/>
                  </a:lnTo>
                  <a:lnTo>
                    <a:pt x="2" y="89"/>
                  </a:lnTo>
                  <a:lnTo>
                    <a:pt x="0" y="67"/>
                  </a:lnTo>
                  <a:lnTo>
                    <a:pt x="2" y="44"/>
                  </a:lnTo>
                  <a:lnTo>
                    <a:pt x="6" y="27"/>
                  </a:lnTo>
                  <a:lnTo>
                    <a:pt x="12" y="15"/>
                  </a:lnTo>
                  <a:lnTo>
                    <a:pt x="20" y="7"/>
                  </a:lnTo>
                  <a:lnTo>
                    <a:pt x="28" y="3"/>
                  </a:lnTo>
                  <a:lnTo>
                    <a:pt x="40" y="1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1" name="Freeform 139"/>
            <p:cNvSpPr>
              <a:spLocks/>
            </p:cNvSpPr>
            <p:nvPr/>
          </p:nvSpPr>
          <p:spPr bwMode="auto">
            <a:xfrm>
              <a:off x="3711" y="3971"/>
              <a:ext cx="34" cy="130"/>
            </a:xfrm>
            <a:custGeom>
              <a:avLst/>
              <a:gdLst>
                <a:gd name="T0" fmla="*/ 0 w 34"/>
                <a:gd name="T1" fmla="*/ 0 h 130"/>
                <a:gd name="T2" fmla="*/ 34 w 34"/>
                <a:gd name="T3" fmla="*/ 0 h 130"/>
                <a:gd name="T4" fmla="*/ 34 w 34"/>
                <a:gd name="T5" fmla="*/ 130 h 130"/>
                <a:gd name="T6" fmla="*/ 24 w 34"/>
                <a:gd name="T7" fmla="*/ 130 h 130"/>
                <a:gd name="T8" fmla="*/ 24 w 34"/>
                <a:gd name="T9" fmla="*/ 11 h 130"/>
                <a:gd name="T10" fmla="*/ 0 w 34"/>
                <a:gd name="T11" fmla="*/ 11 h 130"/>
                <a:gd name="T12" fmla="*/ 0 w 34"/>
                <a:gd name="T1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30">
                  <a:moveTo>
                    <a:pt x="0" y="0"/>
                  </a:moveTo>
                  <a:lnTo>
                    <a:pt x="34" y="0"/>
                  </a:lnTo>
                  <a:lnTo>
                    <a:pt x="34" y="130"/>
                  </a:lnTo>
                  <a:lnTo>
                    <a:pt x="24" y="130"/>
                  </a:lnTo>
                  <a:lnTo>
                    <a:pt x="24" y="11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2" name="Freeform 140"/>
            <p:cNvSpPr>
              <a:spLocks noEditPoints="1"/>
            </p:cNvSpPr>
            <p:nvPr/>
          </p:nvSpPr>
          <p:spPr bwMode="auto">
            <a:xfrm>
              <a:off x="3861" y="3971"/>
              <a:ext cx="118" cy="143"/>
            </a:xfrm>
            <a:custGeom>
              <a:avLst/>
              <a:gdLst>
                <a:gd name="T0" fmla="*/ 10 w 118"/>
                <a:gd name="T1" fmla="*/ 70 h 143"/>
                <a:gd name="T2" fmla="*/ 10 w 118"/>
                <a:gd name="T3" fmla="*/ 125 h 143"/>
                <a:gd name="T4" fmla="*/ 108 w 118"/>
                <a:gd name="T5" fmla="*/ 125 h 143"/>
                <a:gd name="T6" fmla="*/ 108 w 118"/>
                <a:gd name="T7" fmla="*/ 70 h 143"/>
                <a:gd name="T8" fmla="*/ 10 w 118"/>
                <a:gd name="T9" fmla="*/ 70 h 143"/>
                <a:gd name="T10" fmla="*/ 10 w 118"/>
                <a:gd name="T11" fmla="*/ 9 h 143"/>
                <a:gd name="T12" fmla="*/ 10 w 118"/>
                <a:gd name="T13" fmla="*/ 63 h 143"/>
                <a:gd name="T14" fmla="*/ 108 w 118"/>
                <a:gd name="T15" fmla="*/ 63 h 143"/>
                <a:gd name="T16" fmla="*/ 108 w 118"/>
                <a:gd name="T17" fmla="*/ 9 h 143"/>
                <a:gd name="T18" fmla="*/ 10 w 118"/>
                <a:gd name="T19" fmla="*/ 9 h 143"/>
                <a:gd name="T20" fmla="*/ 0 w 118"/>
                <a:gd name="T21" fmla="*/ 0 h 143"/>
                <a:gd name="T22" fmla="*/ 118 w 118"/>
                <a:gd name="T23" fmla="*/ 0 h 143"/>
                <a:gd name="T24" fmla="*/ 118 w 118"/>
                <a:gd name="T25" fmla="*/ 143 h 143"/>
                <a:gd name="T26" fmla="*/ 108 w 118"/>
                <a:gd name="T27" fmla="*/ 143 h 143"/>
                <a:gd name="T28" fmla="*/ 108 w 118"/>
                <a:gd name="T29" fmla="*/ 134 h 143"/>
                <a:gd name="T30" fmla="*/ 10 w 118"/>
                <a:gd name="T31" fmla="*/ 134 h 143"/>
                <a:gd name="T32" fmla="*/ 10 w 118"/>
                <a:gd name="T33" fmla="*/ 143 h 143"/>
                <a:gd name="T34" fmla="*/ 0 w 118"/>
                <a:gd name="T35" fmla="*/ 143 h 143"/>
                <a:gd name="T36" fmla="*/ 0 w 118"/>
                <a:gd name="T37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8" h="143">
                  <a:moveTo>
                    <a:pt x="10" y="70"/>
                  </a:moveTo>
                  <a:lnTo>
                    <a:pt x="10" y="125"/>
                  </a:lnTo>
                  <a:lnTo>
                    <a:pt x="108" y="125"/>
                  </a:lnTo>
                  <a:lnTo>
                    <a:pt x="108" y="70"/>
                  </a:lnTo>
                  <a:lnTo>
                    <a:pt x="10" y="70"/>
                  </a:lnTo>
                  <a:close/>
                  <a:moveTo>
                    <a:pt x="10" y="9"/>
                  </a:moveTo>
                  <a:lnTo>
                    <a:pt x="10" y="63"/>
                  </a:lnTo>
                  <a:lnTo>
                    <a:pt x="108" y="63"/>
                  </a:lnTo>
                  <a:lnTo>
                    <a:pt x="108" y="9"/>
                  </a:lnTo>
                  <a:lnTo>
                    <a:pt x="10" y="9"/>
                  </a:lnTo>
                  <a:close/>
                  <a:moveTo>
                    <a:pt x="0" y="0"/>
                  </a:moveTo>
                  <a:lnTo>
                    <a:pt x="118" y="0"/>
                  </a:lnTo>
                  <a:lnTo>
                    <a:pt x="118" y="143"/>
                  </a:lnTo>
                  <a:lnTo>
                    <a:pt x="108" y="143"/>
                  </a:lnTo>
                  <a:lnTo>
                    <a:pt x="108" y="134"/>
                  </a:lnTo>
                  <a:lnTo>
                    <a:pt x="10" y="134"/>
                  </a:lnTo>
                  <a:lnTo>
                    <a:pt x="10" y="143"/>
                  </a:lnTo>
                  <a:lnTo>
                    <a:pt x="0" y="1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3" name="Freeform 141"/>
            <p:cNvSpPr>
              <a:spLocks noEditPoints="1"/>
            </p:cNvSpPr>
            <p:nvPr/>
          </p:nvSpPr>
          <p:spPr bwMode="auto">
            <a:xfrm>
              <a:off x="2711" y="986"/>
              <a:ext cx="162" cy="162"/>
            </a:xfrm>
            <a:custGeom>
              <a:avLst/>
              <a:gdLst>
                <a:gd name="T0" fmla="*/ 50 w 162"/>
                <a:gd name="T1" fmla="*/ 112 h 162"/>
                <a:gd name="T2" fmla="*/ 50 w 162"/>
                <a:gd name="T3" fmla="*/ 131 h 162"/>
                <a:gd name="T4" fmla="*/ 111 w 162"/>
                <a:gd name="T5" fmla="*/ 131 h 162"/>
                <a:gd name="T6" fmla="*/ 111 w 162"/>
                <a:gd name="T7" fmla="*/ 112 h 162"/>
                <a:gd name="T8" fmla="*/ 50 w 162"/>
                <a:gd name="T9" fmla="*/ 112 h 162"/>
                <a:gd name="T10" fmla="*/ 41 w 162"/>
                <a:gd name="T11" fmla="*/ 104 h 162"/>
                <a:gd name="T12" fmla="*/ 120 w 162"/>
                <a:gd name="T13" fmla="*/ 104 h 162"/>
                <a:gd name="T14" fmla="*/ 120 w 162"/>
                <a:gd name="T15" fmla="*/ 138 h 162"/>
                <a:gd name="T16" fmla="*/ 41 w 162"/>
                <a:gd name="T17" fmla="*/ 138 h 162"/>
                <a:gd name="T18" fmla="*/ 41 w 162"/>
                <a:gd name="T19" fmla="*/ 104 h 162"/>
                <a:gd name="T20" fmla="*/ 9 w 162"/>
                <a:gd name="T21" fmla="*/ 84 h 162"/>
                <a:gd name="T22" fmla="*/ 154 w 162"/>
                <a:gd name="T23" fmla="*/ 84 h 162"/>
                <a:gd name="T24" fmla="*/ 154 w 162"/>
                <a:gd name="T25" fmla="*/ 150 h 162"/>
                <a:gd name="T26" fmla="*/ 153 w 162"/>
                <a:gd name="T27" fmla="*/ 155 h 162"/>
                <a:gd name="T28" fmla="*/ 151 w 162"/>
                <a:gd name="T29" fmla="*/ 158 h 162"/>
                <a:gd name="T30" fmla="*/ 150 w 162"/>
                <a:gd name="T31" fmla="*/ 159 h 162"/>
                <a:gd name="T32" fmla="*/ 147 w 162"/>
                <a:gd name="T33" fmla="*/ 161 h 162"/>
                <a:gd name="T34" fmla="*/ 142 w 162"/>
                <a:gd name="T35" fmla="*/ 162 h 162"/>
                <a:gd name="T36" fmla="*/ 116 w 162"/>
                <a:gd name="T37" fmla="*/ 162 h 162"/>
                <a:gd name="T38" fmla="*/ 114 w 162"/>
                <a:gd name="T39" fmla="*/ 152 h 162"/>
                <a:gd name="T40" fmla="*/ 139 w 162"/>
                <a:gd name="T41" fmla="*/ 152 h 162"/>
                <a:gd name="T42" fmla="*/ 139 w 162"/>
                <a:gd name="T43" fmla="*/ 152 h 162"/>
                <a:gd name="T44" fmla="*/ 141 w 162"/>
                <a:gd name="T45" fmla="*/ 152 h 162"/>
                <a:gd name="T46" fmla="*/ 142 w 162"/>
                <a:gd name="T47" fmla="*/ 150 h 162"/>
                <a:gd name="T48" fmla="*/ 144 w 162"/>
                <a:gd name="T49" fmla="*/ 149 h 162"/>
                <a:gd name="T50" fmla="*/ 144 w 162"/>
                <a:gd name="T51" fmla="*/ 146 h 162"/>
                <a:gd name="T52" fmla="*/ 144 w 162"/>
                <a:gd name="T53" fmla="*/ 91 h 162"/>
                <a:gd name="T54" fmla="*/ 18 w 162"/>
                <a:gd name="T55" fmla="*/ 91 h 162"/>
                <a:gd name="T56" fmla="*/ 18 w 162"/>
                <a:gd name="T57" fmla="*/ 162 h 162"/>
                <a:gd name="T58" fmla="*/ 9 w 162"/>
                <a:gd name="T59" fmla="*/ 162 h 162"/>
                <a:gd name="T60" fmla="*/ 9 w 162"/>
                <a:gd name="T61" fmla="*/ 84 h 162"/>
                <a:gd name="T62" fmla="*/ 37 w 162"/>
                <a:gd name="T63" fmla="*/ 43 h 162"/>
                <a:gd name="T64" fmla="*/ 37 w 162"/>
                <a:gd name="T65" fmla="*/ 63 h 162"/>
                <a:gd name="T66" fmla="*/ 125 w 162"/>
                <a:gd name="T67" fmla="*/ 63 h 162"/>
                <a:gd name="T68" fmla="*/ 125 w 162"/>
                <a:gd name="T69" fmla="*/ 43 h 162"/>
                <a:gd name="T70" fmla="*/ 37 w 162"/>
                <a:gd name="T71" fmla="*/ 43 h 162"/>
                <a:gd name="T72" fmla="*/ 27 w 162"/>
                <a:gd name="T73" fmla="*/ 36 h 162"/>
                <a:gd name="T74" fmla="*/ 133 w 162"/>
                <a:gd name="T75" fmla="*/ 36 h 162"/>
                <a:gd name="T76" fmla="*/ 133 w 162"/>
                <a:gd name="T77" fmla="*/ 70 h 162"/>
                <a:gd name="T78" fmla="*/ 27 w 162"/>
                <a:gd name="T79" fmla="*/ 70 h 162"/>
                <a:gd name="T80" fmla="*/ 27 w 162"/>
                <a:gd name="T81" fmla="*/ 36 h 162"/>
                <a:gd name="T82" fmla="*/ 76 w 162"/>
                <a:gd name="T83" fmla="*/ 0 h 162"/>
                <a:gd name="T84" fmla="*/ 86 w 162"/>
                <a:gd name="T85" fmla="*/ 0 h 162"/>
                <a:gd name="T86" fmla="*/ 86 w 162"/>
                <a:gd name="T87" fmla="*/ 15 h 162"/>
                <a:gd name="T88" fmla="*/ 162 w 162"/>
                <a:gd name="T89" fmla="*/ 15 h 162"/>
                <a:gd name="T90" fmla="*/ 162 w 162"/>
                <a:gd name="T91" fmla="*/ 23 h 162"/>
                <a:gd name="T92" fmla="*/ 0 w 162"/>
                <a:gd name="T93" fmla="*/ 23 h 162"/>
                <a:gd name="T94" fmla="*/ 0 w 162"/>
                <a:gd name="T95" fmla="*/ 15 h 162"/>
                <a:gd name="T96" fmla="*/ 76 w 162"/>
                <a:gd name="T97" fmla="*/ 15 h 162"/>
                <a:gd name="T98" fmla="*/ 76 w 162"/>
                <a:gd name="T99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2" h="162">
                  <a:moveTo>
                    <a:pt x="50" y="112"/>
                  </a:moveTo>
                  <a:lnTo>
                    <a:pt x="50" y="131"/>
                  </a:lnTo>
                  <a:lnTo>
                    <a:pt x="111" y="131"/>
                  </a:lnTo>
                  <a:lnTo>
                    <a:pt x="111" y="112"/>
                  </a:lnTo>
                  <a:lnTo>
                    <a:pt x="50" y="112"/>
                  </a:lnTo>
                  <a:close/>
                  <a:moveTo>
                    <a:pt x="41" y="104"/>
                  </a:moveTo>
                  <a:lnTo>
                    <a:pt x="120" y="104"/>
                  </a:lnTo>
                  <a:lnTo>
                    <a:pt x="120" y="138"/>
                  </a:lnTo>
                  <a:lnTo>
                    <a:pt x="41" y="138"/>
                  </a:lnTo>
                  <a:lnTo>
                    <a:pt x="41" y="104"/>
                  </a:lnTo>
                  <a:close/>
                  <a:moveTo>
                    <a:pt x="9" y="84"/>
                  </a:moveTo>
                  <a:lnTo>
                    <a:pt x="154" y="84"/>
                  </a:lnTo>
                  <a:lnTo>
                    <a:pt x="154" y="150"/>
                  </a:lnTo>
                  <a:lnTo>
                    <a:pt x="153" y="155"/>
                  </a:lnTo>
                  <a:lnTo>
                    <a:pt x="151" y="158"/>
                  </a:lnTo>
                  <a:lnTo>
                    <a:pt x="150" y="159"/>
                  </a:lnTo>
                  <a:lnTo>
                    <a:pt x="147" y="161"/>
                  </a:lnTo>
                  <a:lnTo>
                    <a:pt x="142" y="162"/>
                  </a:lnTo>
                  <a:lnTo>
                    <a:pt x="116" y="162"/>
                  </a:lnTo>
                  <a:lnTo>
                    <a:pt x="114" y="152"/>
                  </a:lnTo>
                  <a:lnTo>
                    <a:pt x="139" y="152"/>
                  </a:lnTo>
                  <a:lnTo>
                    <a:pt x="139" y="152"/>
                  </a:lnTo>
                  <a:lnTo>
                    <a:pt x="141" y="152"/>
                  </a:lnTo>
                  <a:lnTo>
                    <a:pt x="142" y="150"/>
                  </a:lnTo>
                  <a:lnTo>
                    <a:pt x="144" y="149"/>
                  </a:lnTo>
                  <a:lnTo>
                    <a:pt x="144" y="146"/>
                  </a:lnTo>
                  <a:lnTo>
                    <a:pt x="144" y="91"/>
                  </a:lnTo>
                  <a:lnTo>
                    <a:pt x="18" y="91"/>
                  </a:lnTo>
                  <a:lnTo>
                    <a:pt x="18" y="162"/>
                  </a:lnTo>
                  <a:lnTo>
                    <a:pt x="9" y="162"/>
                  </a:lnTo>
                  <a:lnTo>
                    <a:pt x="9" y="84"/>
                  </a:lnTo>
                  <a:close/>
                  <a:moveTo>
                    <a:pt x="37" y="43"/>
                  </a:moveTo>
                  <a:lnTo>
                    <a:pt x="37" y="63"/>
                  </a:lnTo>
                  <a:lnTo>
                    <a:pt x="125" y="63"/>
                  </a:lnTo>
                  <a:lnTo>
                    <a:pt x="125" y="43"/>
                  </a:lnTo>
                  <a:lnTo>
                    <a:pt x="37" y="43"/>
                  </a:lnTo>
                  <a:close/>
                  <a:moveTo>
                    <a:pt x="27" y="36"/>
                  </a:moveTo>
                  <a:lnTo>
                    <a:pt x="133" y="36"/>
                  </a:lnTo>
                  <a:lnTo>
                    <a:pt x="133" y="70"/>
                  </a:lnTo>
                  <a:lnTo>
                    <a:pt x="27" y="70"/>
                  </a:lnTo>
                  <a:lnTo>
                    <a:pt x="27" y="36"/>
                  </a:lnTo>
                  <a:close/>
                  <a:moveTo>
                    <a:pt x="76" y="0"/>
                  </a:moveTo>
                  <a:lnTo>
                    <a:pt x="86" y="0"/>
                  </a:lnTo>
                  <a:lnTo>
                    <a:pt x="86" y="15"/>
                  </a:lnTo>
                  <a:lnTo>
                    <a:pt x="162" y="15"/>
                  </a:lnTo>
                  <a:lnTo>
                    <a:pt x="162" y="23"/>
                  </a:lnTo>
                  <a:lnTo>
                    <a:pt x="0" y="23"/>
                  </a:lnTo>
                  <a:lnTo>
                    <a:pt x="0" y="15"/>
                  </a:lnTo>
                  <a:lnTo>
                    <a:pt x="76" y="15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" name="Freeform 142"/>
            <p:cNvSpPr>
              <a:spLocks noEditPoints="1"/>
            </p:cNvSpPr>
            <p:nvPr/>
          </p:nvSpPr>
          <p:spPr bwMode="auto">
            <a:xfrm>
              <a:off x="2944" y="986"/>
              <a:ext cx="163" cy="162"/>
            </a:xfrm>
            <a:custGeom>
              <a:avLst/>
              <a:gdLst>
                <a:gd name="T0" fmla="*/ 83 w 163"/>
                <a:gd name="T1" fmla="*/ 103 h 162"/>
                <a:gd name="T2" fmla="*/ 83 w 163"/>
                <a:gd name="T3" fmla="*/ 121 h 162"/>
                <a:gd name="T4" fmla="*/ 144 w 163"/>
                <a:gd name="T5" fmla="*/ 121 h 162"/>
                <a:gd name="T6" fmla="*/ 144 w 163"/>
                <a:gd name="T7" fmla="*/ 103 h 162"/>
                <a:gd name="T8" fmla="*/ 83 w 163"/>
                <a:gd name="T9" fmla="*/ 103 h 162"/>
                <a:gd name="T10" fmla="*/ 83 w 163"/>
                <a:gd name="T11" fmla="*/ 78 h 162"/>
                <a:gd name="T12" fmla="*/ 83 w 163"/>
                <a:gd name="T13" fmla="*/ 94 h 162"/>
                <a:gd name="T14" fmla="*/ 144 w 163"/>
                <a:gd name="T15" fmla="*/ 94 h 162"/>
                <a:gd name="T16" fmla="*/ 144 w 163"/>
                <a:gd name="T17" fmla="*/ 78 h 162"/>
                <a:gd name="T18" fmla="*/ 83 w 163"/>
                <a:gd name="T19" fmla="*/ 78 h 162"/>
                <a:gd name="T20" fmla="*/ 83 w 163"/>
                <a:gd name="T21" fmla="*/ 52 h 162"/>
                <a:gd name="T22" fmla="*/ 83 w 163"/>
                <a:gd name="T23" fmla="*/ 69 h 162"/>
                <a:gd name="T24" fmla="*/ 144 w 163"/>
                <a:gd name="T25" fmla="*/ 69 h 162"/>
                <a:gd name="T26" fmla="*/ 144 w 163"/>
                <a:gd name="T27" fmla="*/ 52 h 162"/>
                <a:gd name="T28" fmla="*/ 83 w 163"/>
                <a:gd name="T29" fmla="*/ 52 h 162"/>
                <a:gd name="T30" fmla="*/ 49 w 163"/>
                <a:gd name="T31" fmla="*/ 45 h 162"/>
                <a:gd name="T32" fmla="*/ 58 w 163"/>
                <a:gd name="T33" fmla="*/ 45 h 162"/>
                <a:gd name="T34" fmla="*/ 58 w 163"/>
                <a:gd name="T35" fmla="*/ 146 h 162"/>
                <a:gd name="T36" fmla="*/ 163 w 163"/>
                <a:gd name="T37" fmla="*/ 146 h 162"/>
                <a:gd name="T38" fmla="*/ 163 w 163"/>
                <a:gd name="T39" fmla="*/ 155 h 162"/>
                <a:gd name="T40" fmla="*/ 58 w 163"/>
                <a:gd name="T41" fmla="*/ 155 h 162"/>
                <a:gd name="T42" fmla="*/ 58 w 163"/>
                <a:gd name="T43" fmla="*/ 162 h 162"/>
                <a:gd name="T44" fmla="*/ 49 w 163"/>
                <a:gd name="T45" fmla="*/ 162 h 162"/>
                <a:gd name="T46" fmla="*/ 49 w 163"/>
                <a:gd name="T47" fmla="*/ 45 h 162"/>
                <a:gd name="T48" fmla="*/ 31 w 163"/>
                <a:gd name="T49" fmla="*/ 2 h 162"/>
                <a:gd name="T50" fmla="*/ 41 w 163"/>
                <a:gd name="T51" fmla="*/ 3 h 162"/>
                <a:gd name="T52" fmla="*/ 38 w 163"/>
                <a:gd name="T53" fmla="*/ 12 h 162"/>
                <a:gd name="T54" fmla="*/ 35 w 163"/>
                <a:gd name="T55" fmla="*/ 24 h 162"/>
                <a:gd name="T56" fmla="*/ 30 w 163"/>
                <a:gd name="T57" fmla="*/ 40 h 162"/>
                <a:gd name="T58" fmla="*/ 30 w 163"/>
                <a:gd name="T59" fmla="*/ 162 h 162"/>
                <a:gd name="T60" fmla="*/ 21 w 163"/>
                <a:gd name="T61" fmla="*/ 162 h 162"/>
                <a:gd name="T62" fmla="*/ 21 w 163"/>
                <a:gd name="T63" fmla="*/ 61 h 162"/>
                <a:gd name="T64" fmla="*/ 16 w 163"/>
                <a:gd name="T65" fmla="*/ 69 h 162"/>
                <a:gd name="T66" fmla="*/ 13 w 163"/>
                <a:gd name="T67" fmla="*/ 73 h 162"/>
                <a:gd name="T68" fmla="*/ 10 w 163"/>
                <a:gd name="T69" fmla="*/ 78 h 162"/>
                <a:gd name="T70" fmla="*/ 9 w 163"/>
                <a:gd name="T71" fmla="*/ 81 h 162"/>
                <a:gd name="T72" fmla="*/ 6 w 163"/>
                <a:gd name="T73" fmla="*/ 84 h 162"/>
                <a:gd name="T74" fmla="*/ 0 w 163"/>
                <a:gd name="T75" fmla="*/ 75 h 162"/>
                <a:gd name="T76" fmla="*/ 13 w 163"/>
                <a:gd name="T77" fmla="*/ 55 h 162"/>
                <a:gd name="T78" fmla="*/ 24 w 163"/>
                <a:gd name="T79" fmla="*/ 30 h 162"/>
                <a:gd name="T80" fmla="*/ 31 w 163"/>
                <a:gd name="T81" fmla="*/ 2 h 162"/>
                <a:gd name="T82" fmla="*/ 98 w 163"/>
                <a:gd name="T83" fmla="*/ 0 h 162"/>
                <a:gd name="T84" fmla="*/ 108 w 163"/>
                <a:gd name="T85" fmla="*/ 0 h 162"/>
                <a:gd name="T86" fmla="*/ 108 w 163"/>
                <a:gd name="T87" fmla="*/ 18 h 162"/>
                <a:gd name="T88" fmla="*/ 163 w 163"/>
                <a:gd name="T89" fmla="*/ 18 h 162"/>
                <a:gd name="T90" fmla="*/ 163 w 163"/>
                <a:gd name="T91" fmla="*/ 27 h 162"/>
                <a:gd name="T92" fmla="*/ 108 w 163"/>
                <a:gd name="T93" fmla="*/ 27 h 162"/>
                <a:gd name="T94" fmla="*/ 108 w 163"/>
                <a:gd name="T95" fmla="*/ 45 h 162"/>
                <a:gd name="T96" fmla="*/ 153 w 163"/>
                <a:gd name="T97" fmla="*/ 45 h 162"/>
                <a:gd name="T98" fmla="*/ 153 w 163"/>
                <a:gd name="T99" fmla="*/ 130 h 162"/>
                <a:gd name="T100" fmla="*/ 74 w 163"/>
                <a:gd name="T101" fmla="*/ 130 h 162"/>
                <a:gd name="T102" fmla="*/ 74 w 163"/>
                <a:gd name="T103" fmla="*/ 45 h 162"/>
                <a:gd name="T104" fmla="*/ 98 w 163"/>
                <a:gd name="T105" fmla="*/ 45 h 162"/>
                <a:gd name="T106" fmla="*/ 98 w 163"/>
                <a:gd name="T107" fmla="*/ 27 h 162"/>
                <a:gd name="T108" fmla="*/ 46 w 163"/>
                <a:gd name="T109" fmla="*/ 27 h 162"/>
                <a:gd name="T110" fmla="*/ 46 w 163"/>
                <a:gd name="T111" fmla="*/ 18 h 162"/>
                <a:gd name="T112" fmla="*/ 98 w 163"/>
                <a:gd name="T113" fmla="*/ 18 h 162"/>
                <a:gd name="T114" fmla="*/ 98 w 163"/>
                <a:gd name="T11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3" h="162">
                  <a:moveTo>
                    <a:pt x="83" y="103"/>
                  </a:moveTo>
                  <a:lnTo>
                    <a:pt x="83" y="121"/>
                  </a:lnTo>
                  <a:lnTo>
                    <a:pt x="144" y="121"/>
                  </a:lnTo>
                  <a:lnTo>
                    <a:pt x="144" y="103"/>
                  </a:lnTo>
                  <a:lnTo>
                    <a:pt x="83" y="103"/>
                  </a:lnTo>
                  <a:close/>
                  <a:moveTo>
                    <a:pt x="83" y="78"/>
                  </a:moveTo>
                  <a:lnTo>
                    <a:pt x="83" y="94"/>
                  </a:lnTo>
                  <a:lnTo>
                    <a:pt x="144" y="94"/>
                  </a:lnTo>
                  <a:lnTo>
                    <a:pt x="144" y="78"/>
                  </a:lnTo>
                  <a:lnTo>
                    <a:pt x="83" y="78"/>
                  </a:lnTo>
                  <a:close/>
                  <a:moveTo>
                    <a:pt x="83" y="52"/>
                  </a:moveTo>
                  <a:lnTo>
                    <a:pt x="83" y="69"/>
                  </a:lnTo>
                  <a:lnTo>
                    <a:pt x="144" y="69"/>
                  </a:lnTo>
                  <a:lnTo>
                    <a:pt x="144" y="52"/>
                  </a:lnTo>
                  <a:lnTo>
                    <a:pt x="83" y="52"/>
                  </a:lnTo>
                  <a:close/>
                  <a:moveTo>
                    <a:pt x="49" y="45"/>
                  </a:moveTo>
                  <a:lnTo>
                    <a:pt x="58" y="45"/>
                  </a:lnTo>
                  <a:lnTo>
                    <a:pt x="58" y="146"/>
                  </a:lnTo>
                  <a:lnTo>
                    <a:pt x="163" y="146"/>
                  </a:lnTo>
                  <a:lnTo>
                    <a:pt x="163" y="155"/>
                  </a:lnTo>
                  <a:lnTo>
                    <a:pt x="58" y="155"/>
                  </a:lnTo>
                  <a:lnTo>
                    <a:pt x="58" y="162"/>
                  </a:lnTo>
                  <a:lnTo>
                    <a:pt x="49" y="162"/>
                  </a:lnTo>
                  <a:lnTo>
                    <a:pt x="49" y="45"/>
                  </a:lnTo>
                  <a:close/>
                  <a:moveTo>
                    <a:pt x="31" y="2"/>
                  </a:moveTo>
                  <a:lnTo>
                    <a:pt x="41" y="3"/>
                  </a:lnTo>
                  <a:lnTo>
                    <a:pt x="38" y="12"/>
                  </a:lnTo>
                  <a:lnTo>
                    <a:pt x="35" y="24"/>
                  </a:lnTo>
                  <a:lnTo>
                    <a:pt x="30" y="40"/>
                  </a:lnTo>
                  <a:lnTo>
                    <a:pt x="30" y="162"/>
                  </a:lnTo>
                  <a:lnTo>
                    <a:pt x="21" y="162"/>
                  </a:lnTo>
                  <a:lnTo>
                    <a:pt x="21" y="61"/>
                  </a:lnTo>
                  <a:lnTo>
                    <a:pt x="16" y="69"/>
                  </a:lnTo>
                  <a:lnTo>
                    <a:pt x="13" y="73"/>
                  </a:lnTo>
                  <a:lnTo>
                    <a:pt x="10" y="78"/>
                  </a:lnTo>
                  <a:lnTo>
                    <a:pt x="9" y="81"/>
                  </a:lnTo>
                  <a:lnTo>
                    <a:pt x="6" y="84"/>
                  </a:lnTo>
                  <a:lnTo>
                    <a:pt x="0" y="75"/>
                  </a:lnTo>
                  <a:lnTo>
                    <a:pt x="13" y="55"/>
                  </a:lnTo>
                  <a:lnTo>
                    <a:pt x="24" y="30"/>
                  </a:lnTo>
                  <a:lnTo>
                    <a:pt x="31" y="2"/>
                  </a:lnTo>
                  <a:close/>
                  <a:moveTo>
                    <a:pt x="98" y="0"/>
                  </a:moveTo>
                  <a:lnTo>
                    <a:pt x="108" y="0"/>
                  </a:lnTo>
                  <a:lnTo>
                    <a:pt x="108" y="18"/>
                  </a:lnTo>
                  <a:lnTo>
                    <a:pt x="163" y="18"/>
                  </a:lnTo>
                  <a:lnTo>
                    <a:pt x="163" y="27"/>
                  </a:lnTo>
                  <a:lnTo>
                    <a:pt x="108" y="27"/>
                  </a:lnTo>
                  <a:lnTo>
                    <a:pt x="108" y="45"/>
                  </a:lnTo>
                  <a:lnTo>
                    <a:pt x="153" y="45"/>
                  </a:lnTo>
                  <a:lnTo>
                    <a:pt x="153" y="130"/>
                  </a:lnTo>
                  <a:lnTo>
                    <a:pt x="74" y="130"/>
                  </a:lnTo>
                  <a:lnTo>
                    <a:pt x="74" y="45"/>
                  </a:lnTo>
                  <a:lnTo>
                    <a:pt x="98" y="45"/>
                  </a:lnTo>
                  <a:lnTo>
                    <a:pt x="98" y="27"/>
                  </a:lnTo>
                  <a:lnTo>
                    <a:pt x="46" y="27"/>
                  </a:lnTo>
                  <a:lnTo>
                    <a:pt x="46" y="18"/>
                  </a:lnTo>
                  <a:lnTo>
                    <a:pt x="98" y="18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5" name="Freeform 143"/>
            <p:cNvSpPr>
              <a:spLocks noEditPoints="1"/>
            </p:cNvSpPr>
            <p:nvPr/>
          </p:nvSpPr>
          <p:spPr bwMode="auto">
            <a:xfrm>
              <a:off x="5371" y="1463"/>
              <a:ext cx="166" cy="162"/>
            </a:xfrm>
            <a:custGeom>
              <a:avLst/>
              <a:gdLst>
                <a:gd name="T0" fmla="*/ 134 w 166"/>
                <a:gd name="T1" fmla="*/ 144 h 162"/>
                <a:gd name="T2" fmla="*/ 132 w 166"/>
                <a:gd name="T3" fmla="*/ 155 h 162"/>
                <a:gd name="T4" fmla="*/ 83 w 166"/>
                <a:gd name="T5" fmla="*/ 140 h 162"/>
                <a:gd name="T6" fmla="*/ 8 w 166"/>
                <a:gd name="T7" fmla="*/ 98 h 162"/>
                <a:gd name="T8" fmla="*/ 15 w 166"/>
                <a:gd name="T9" fmla="*/ 120 h 162"/>
                <a:gd name="T10" fmla="*/ 0 w 166"/>
                <a:gd name="T11" fmla="*/ 144 h 162"/>
                <a:gd name="T12" fmla="*/ 8 w 166"/>
                <a:gd name="T13" fmla="*/ 114 h 162"/>
                <a:gd name="T14" fmla="*/ 108 w 166"/>
                <a:gd name="T15" fmla="*/ 100 h 162"/>
                <a:gd name="T16" fmla="*/ 138 w 166"/>
                <a:gd name="T17" fmla="*/ 123 h 162"/>
                <a:gd name="T18" fmla="*/ 113 w 166"/>
                <a:gd name="T19" fmla="*/ 110 h 162"/>
                <a:gd name="T20" fmla="*/ 58 w 166"/>
                <a:gd name="T21" fmla="*/ 97 h 162"/>
                <a:gd name="T22" fmla="*/ 68 w 166"/>
                <a:gd name="T23" fmla="*/ 140 h 162"/>
                <a:gd name="T24" fmla="*/ 54 w 166"/>
                <a:gd name="T25" fmla="*/ 117 h 162"/>
                <a:gd name="T26" fmla="*/ 97 w 166"/>
                <a:gd name="T27" fmla="*/ 27 h 162"/>
                <a:gd name="T28" fmla="*/ 92 w 166"/>
                <a:gd name="T29" fmla="*/ 31 h 162"/>
                <a:gd name="T30" fmla="*/ 117 w 166"/>
                <a:gd name="T31" fmla="*/ 65 h 162"/>
                <a:gd name="T32" fmla="*/ 146 w 166"/>
                <a:gd name="T33" fmla="*/ 27 h 162"/>
                <a:gd name="T34" fmla="*/ 110 w 166"/>
                <a:gd name="T35" fmla="*/ 2 h 162"/>
                <a:gd name="T36" fmla="*/ 107 w 166"/>
                <a:gd name="T37" fmla="*/ 9 h 162"/>
                <a:gd name="T38" fmla="*/ 156 w 166"/>
                <a:gd name="T39" fmla="*/ 18 h 162"/>
                <a:gd name="T40" fmla="*/ 141 w 166"/>
                <a:gd name="T41" fmla="*/ 52 h 162"/>
                <a:gd name="T42" fmla="*/ 147 w 166"/>
                <a:gd name="T43" fmla="*/ 85 h 162"/>
                <a:gd name="T44" fmla="*/ 141 w 166"/>
                <a:gd name="T45" fmla="*/ 92 h 162"/>
                <a:gd name="T46" fmla="*/ 83 w 166"/>
                <a:gd name="T47" fmla="*/ 98 h 162"/>
                <a:gd name="T48" fmla="*/ 76 w 166"/>
                <a:gd name="T49" fmla="*/ 91 h 162"/>
                <a:gd name="T50" fmla="*/ 104 w 166"/>
                <a:gd name="T51" fmla="*/ 65 h 162"/>
                <a:gd name="T52" fmla="*/ 80 w 166"/>
                <a:gd name="T53" fmla="*/ 45 h 162"/>
                <a:gd name="T54" fmla="*/ 67 w 166"/>
                <a:gd name="T55" fmla="*/ 57 h 162"/>
                <a:gd name="T56" fmla="*/ 80 w 166"/>
                <a:gd name="T57" fmla="*/ 33 h 162"/>
                <a:gd name="T58" fmla="*/ 28 w 166"/>
                <a:gd name="T59" fmla="*/ 0 h 162"/>
                <a:gd name="T60" fmla="*/ 33 w 166"/>
                <a:gd name="T61" fmla="*/ 12 h 162"/>
                <a:gd name="T62" fmla="*/ 16 w 166"/>
                <a:gd name="T63" fmla="*/ 40 h 162"/>
                <a:gd name="T64" fmla="*/ 22 w 166"/>
                <a:gd name="T65" fmla="*/ 46 h 162"/>
                <a:gd name="T66" fmla="*/ 31 w 166"/>
                <a:gd name="T67" fmla="*/ 48 h 162"/>
                <a:gd name="T68" fmla="*/ 43 w 166"/>
                <a:gd name="T69" fmla="*/ 28 h 162"/>
                <a:gd name="T70" fmla="*/ 55 w 166"/>
                <a:gd name="T71" fmla="*/ 25 h 162"/>
                <a:gd name="T72" fmla="*/ 42 w 166"/>
                <a:gd name="T73" fmla="*/ 48 h 162"/>
                <a:gd name="T74" fmla="*/ 39 w 166"/>
                <a:gd name="T75" fmla="*/ 76 h 162"/>
                <a:gd name="T76" fmla="*/ 49 w 166"/>
                <a:gd name="T77" fmla="*/ 65 h 162"/>
                <a:gd name="T78" fmla="*/ 61 w 166"/>
                <a:gd name="T79" fmla="*/ 73 h 162"/>
                <a:gd name="T80" fmla="*/ 56 w 166"/>
                <a:gd name="T81" fmla="*/ 89 h 162"/>
                <a:gd name="T82" fmla="*/ 55 w 166"/>
                <a:gd name="T83" fmla="*/ 82 h 162"/>
                <a:gd name="T84" fmla="*/ 39 w 166"/>
                <a:gd name="T85" fmla="*/ 162 h 162"/>
                <a:gd name="T86" fmla="*/ 16 w 166"/>
                <a:gd name="T87" fmla="*/ 85 h 162"/>
                <a:gd name="T88" fmla="*/ 3 w 166"/>
                <a:gd name="T89" fmla="*/ 76 h 162"/>
                <a:gd name="T90" fmla="*/ 13 w 166"/>
                <a:gd name="T91" fmla="*/ 76 h 162"/>
                <a:gd name="T92" fmla="*/ 18 w 166"/>
                <a:gd name="T93" fmla="*/ 68 h 162"/>
                <a:gd name="T94" fmla="*/ 21 w 166"/>
                <a:gd name="T95" fmla="*/ 58 h 162"/>
                <a:gd name="T96" fmla="*/ 8 w 166"/>
                <a:gd name="T97" fmla="*/ 45 h 162"/>
                <a:gd name="T98" fmla="*/ 8 w 166"/>
                <a:gd name="T99" fmla="*/ 33 h 162"/>
                <a:gd name="T100" fmla="*/ 10 w 166"/>
                <a:gd name="T101" fmla="*/ 36 h 162"/>
                <a:gd name="T102" fmla="*/ 24 w 166"/>
                <a:gd name="T103" fmla="*/ 1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6" h="162">
                  <a:moveTo>
                    <a:pt x="79" y="129"/>
                  </a:moveTo>
                  <a:lnTo>
                    <a:pt x="107" y="135"/>
                  </a:lnTo>
                  <a:lnTo>
                    <a:pt x="134" y="144"/>
                  </a:lnTo>
                  <a:lnTo>
                    <a:pt x="154" y="153"/>
                  </a:lnTo>
                  <a:lnTo>
                    <a:pt x="148" y="162"/>
                  </a:lnTo>
                  <a:lnTo>
                    <a:pt x="132" y="155"/>
                  </a:lnTo>
                  <a:lnTo>
                    <a:pt x="114" y="149"/>
                  </a:lnTo>
                  <a:lnTo>
                    <a:pt x="98" y="143"/>
                  </a:lnTo>
                  <a:lnTo>
                    <a:pt x="83" y="140"/>
                  </a:lnTo>
                  <a:lnTo>
                    <a:pt x="76" y="138"/>
                  </a:lnTo>
                  <a:lnTo>
                    <a:pt x="79" y="129"/>
                  </a:lnTo>
                  <a:close/>
                  <a:moveTo>
                    <a:pt x="8" y="98"/>
                  </a:moveTo>
                  <a:lnTo>
                    <a:pt x="16" y="100"/>
                  </a:lnTo>
                  <a:lnTo>
                    <a:pt x="16" y="107"/>
                  </a:lnTo>
                  <a:lnTo>
                    <a:pt x="15" y="120"/>
                  </a:lnTo>
                  <a:lnTo>
                    <a:pt x="13" y="135"/>
                  </a:lnTo>
                  <a:lnTo>
                    <a:pt x="9" y="149"/>
                  </a:lnTo>
                  <a:lnTo>
                    <a:pt x="0" y="144"/>
                  </a:lnTo>
                  <a:lnTo>
                    <a:pt x="3" y="137"/>
                  </a:lnTo>
                  <a:lnTo>
                    <a:pt x="6" y="128"/>
                  </a:lnTo>
                  <a:lnTo>
                    <a:pt x="8" y="114"/>
                  </a:lnTo>
                  <a:lnTo>
                    <a:pt x="8" y="98"/>
                  </a:lnTo>
                  <a:close/>
                  <a:moveTo>
                    <a:pt x="98" y="97"/>
                  </a:moveTo>
                  <a:lnTo>
                    <a:pt x="108" y="100"/>
                  </a:lnTo>
                  <a:lnTo>
                    <a:pt x="125" y="106"/>
                  </a:lnTo>
                  <a:lnTo>
                    <a:pt x="144" y="114"/>
                  </a:lnTo>
                  <a:lnTo>
                    <a:pt x="138" y="123"/>
                  </a:lnTo>
                  <a:lnTo>
                    <a:pt x="132" y="119"/>
                  </a:lnTo>
                  <a:lnTo>
                    <a:pt x="125" y="114"/>
                  </a:lnTo>
                  <a:lnTo>
                    <a:pt x="113" y="110"/>
                  </a:lnTo>
                  <a:lnTo>
                    <a:pt x="94" y="106"/>
                  </a:lnTo>
                  <a:lnTo>
                    <a:pt x="98" y="97"/>
                  </a:lnTo>
                  <a:close/>
                  <a:moveTo>
                    <a:pt x="58" y="97"/>
                  </a:moveTo>
                  <a:lnTo>
                    <a:pt x="61" y="108"/>
                  </a:lnTo>
                  <a:lnTo>
                    <a:pt x="65" y="125"/>
                  </a:lnTo>
                  <a:lnTo>
                    <a:pt x="68" y="140"/>
                  </a:lnTo>
                  <a:lnTo>
                    <a:pt x="58" y="141"/>
                  </a:lnTo>
                  <a:lnTo>
                    <a:pt x="56" y="132"/>
                  </a:lnTo>
                  <a:lnTo>
                    <a:pt x="54" y="117"/>
                  </a:lnTo>
                  <a:lnTo>
                    <a:pt x="49" y="98"/>
                  </a:lnTo>
                  <a:lnTo>
                    <a:pt x="58" y="97"/>
                  </a:lnTo>
                  <a:close/>
                  <a:moveTo>
                    <a:pt x="97" y="27"/>
                  </a:moveTo>
                  <a:lnTo>
                    <a:pt x="95" y="27"/>
                  </a:lnTo>
                  <a:lnTo>
                    <a:pt x="94" y="28"/>
                  </a:lnTo>
                  <a:lnTo>
                    <a:pt x="92" y="31"/>
                  </a:lnTo>
                  <a:lnTo>
                    <a:pt x="102" y="48"/>
                  </a:lnTo>
                  <a:lnTo>
                    <a:pt x="110" y="59"/>
                  </a:lnTo>
                  <a:lnTo>
                    <a:pt x="117" y="65"/>
                  </a:lnTo>
                  <a:lnTo>
                    <a:pt x="128" y="55"/>
                  </a:lnTo>
                  <a:lnTo>
                    <a:pt x="138" y="42"/>
                  </a:lnTo>
                  <a:lnTo>
                    <a:pt x="146" y="27"/>
                  </a:lnTo>
                  <a:lnTo>
                    <a:pt x="97" y="27"/>
                  </a:lnTo>
                  <a:close/>
                  <a:moveTo>
                    <a:pt x="100" y="0"/>
                  </a:moveTo>
                  <a:lnTo>
                    <a:pt x="110" y="2"/>
                  </a:lnTo>
                  <a:lnTo>
                    <a:pt x="110" y="3"/>
                  </a:lnTo>
                  <a:lnTo>
                    <a:pt x="108" y="6"/>
                  </a:lnTo>
                  <a:lnTo>
                    <a:pt x="107" y="9"/>
                  </a:lnTo>
                  <a:lnTo>
                    <a:pt x="105" y="12"/>
                  </a:lnTo>
                  <a:lnTo>
                    <a:pt x="102" y="18"/>
                  </a:lnTo>
                  <a:lnTo>
                    <a:pt x="156" y="18"/>
                  </a:lnTo>
                  <a:lnTo>
                    <a:pt x="156" y="27"/>
                  </a:lnTo>
                  <a:lnTo>
                    <a:pt x="151" y="37"/>
                  </a:lnTo>
                  <a:lnTo>
                    <a:pt x="141" y="52"/>
                  </a:lnTo>
                  <a:lnTo>
                    <a:pt x="123" y="71"/>
                  </a:lnTo>
                  <a:lnTo>
                    <a:pt x="132" y="77"/>
                  </a:lnTo>
                  <a:lnTo>
                    <a:pt x="147" y="85"/>
                  </a:lnTo>
                  <a:lnTo>
                    <a:pt x="166" y="94"/>
                  </a:lnTo>
                  <a:lnTo>
                    <a:pt x="162" y="103"/>
                  </a:lnTo>
                  <a:lnTo>
                    <a:pt x="141" y="92"/>
                  </a:lnTo>
                  <a:lnTo>
                    <a:pt x="117" y="77"/>
                  </a:lnTo>
                  <a:lnTo>
                    <a:pt x="98" y="89"/>
                  </a:lnTo>
                  <a:lnTo>
                    <a:pt x="83" y="98"/>
                  </a:lnTo>
                  <a:lnTo>
                    <a:pt x="70" y="104"/>
                  </a:lnTo>
                  <a:lnTo>
                    <a:pt x="65" y="95"/>
                  </a:lnTo>
                  <a:lnTo>
                    <a:pt x="76" y="91"/>
                  </a:lnTo>
                  <a:lnTo>
                    <a:pt x="91" y="83"/>
                  </a:lnTo>
                  <a:lnTo>
                    <a:pt x="110" y="70"/>
                  </a:lnTo>
                  <a:lnTo>
                    <a:pt x="104" y="65"/>
                  </a:lnTo>
                  <a:lnTo>
                    <a:pt x="95" y="55"/>
                  </a:lnTo>
                  <a:lnTo>
                    <a:pt x="86" y="39"/>
                  </a:lnTo>
                  <a:lnTo>
                    <a:pt x="80" y="45"/>
                  </a:lnTo>
                  <a:lnTo>
                    <a:pt x="76" y="49"/>
                  </a:lnTo>
                  <a:lnTo>
                    <a:pt x="71" y="54"/>
                  </a:lnTo>
                  <a:lnTo>
                    <a:pt x="67" y="57"/>
                  </a:lnTo>
                  <a:lnTo>
                    <a:pt x="61" y="49"/>
                  </a:lnTo>
                  <a:lnTo>
                    <a:pt x="68" y="43"/>
                  </a:lnTo>
                  <a:lnTo>
                    <a:pt x="80" y="33"/>
                  </a:lnTo>
                  <a:lnTo>
                    <a:pt x="91" y="19"/>
                  </a:lnTo>
                  <a:lnTo>
                    <a:pt x="100" y="0"/>
                  </a:lnTo>
                  <a:close/>
                  <a:moveTo>
                    <a:pt x="28" y="0"/>
                  </a:moveTo>
                  <a:lnTo>
                    <a:pt x="37" y="3"/>
                  </a:lnTo>
                  <a:lnTo>
                    <a:pt x="36" y="8"/>
                  </a:lnTo>
                  <a:lnTo>
                    <a:pt x="33" y="12"/>
                  </a:lnTo>
                  <a:lnTo>
                    <a:pt x="30" y="18"/>
                  </a:lnTo>
                  <a:lnTo>
                    <a:pt x="24" y="27"/>
                  </a:lnTo>
                  <a:lnTo>
                    <a:pt x="16" y="40"/>
                  </a:lnTo>
                  <a:lnTo>
                    <a:pt x="18" y="42"/>
                  </a:lnTo>
                  <a:lnTo>
                    <a:pt x="19" y="43"/>
                  </a:lnTo>
                  <a:lnTo>
                    <a:pt x="22" y="46"/>
                  </a:lnTo>
                  <a:lnTo>
                    <a:pt x="25" y="49"/>
                  </a:lnTo>
                  <a:lnTo>
                    <a:pt x="28" y="52"/>
                  </a:lnTo>
                  <a:lnTo>
                    <a:pt x="31" y="48"/>
                  </a:lnTo>
                  <a:lnTo>
                    <a:pt x="36" y="42"/>
                  </a:lnTo>
                  <a:lnTo>
                    <a:pt x="39" y="36"/>
                  </a:lnTo>
                  <a:lnTo>
                    <a:pt x="43" y="28"/>
                  </a:lnTo>
                  <a:lnTo>
                    <a:pt x="51" y="15"/>
                  </a:lnTo>
                  <a:lnTo>
                    <a:pt x="58" y="19"/>
                  </a:lnTo>
                  <a:lnTo>
                    <a:pt x="55" y="25"/>
                  </a:lnTo>
                  <a:lnTo>
                    <a:pt x="51" y="33"/>
                  </a:lnTo>
                  <a:lnTo>
                    <a:pt x="48" y="39"/>
                  </a:lnTo>
                  <a:lnTo>
                    <a:pt x="42" y="48"/>
                  </a:lnTo>
                  <a:lnTo>
                    <a:pt x="34" y="59"/>
                  </a:lnTo>
                  <a:lnTo>
                    <a:pt x="24" y="76"/>
                  </a:lnTo>
                  <a:lnTo>
                    <a:pt x="39" y="76"/>
                  </a:lnTo>
                  <a:lnTo>
                    <a:pt x="52" y="74"/>
                  </a:lnTo>
                  <a:lnTo>
                    <a:pt x="51" y="70"/>
                  </a:lnTo>
                  <a:lnTo>
                    <a:pt x="49" y="65"/>
                  </a:lnTo>
                  <a:lnTo>
                    <a:pt x="48" y="61"/>
                  </a:lnTo>
                  <a:lnTo>
                    <a:pt x="55" y="58"/>
                  </a:lnTo>
                  <a:lnTo>
                    <a:pt x="61" y="73"/>
                  </a:lnTo>
                  <a:lnTo>
                    <a:pt x="67" y="89"/>
                  </a:lnTo>
                  <a:lnTo>
                    <a:pt x="58" y="92"/>
                  </a:lnTo>
                  <a:lnTo>
                    <a:pt x="56" y="89"/>
                  </a:lnTo>
                  <a:lnTo>
                    <a:pt x="56" y="86"/>
                  </a:lnTo>
                  <a:lnTo>
                    <a:pt x="55" y="83"/>
                  </a:lnTo>
                  <a:lnTo>
                    <a:pt x="55" y="82"/>
                  </a:lnTo>
                  <a:lnTo>
                    <a:pt x="48" y="83"/>
                  </a:lnTo>
                  <a:lnTo>
                    <a:pt x="39" y="83"/>
                  </a:lnTo>
                  <a:lnTo>
                    <a:pt x="39" y="162"/>
                  </a:lnTo>
                  <a:lnTo>
                    <a:pt x="30" y="162"/>
                  </a:lnTo>
                  <a:lnTo>
                    <a:pt x="30" y="85"/>
                  </a:lnTo>
                  <a:lnTo>
                    <a:pt x="16" y="85"/>
                  </a:lnTo>
                  <a:lnTo>
                    <a:pt x="2" y="85"/>
                  </a:lnTo>
                  <a:lnTo>
                    <a:pt x="2" y="76"/>
                  </a:lnTo>
                  <a:lnTo>
                    <a:pt x="3" y="76"/>
                  </a:lnTo>
                  <a:lnTo>
                    <a:pt x="6" y="76"/>
                  </a:lnTo>
                  <a:lnTo>
                    <a:pt x="9" y="76"/>
                  </a:lnTo>
                  <a:lnTo>
                    <a:pt x="13" y="76"/>
                  </a:lnTo>
                  <a:lnTo>
                    <a:pt x="13" y="74"/>
                  </a:lnTo>
                  <a:lnTo>
                    <a:pt x="16" y="71"/>
                  </a:lnTo>
                  <a:lnTo>
                    <a:pt x="18" y="68"/>
                  </a:lnTo>
                  <a:lnTo>
                    <a:pt x="21" y="64"/>
                  </a:lnTo>
                  <a:lnTo>
                    <a:pt x="24" y="61"/>
                  </a:lnTo>
                  <a:lnTo>
                    <a:pt x="21" y="58"/>
                  </a:lnTo>
                  <a:lnTo>
                    <a:pt x="18" y="54"/>
                  </a:lnTo>
                  <a:lnTo>
                    <a:pt x="13" y="49"/>
                  </a:lnTo>
                  <a:lnTo>
                    <a:pt x="8" y="45"/>
                  </a:lnTo>
                  <a:lnTo>
                    <a:pt x="0" y="39"/>
                  </a:lnTo>
                  <a:lnTo>
                    <a:pt x="6" y="31"/>
                  </a:lnTo>
                  <a:lnTo>
                    <a:pt x="8" y="33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0" y="36"/>
                  </a:lnTo>
                  <a:lnTo>
                    <a:pt x="16" y="25"/>
                  </a:lnTo>
                  <a:lnTo>
                    <a:pt x="21" y="18"/>
                  </a:lnTo>
                  <a:lnTo>
                    <a:pt x="24" y="1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" name="Freeform 144"/>
            <p:cNvSpPr>
              <a:spLocks noEditPoints="1"/>
            </p:cNvSpPr>
            <p:nvPr/>
          </p:nvSpPr>
          <p:spPr bwMode="auto">
            <a:xfrm>
              <a:off x="5606" y="1463"/>
              <a:ext cx="163" cy="162"/>
            </a:xfrm>
            <a:custGeom>
              <a:avLst/>
              <a:gdLst>
                <a:gd name="T0" fmla="*/ 83 w 163"/>
                <a:gd name="T1" fmla="*/ 101 h 162"/>
                <a:gd name="T2" fmla="*/ 83 w 163"/>
                <a:gd name="T3" fmla="*/ 120 h 162"/>
                <a:gd name="T4" fmla="*/ 142 w 163"/>
                <a:gd name="T5" fmla="*/ 120 h 162"/>
                <a:gd name="T6" fmla="*/ 142 w 163"/>
                <a:gd name="T7" fmla="*/ 101 h 162"/>
                <a:gd name="T8" fmla="*/ 83 w 163"/>
                <a:gd name="T9" fmla="*/ 101 h 162"/>
                <a:gd name="T10" fmla="*/ 83 w 163"/>
                <a:gd name="T11" fmla="*/ 77 h 162"/>
                <a:gd name="T12" fmla="*/ 83 w 163"/>
                <a:gd name="T13" fmla="*/ 94 h 162"/>
                <a:gd name="T14" fmla="*/ 142 w 163"/>
                <a:gd name="T15" fmla="*/ 94 h 162"/>
                <a:gd name="T16" fmla="*/ 142 w 163"/>
                <a:gd name="T17" fmla="*/ 77 h 162"/>
                <a:gd name="T18" fmla="*/ 83 w 163"/>
                <a:gd name="T19" fmla="*/ 77 h 162"/>
                <a:gd name="T20" fmla="*/ 83 w 163"/>
                <a:gd name="T21" fmla="*/ 52 h 162"/>
                <a:gd name="T22" fmla="*/ 83 w 163"/>
                <a:gd name="T23" fmla="*/ 68 h 162"/>
                <a:gd name="T24" fmla="*/ 142 w 163"/>
                <a:gd name="T25" fmla="*/ 68 h 162"/>
                <a:gd name="T26" fmla="*/ 142 w 163"/>
                <a:gd name="T27" fmla="*/ 52 h 162"/>
                <a:gd name="T28" fmla="*/ 83 w 163"/>
                <a:gd name="T29" fmla="*/ 52 h 162"/>
                <a:gd name="T30" fmla="*/ 48 w 163"/>
                <a:gd name="T31" fmla="*/ 45 h 162"/>
                <a:gd name="T32" fmla="*/ 57 w 163"/>
                <a:gd name="T33" fmla="*/ 45 h 162"/>
                <a:gd name="T34" fmla="*/ 57 w 163"/>
                <a:gd name="T35" fmla="*/ 146 h 162"/>
                <a:gd name="T36" fmla="*/ 163 w 163"/>
                <a:gd name="T37" fmla="*/ 146 h 162"/>
                <a:gd name="T38" fmla="*/ 163 w 163"/>
                <a:gd name="T39" fmla="*/ 155 h 162"/>
                <a:gd name="T40" fmla="*/ 57 w 163"/>
                <a:gd name="T41" fmla="*/ 155 h 162"/>
                <a:gd name="T42" fmla="*/ 57 w 163"/>
                <a:gd name="T43" fmla="*/ 162 h 162"/>
                <a:gd name="T44" fmla="*/ 48 w 163"/>
                <a:gd name="T45" fmla="*/ 162 h 162"/>
                <a:gd name="T46" fmla="*/ 48 w 163"/>
                <a:gd name="T47" fmla="*/ 45 h 162"/>
                <a:gd name="T48" fmla="*/ 31 w 163"/>
                <a:gd name="T49" fmla="*/ 2 h 162"/>
                <a:gd name="T50" fmla="*/ 40 w 163"/>
                <a:gd name="T51" fmla="*/ 3 h 162"/>
                <a:gd name="T52" fmla="*/ 38 w 163"/>
                <a:gd name="T53" fmla="*/ 12 h 162"/>
                <a:gd name="T54" fmla="*/ 35 w 163"/>
                <a:gd name="T55" fmla="*/ 24 h 162"/>
                <a:gd name="T56" fmla="*/ 29 w 163"/>
                <a:gd name="T57" fmla="*/ 40 h 162"/>
                <a:gd name="T58" fmla="*/ 29 w 163"/>
                <a:gd name="T59" fmla="*/ 162 h 162"/>
                <a:gd name="T60" fmla="*/ 20 w 163"/>
                <a:gd name="T61" fmla="*/ 162 h 162"/>
                <a:gd name="T62" fmla="*/ 20 w 163"/>
                <a:gd name="T63" fmla="*/ 61 h 162"/>
                <a:gd name="T64" fmla="*/ 16 w 163"/>
                <a:gd name="T65" fmla="*/ 67 h 162"/>
                <a:gd name="T66" fmla="*/ 13 w 163"/>
                <a:gd name="T67" fmla="*/ 73 h 162"/>
                <a:gd name="T68" fmla="*/ 10 w 163"/>
                <a:gd name="T69" fmla="*/ 77 h 162"/>
                <a:gd name="T70" fmla="*/ 7 w 163"/>
                <a:gd name="T71" fmla="*/ 80 h 162"/>
                <a:gd name="T72" fmla="*/ 5 w 163"/>
                <a:gd name="T73" fmla="*/ 83 h 162"/>
                <a:gd name="T74" fmla="*/ 0 w 163"/>
                <a:gd name="T75" fmla="*/ 74 h 162"/>
                <a:gd name="T76" fmla="*/ 13 w 163"/>
                <a:gd name="T77" fmla="*/ 55 h 162"/>
                <a:gd name="T78" fmla="*/ 23 w 163"/>
                <a:gd name="T79" fmla="*/ 28 h 162"/>
                <a:gd name="T80" fmla="*/ 31 w 163"/>
                <a:gd name="T81" fmla="*/ 2 h 162"/>
                <a:gd name="T82" fmla="*/ 97 w 163"/>
                <a:gd name="T83" fmla="*/ 0 h 162"/>
                <a:gd name="T84" fmla="*/ 106 w 163"/>
                <a:gd name="T85" fmla="*/ 0 h 162"/>
                <a:gd name="T86" fmla="*/ 106 w 163"/>
                <a:gd name="T87" fmla="*/ 18 h 162"/>
                <a:gd name="T88" fmla="*/ 163 w 163"/>
                <a:gd name="T89" fmla="*/ 18 h 162"/>
                <a:gd name="T90" fmla="*/ 163 w 163"/>
                <a:gd name="T91" fmla="*/ 27 h 162"/>
                <a:gd name="T92" fmla="*/ 106 w 163"/>
                <a:gd name="T93" fmla="*/ 27 h 162"/>
                <a:gd name="T94" fmla="*/ 106 w 163"/>
                <a:gd name="T95" fmla="*/ 45 h 162"/>
                <a:gd name="T96" fmla="*/ 152 w 163"/>
                <a:gd name="T97" fmla="*/ 45 h 162"/>
                <a:gd name="T98" fmla="*/ 152 w 163"/>
                <a:gd name="T99" fmla="*/ 129 h 162"/>
                <a:gd name="T100" fmla="*/ 74 w 163"/>
                <a:gd name="T101" fmla="*/ 129 h 162"/>
                <a:gd name="T102" fmla="*/ 74 w 163"/>
                <a:gd name="T103" fmla="*/ 45 h 162"/>
                <a:gd name="T104" fmla="*/ 97 w 163"/>
                <a:gd name="T105" fmla="*/ 45 h 162"/>
                <a:gd name="T106" fmla="*/ 97 w 163"/>
                <a:gd name="T107" fmla="*/ 27 h 162"/>
                <a:gd name="T108" fmla="*/ 46 w 163"/>
                <a:gd name="T109" fmla="*/ 27 h 162"/>
                <a:gd name="T110" fmla="*/ 46 w 163"/>
                <a:gd name="T111" fmla="*/ 18 h 162"/>
                <a:gd name="T112" fmla="*/ 97 w 163"/>
                <a:gd name="T113" fmla="*/ 18 h 162"/>
                <a:gd name="T114" fmla="*/ 97 w 163"/>
                <a:gd name="T11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3" h="162">
                  <a:moveTo>
                    <a:pt x="83" y="101"/>
                  </a:moveTo>
                  <a:lnTo>
                    <a:pt x="83" y="120"/>
                  </a:lnTo>
                  <a:lnTo>
                    <a:pt x="142" y="120"/>
                  </a:lnTo>
                  <a:lnTo>
                    <a:pt x="142" y="101"/>
                  </a:lnTo>
                  <a:lnTo>
                    <a:pt x="83" y="101"/>
                  </a:lnTo>
                  <a:close/>
                  <a:moveTo>
                    <a:pt x="83" y="77"/>
                  </a:moveTo>
                  <a:lnTo>
                    <a:pt x="83" y="94"/>
                  </a:lnTo>
                  <a:lnTo>
                    <a:pt x="142" y="94"/>
                  </a:lnTo>
                  <a:lnTo>
                    <a:pt x="142" y="77"/>
                  </a:lnTo>
                  <a:lnTo>
                    <a:pt x="83" y="77"/>
                  </a:lnTo>
                  <a:close/>
                  <a:moveTo>
                    <a:pt x="83" y="52"/>
                  </a:moveTo>
                  <a:lnTo>
                    <a:pt x="83" y="68"/>
                  </a:lnTo>
                  <a:lnTo>
                    <a:pt x="142" y="68"/>
                  </a:lnTo>
                  <a:lnTo>
                    <a:pt x="142" y="52"/>
                  </a:lnTo>
                  <a:lnTo>
                    <a:pt x="83" y="52"/>
                  </a:lnTo>
                  <a:close/>
                  <a:moveTo>
                    <a:pt x="48" y="45"/>
                  </a:moveTo>
                  <a:lnTo>
                    <a:pt x="57" y="45"/>
                  </a:lnTo>
                  <a:lnTo>
                    <a:pt x="57" y="146"/>
                  </a:lnTo>
                  <a:lnTo>
                    <a:pt x="163" y="146"/>
                  </a:lnTo>
                  <a:lnTo>
                    <a:pt x="163" y="155"/>
                  </a:lnTo>
                  <a:lnTo>
                    <a:pt x="57" y="155"/>
                  </a:lnTo>
                  <a:lnTo>
                    <a:pt x="57" y="162"/>
                  </a:lnTo>
                  <a:lnTo>
                    <a:pt x="48" y="162"/>
                  </a:lnTo>
                  <a:lnTo>
                    <a:pt x="48" y="45"/>
                  </a:lnTo>
                  <a:close/>
                  <a:moveTo>
                    <a:pt x="31" y="2"/>
                  </a:moveTo>
                  <a:lnTo>
                    <a:pt x="40" y="3"/>
                  </a:lnTo>
                  <a:lnTo>
                    <a:pt x="38" y="12"/>
                  </a:lnTo>
                  <a:lnTo>
                    <a:pt x="35" y="24"/>
                  </a:lnTo>
                  <a:lnTo>
                    <a:pt x="29" y="40"/>
                  </a:lnTo>
                  <a:lnTo>
                    <a:pt x="29" y="162"/>
                  </a:lnTo>
                  <a:lnTo>
                    <a:pt x="20" y="162"/>
                  </a:lnTo>
                  <a:lnTo>
                    <a:pt x="20" y="61"/>
                  </a:lnTo>
                  <a:lnTo>
                    <a:pt x="16" y="67"/>
                  </a:lnTo>
                  <a:lnTo>
                    <a:pt x="13" y="73"/>
                  </a:lnTo>
                  <a:lnTo>
                    <a:pt x="10" y="77"/>
                  </a:lnTo>
                  <a:lnTo>
                    <a:pt x="7" y="80"/>
                  </a:lnTo>
                  <a:lnTo>
                    <a:pt x="5" y="83"/>
                  </a:lnTo>
                  <a:lnTo>
                    <a:pt x="0" y="74"/>
                  </a:lnTo>
                  <a:lnTo>
                    <a:pt x="13" y="55"/>
                  </a:lnTo>
                  <a:lnTo>
                    <a:pt x="23" y="28"/>
                  </a:lnTo>
                  <a:lnTo>
                    <a:pt x="31" y="2"/>
                  </a:lnTo>
                  <a:close/>
                  <a:moveTo>
                    <a:pt x="97" y="0"/>
                  </a:moveTo>
                  <a:lnTo>
                    <a:pt x="106" y="0"/>
                  </a:lnTo>
                  <a:lnTo>
                    <a:pt x="106" y="18"/>
                  </a:lnTo>
                  <a:lnTo>
                    <a:pt x="163" y="18"/>
                  </a:lnTo>
                  <a:lnTo>
                    <a:pt x="163" y="27"/>
                  </a:lnTo>
                  <a:lnTo>
                    <a:pt x="106" y="27"/>
                  </a:lnTo>
                  <a:lnTo>
                    <a:pt x="106" y="45"/>
                  </a:lnTo>
                  <a:lnTo>
                    <a:pt x="152" y="45"/>
                  </a:lnTo>
                  <a:lnTo>
                    <a:pt x="152" y="129"/>
                  </a:lnTo>
                  <a:lnTo>
                    <a:pt x="74" y="129"/>
                  </a:lnTo>
                  <a:lnTo>
                    <a:pt x="74" y="45"/>
                  </a:lnTo>
                  <a:lnTo>
                    <a:pt x="97" y="45"/>
                  </a:lnTo>
                  <a:lnTo>
                    <a:pt x="97" y="27"/>
                  </a:lnTo>
                  <a:lnTo>
                    <a:pt x="46" y="27"/>
                  </a:lnTo>
                  <a:lnTo>
                    <a:pt x="46" y="18"/>
                  </a:lnTo>
                  <a:lnTo>
                    <a:pt x="97" y="18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7" name="Freeform 145"/>
            <p:cNvSpPr>
              <a:spLocks noEditPoints="1"/>
            </p:cNvSpPr>
            <p:nvPr/>
          </p:nvSpPr>
          <p:spPr bwMode="auto">
            <a:xfrm>
              <a:off x="1919" y="2911"/>
              <a:ext cx="163" cy="162"/>
            </a:xfrm>
            <a:custGeom>
              <a:avLst/>
              <a:gdLst>
                <a:gd name="T0" fmla="*/ 83 w 163"/>
                <a:gd name="T1" fmla="*/ 144 h 162"/>
                <a:gd name="T2" fmla="*/ 144 w 163"/>
                <a:gd name="T3" fmla="*/ 97 h 162"/>
                <a:gd name="T4" fmla="*/ 72 w 163"/>
                <a:gd name="T5" fmla="*/ 88 h 162"/>
                <a:gd name="T6" fmla="*/ 154 w 163"/>
                <a:gd name="T7" fmla="*/ 162 h 162"/>
                <a:gd name="T8" fmla="*/ 144 w 163"/>
                <a:gd name="T9" fmla="*/ 152 h 162"/>
                <a:gd name="T10" fmla="*/ 83 w 163"/>
                <a:gd name="T11" fmla="*/ 162 h 162"/>
                <a:gd name="T12" fmla="*/ 72 w 163"/>
                <a:gd name="T13" fmla="*/ 88 h 162"/>
                <a:gd name="T14" fmla="*/ 22 w 163"/>
                <a:gd name="T15" fmla="*/ 71 h 162"/>
                <a:gd name="T16" fmla="*/ 20 w 163"/>
                <a:gd name="T17" fmla="*/ 95 h 162"/>
                <a:gd name="T18" fmla="*/ 31 w 163"/>
                <a:gd name="T19" fmla="*/ 101 h 162"/>
                <a:gd name="T20" fmla="*/ 38 w 163"/>
                <a:gd name="T21" fmla="*/ 103 h 162"/>
                <a:gd name="T22" fmla="*/ 41 w 163"/>
                <a:gd name="T23" fmla="*/ 94 h 162"/>
                <a:gd name="T24" fmla="*/ 47 w 163"/>
                <a:gd name="T25" fmla="*/ 62 h 162"/>
                <a:gd name="T26" fmla="*/ 28 w 163"/>
                <a:gd name="T27" fmla="*/ 42 h 162"/>
                <a:gd name="T28" fmla="*/ 32 w 163"/>
                <a:gd name="T29" fmla="*/ 2 h 162"/>
                <a:gd name="T30" fmla="*/ 29 w 163"/>
                <a:gd name="T31" fmla="*/ 33 h 162"/>
                <a:gd name="T32" fmla="*/ 56 w 163"/>
                <a:gd name="T33" fmla="*/ 58 h 162"/>
                <a:gd name="T34" fmla="*/ 46 w 163"/>
                <a:gd name="T35" fmla="*/ 110 h 162"/>
                <a:gd name="T36" fmla="*/ 58 w 163"/>
                <a:gd name="T37" fmla="*/ 119 h 162"/>
                <a:gd name="T38" fmla="*/ 63 w 163"/>
                <a:gd name="T39" fmla="*/ 125 h 162"/>
                <a:gd name="T40" fmla="*/ 59 w 163"/>
                <a:gd name="T41" fmla="*/ 135 h 162"/>
                <a:gd name="T42" fmla="*/ 55 w 163"/>
                <a:gd name="T43" fmla="*/ 131 h 162"/>
                <a:gd name="T44" fmla="*/ 47 w 163"/>
                <a:gd name="T45" fmla="*/ 123 h 162"/>
                <a:gd name="T46" fmla="*/ 29 w 163"/>
                <a:gd name="T47" fmla="*/ 138 h 162"/>
                <a:gd name="T48" fmla="*/ 7 w 163"/>
                <a:gd name="T49" fmla="*/ 160 h 162"/>
                <a:gd name="T50" fmla="*/ 9 w 163"/>
                <a:gd name="T51" fmla="*/ 146 h 162"/>
                <a:gd name="T52" fmla="*/ 34 w 163"/>
                <a:gd name="T53" fmla="*/ 114 h 162"/>
                <a:gd name="T54" fmla="*/ 12 w 163"/>
                <a:gd name="T55" fmla="*/ 101 h 162"/>
                <a:gd name="T56" fmla="*/ 13 w 163"/>
                <a:gd name="T57" fmla="*/ 67 h 162"/>
                <a:gd name="T58" fmla="*/ 1 w 163"/>
                <a:gd name="T59" fmla="*/ 42 h 162"/>
                <a:gd name="T60" fmla="*/ 19 w 163"/>
                <a:gd name="T61" fmla="*/ 33 h 162"/>
                <a:gd name="T62" fmla="*/ 22 w 163"/>
                <a:gd name="T63" fmla="*/ 2 h 162"/>
                <a:gd name="T64" fmla="*/ 109 w 163"/>
                <a:gd name="T65" fmla="*/ 2 h 162"/>
                <a:gd name="T66" fmla="*/ 101 w 163"/>
                <a:gd name="T67" fmla="*/ 25 h 162"/>
                <a:gd name="T68" fmla="*/ 86 w 163"/>
                <a:gd name="T69" fmla="*/ 61 h 162"/>
                <a:gd name="T70" fmla="*/ 124 w 163"/>
                <a:gd name="T71" fmla="*/ 58 h 162"/>
                <a:gd name="T72" fmla="*/ 133 w 163"/>
                <a:gd name="T73" fmla="*/ 40 h 162"/>
                <a:gd name="T74" fmla="*/ 135 w 163"/>
                <a:gd name="T75" fmla="*/ 25 h 162"/>
                <a:gd name="T76" fmla="*/ 163 w 163"/>
                <a:gd name="T77" fmla="*/ 76 h 162"/>
                <a:gd name="T78" fmla="*/ 153 w 163"/>
                <a:gd name="T79" fmla="*/ 76 h 162"/>
                <a:gd name="T80" fmla="*/ 148 w 163"/>
                <a:gd name="T81" fmla="*/ 64 h 162"/>
                <a:gd name="T82" fmla="*/ 92 w 163"/>
                <a:gd name="T83" fmla="*/ 70 h 162"/>
                <a:gd name="T84" fmla="*/ 62 w 163"/>
                <a:gd name="T85" fmla="*/ 62 h 162"/>
                <a:gd name="T86" fmla="*/ 68 w 163"/>
                <a:gd name="T87" fmla="*/ 62 h 162"/>
                <a:gd name="T88" fmla="*/ 75 w 163"/>
                <a:gd name="T89" fmla="*/ 62 h 162"/>
                <a:gd name="T90" fmla="*/ 92 w 163"/>
                <a:gd name="T91" fmla="*/ 25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3" h="162">
                  <a:moveTo>
                    <a:pt x="83" y="97"/>
                  </a:moveTo>
                  <a:lnTo>
                    <a:pt x="83" y="144"/>
                  </a:lnTo>
                  <a:lnTo>
                    <a:pt x="144" y="144"/>
                  </a:lnTo>
                  <a:lnTo>
                    <a:pt x="144" y="97"/>
                  </a:lnTo>
                  <a:lnTo>
                    <a:pt x="83" y="97"/>
                  </a:lnTo>
                  <a:close/>
                  <a:moveTo>
                    <a:pt x="72" y="88"/>
                  </a:moveTo>
                  <a:lnTo>
                    <a:pt x="154" y="88"/>
                  </a:lnTo>
                  <a:lnTo>
                    <a:pt x="154" y="162"/>
                  </a:lnTo>
                  <a:lnTo>
                    <a:pt x="144" y="162"/>
                  </a:lnTo>
                  <a:lnTo>
                    <a:pt x="144" y="152"/>
                  </a:lnTo>
                  <a:lnTo>
                    <a:pt x="83" y="152"/>
                  </a:lnTo>
                  <a:lnTo>
                    <a:pt x="83" y="162"/>
                  </a:lnTo>
                  <a:lnTo>
                    <a:pt x="72" y="162"/>
                  </a:lnTo>
                  <a:lnTo>
                    <a:pt x="72" y="88"/>
                  </a:lnTo>
                  <a:close/>
                  <a:moveTo>
                    <a:pt x="28" y="42"/>
                  </a:moveTo>
                  <a:lnTo>
                    <a:pt x="22" y="71"/>
                  </a:lnTo>
                  <a:lnTo>
                    <a:pt x="16" y="92"/>
                  </a:lnTo>
                  <a:lnTo>
                    <a:pt x="20" y="95"/>
                  </a:lnTo>
                  <a:lnTo>
                    <a:pt x="25" y="98"/>
                  </a:lnTo>
                  <a:lnTo>
                    <a:pt x="31" y="101"/>
                  </a:lnTo>
                  <a:lnTo>
                    <a:pt x="38" y="106"/>
                  </a:lnTo>
                  <a:lnTo>
                    <a:pt x="38" y="103"/>
                  </a:lnTo>
                  <a:lnTo>
                    <a:pt x="40" y="98"/>
                  </a:lnTo>
                  <a:lnTo>
                    <a:pt x="41" y="94"/>
                  </a:lnTo>
                  <a:lnTo>
                    <a:pt x="43" y="89"/>
                  </a:lnTo>
                  <a:lnTo>
                    <a:pt x="47" y="62"/>
                  </a:lnTo>
                  <a:lnTo>
                    <a:pt x="49" y="42"/>
                  </a:lnTo>
                  <a:lnTo>
                    <a:pt x="28" y="42"/>
                  </a:lnTo>
                  <a:close/>
                  <a:moveTo>
                    <a:pt x="22" y="2"/>
                  </a:moveTo>
                  <a:lnTo>
                    <a:pt x="32" y="2"/>
                  </a:lnTo>
                  <a:lnTo>
                    <a:pt x="31" y="21"/>
                  </a:lnTo>
                  <a:lnTo>
                    <a:pt x="29" y="33"/>
                  </a:lnTo>
                  <a:lnTo>
                    <a:pt x="58" y="33"/>
                  </a:lnTo>
                  <a:lnTo>
                    <a:pt x="56" y="58"/>
                  </a:lnTo>
                  <a:lnTo>
                    <a:pt x="53" y="86"/>
                  </a:lnTo>
                  <a:lnTo>
                    <a:pt x="46" y="110"/>
                  </a:lnTo>
                  <a:lnTo>
                    <a:pt x="52" y="114"/>
                  </a:lnTo>
                  <a:lnTo>
                    <a:pt x="58" y="119"/>
                  </a:lnTo>
                  <a:lnTo>
                    <a:pt x="61" y="122"/>
                  </a:lnTo>
                  <a:lnTo>
                    <a:pt x="63" y="125"/>
                  </a:lnTo>
                  <a:lnTo>
                    <a:pt x="65" y="126"/>
                  </a:lnTo>
                  <a:lnTo>
                    <a:pt x="59" y="135"/>
                  </a:lnTo>
                  <a:lnTo>
                    <a:pt x="58" y="134"/>
                  </a:lnTo>
                  <a:lnTo>
                    <a:pt x="55" y="131"/>
                  </a:lnTo>
                  <a:lnTo>
                    <a:pt x="52" y="128"/>
                  </a:lnTo>
                  <a:lnTo>
                    <a:pt x="47" y="123"/>
                  </a:lnTo>
                  <a:lnTo>
                    <a:pt x="41" y="119"/>
                  </a:lnTo>
                  <a:lnTo>
                    <a:pt x="29" y="138"/>
                  </a:lnTo>
                  <a:lnTo>
                    <a:pt x="16" y="153"/>
                  </a:lnTo>
                  <a:lnTo>
                    <a:pt x="7" y="160"/>
                  </a:lnTo>
                  <a:lnTo>
                    <a:pt x="0" y="152"/>
                  </a:lnTo>
                  <a:lnTo>
                    <a:pt x="9" y="146"/>
                  </a:lnTo>
                  <a:lnTo>
                    <a:pt x="22" y="132"/>
                  </a:lnTo>
                  <a:lnTo>
                    <a:pt x="34" y="114"/>
                  </a:lnTo>
                  <a:lnTo>
                    <a:pt x="20" y="106"/>
                  </a:lnTo>
                  <a:lnTo>
                    <a:pt x="12" y="101"/>
                  </a:lnTo>
                  <a:lnTo>
                    <a:pt x="4" y="97"/>
                  </a:lnTo>
                  <a:lnTo>
                    <a:pt x="13" y="67"/>
                  </a:lnTo>
                  <a:lnTo>
                    <a:pt x="17" y="42"/>
                  </a:lnTo>
                  <a:lnTo>
                    <a:pt x="1" y="42"/>
                  </a:lnTo>
                  <a:lnTo>
                    <a:pt x="1" y="33"/>
                  </a:lnTo>
                  <a:lnTo>
                    <a:pt x="19" y="33"/>
                  </a:lnTo>
                  <a:lnTo>
                    <a:pt x="20" y="15"/>
                  </a:lnTo>
                  <a:lnTo>
                    <a:pt x="22" y="2"/>
                  </a:lnTo>
                  <a:close/>
                  <a:moveTo>
                    <a:pt x="99" y="0"/>
                  </a:moveTo>
                  <a:lnTo>
                    <a:pt x="109" y="2"/>
                  </a:lnTo>
                  <a:lnTo>
                    <a:pt x="107" y="12"/>
                  </a:lnTo>
                  <a:lnTo>
                    <a:pt x="101" y="25"/>
                  </a:lnTo>
                  <a:lnTo>
                    <a:pt x="95" y="43"/>
                  </a:lnTo>
                  <a:lnTo>
                    <a:pt x="86" y="61"/>
                  </a:lnTo>
                  <a:lnTo>
                    <a:pt x="105" y="61"/>
                  </a:lnTo>
                  <a:lnTo>
                    <a:pt x="124" y="58"/>
                  </a:lnTo>
                  <a:lnTo>
                    <a:pt x="144" y="56"/>
                  </a:lnTo>
                  <a:lnTo>
                    <a:pt x="133" y="40"/>
                  </a:lnTo>
                  <a:lnTo>
                    <a:pt x="127" y="31"/>
                  </a:lnTo>
                  <a:lnTo>
                    <a:pt x="135" y="25"/>
                  </a:lnTo>
                  <a:lnTo>
                    <a:pt x="150" y="48"/>
                  </a:lnTo>
                  <a:lnTo>
                    <a:pt x="163" y="76"/>
                  </a:lnTo>
                  <a:lnTo>
                    <a:pt x="155" y="80"/>
                  </a:lnTo>
                  <a:lnTo>
                    <a:pt x="153" y="76"/>
                  </a:lnTo>
                  <a:lnTo>
                    <a:pt x="151" y="70"/>
                  </a:lnTo>
                  <a:lnTo>
                    <a:pt x="148" y="64"/>
                  </a:lnTo>
                  <a:lnTo>
                    <a:pt x="118" y="67"/>
                  </a:lnTo>
                  <a:lnTo>
                    <a:pt x="92" y="70"/>
                  </a:lnTo>
                  <a:lnTo>
                    <a:pt x="63" y="73"/>
                  </a:lnTo>
                  <a:lnTo>
                    <a:pt x="62" y="62"/>
                  </a:lnTo>
                  <a:lnTo>
                    <a:pt x="65" y="62"/>
                  </a:lnTo>
                  <a:lnTo>
                    <a:pt x="68" y="62"/>
                  </a:lnTo>
                  <a:lnTo>
                    <a:pt x="72" y="62"/>
                  </a:lnTo>
                  <a:lnTo>
                    <a:pt x="75" y="62"/>
                  </a:lnTo>
                  <a:lnTo>
                    <a:pt x="83" y="46"/>
                  </a:lnTo>
                  <a:lnTo>
                    <a:pt x="92" y="25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8" name="Freeform 146"/>
            <p:cNvSpPr>
              <a:spLocks noEditPoints="1"/>
            </p:cNvSpPr>
            <p:nvPr/>
          </p:nvSpPr>
          <p:spPr bwMode="auto">
            <a:xfrm>
              <a:off x="2152" y="2911"/>
              <a:ext cx="163" cy="162"/>
            </a:xfrm>
            <a:custGeom>
              <a:avLst/>
              <a:gdLst>
                <a:gd name="T0" fmla="*/ 84 w 163"/>
                <a:gd name="T1" fmla="*/ 103 h 162"/>
                <a:gd name="T2" fmla="*/ 84 w 163"/>
                <a:gd name="T3" fmla="*/ 122 h 162"/>
                <a:gd name="T4" fmla="*/ 144 w 163"/>
                <a:gd name="T5" fmla="*/ 122 h 162"/>
                <a:gd name="T6" fmla="*/ 144 w 163"/>
                <a:gd name="T7" fmla="*/ 103 h 162"/>
                <a:gd name="T8" fmla="*/ 84 w 163"/>
                <a:gd name="T9" fmla="*/ 103 h 162"/>
                <a:gd name="T10" fmla="*/ 84 w 163"/>
                <a:gd name="T11" fmla="*/ 77 h 162"/>
                <a:gd name="T12" fmla="*/ 84 w 163"/>
                <a:gd name="T13" fmla="*/ 94 h 162"/>
                <a:gd name="T14" fmla="*/ 144 w 163"/>
                <a:gd name="T15" fmla="*/ 94 h 162"/>
                <a:gd name="T16" fmla="*/ 144 w 163"/>
                <a:gd name="T17" fmla="*/ 77 h 162"/>
                <a:gd name="T18" fmla="*/ 84 w 163"/>
                <a:gd name="T19" fmla="*/ 77 h 162"/>
                <a:gd name="T20" fmla="*/ 84 w 163"/>
                <a:gd name="T21" fmla="*/ 52 h 162"/>
                <a:gd name="T22" fmla="*/ 84 w 163"/>
                <a:gd name="T23" fmla="*/ 68 h 162"/>
                <a:gd name="T24" fmla="*/ 144 w 163"/>
                <a:gd name="T25" fmla="*/ 68 h 162"/>
                <a:gd name="T26" fmla="*/ 144 w 163"/>
                <a:gd name="T27" fmla="*/ 52 h 162"/>
                <a:gd name="T28" fmla="*/ 84 w 163"/>
                <a:gd name="T29" fmla="*/ 52 h 162"/>
                <a:gd name="T30" fmla="*/ 49 w 163"/>
                <a:gd name="T31" fmla="*/ 45 h 162"/>
                <a:gd name="T32" fmla="*/ 59 w 163"/>
                <a:gd name="T33" fmla="*/ 45 h 162"/>
                <a:gd name="T34" fmla="*/ 59 w 163"/>
                <a:gd name="T35" fmla="*/ 146 h 162"/>
                <a:gd name="T36" fmla="*/ 163 w 163"/>
                <a:gd name="T37" fmla="*/ 146 h 162"/>
                <a:gd name="T38" fmla="*/ 163 w 163"/>
                <a:gd name="T39" fmla="*/ 155 h 162"/>
                <a:gd name="T40" fmla="*/ 59 w 163"/>
                <a:gd name="T41" fmla="*/ 155 h 162"/>
                <a:gd name="T42" fmla="*/ 59 w 163"/>
                <a:gd name="T43" fmla="*/ 162 h 162"/>
                <a:gd name="T44" fmla="*/ 49 w 163"/>
                <a:gd name="T45" fmla="*/ 162 h 162"/>
                <a:gd name="T46" fmla="*/ 49 w 163"/>
                <a:gd name="T47" fmla="*/ 45 h 162"/>
                <a:gd name="T48" fmla="*/ 32 w 163"/>
                <a:gd name="T49" fmla="*/ 2 h 162"/>
                <a:gd name="T50" fmla="*/ 41 w 163"/>
                <a:gd name="T51" fmla="*/ 3 h 162"/>
                <a:gd name="T52" fmla="*/ 40 w 163"/>
                <a:gd name="T53" fmla="*/ 12 h 162"/>
                <a:gd name="T54" fmla="*/ 35 w 163"/>
                <a:gd name="T55" fmla="*/ 24 h 162"/>
                <a:gd name="T56" fmla="*/ 31 w 163"/>
                <a:gd name="T57" fmla="*/ 40 h 162"/>
                <a:gd name="T58" fmla="*/ 31 w 163"/>
                <a:gd name="T59" fmla="*/ 162 h 162"/>
                <a:gd name="T60" fmla="*/ 20 w 163"/>
                <a:gd name="T61" fmla="*/ 162 h 162"/>
                <a:gd name="T62" fmla="*/ 20 w 163"/>
                <a:gd name="T63" fmla="*/ 61 h 162"/>
                <a:gd name="T64" fmla="*/ 17 w 163"/>
                <a:gd name="T65" fmla="*/ 68 h 162"/>
                <a:gd name="T66" fmla="*/ 14 w 163"/>
                <a:gd name="T67" fmla="*/ 73 h 162"/>
                <a:gd name="T68" fmla="*/ 11 w 163"/>
                <a:gd name="T69" fmla="*/ 77 h 162"/>
                <a:gd name="T70" fmla="*/ 9 w 163"/>
                <a:gd name="T71" fmla="*/ 80 h 162"/>
                <a:gd name="T72" fmla="*/ 6 w 163"/>
                <a:gd name="T73" fmla="*/ 83 h 162"/>
                <a:gd name="T74" fmla="*/ 0 w 163"/>
                <a:gd name="T75" fmla="*/ 74 h 162"/>
                <a:gd name="T76" fmla="*/ 13 w 163"/>
                <a:gd name="T77" fmla="*/ 55 h 162"/>
                <a:gd name="T78" fmla="*/ 25 w 163"/>
                <a:gd name="T79" fmla="*/ 30 h 162"/>
                <a:gd name="T80" fmla="*/ 32 w 163"/>
                <a:gd name="T81" fmla="*/ 2 h 162"/>
                <a:gd name="T82" fmla="*/ 99 w 163"/>
                <a:gd name="T83" fmla="*/ 0 h 162"/>
                <a:gd name="T84" fmla="*/ 108 w 163"/>
                <a:gd name="T85" fmla="*/ 0 h 162"/>
                <a:gd name="T86" fmla="*/ 108 w 163"/>
                <a:gd name="T87" fmla="*/ 18 h 162"/>
                <a:gd name="T88" fmla="*/ 163 w 163"/>
                <a:gd name="T89" fmla="*/ 18 h 162"/>
                <a:gd name="T90" fmla="*/ 163 w 163"/>
                <a:gd name="T91" fmla="*/ 27 h 162"/>
                <a:gd name="T92" fmla="*/ 108 w 163"/>
                <a:gd name="T93" fmla="*/ 27 h 162"/>
                <a:gd name="T94" fmla="*/ 108 w 163"/>
                <a:gd name="T95" fmla="*/ 45 h 162"/>
                <a:gd name="T96" fmla="*/ 152 w 163"/>
                <a:gd name="T97" fmla="*/ 45 h 162"/>
                <a:gd name="T98" fmla="*/ 152 w 163"/>
                <a:gd name="T99" fmla="*/ 129 h 162"/>
                <a:gd name="T100" fmla="*/ 75 w 163"/>
                <a:gd name="T101" fmla="*/ 129 h 162"/>
                <a:gd name="T102" fmla="*/ 75 w 163"/>
                <a:gd name="T103" fmla="*/ 45 h 162"/>
                <a:gd name="T104" fmla="*/ 99 w 163"/>
                <a:gd name="T105" fmla="*/ 45 h 162"/>
                <a:gd name="T106" fmla="*/ 99 w 163"/>
                <a:gd name="T107" fmla="*/ 27 h 162"/>
                <a:gd name="T108" fmla="*/ 46 w 163"/>
                <a:gd name="T109" fmla="*/ 27 h 162"/>
                <a:gd name="T110" fmla="*/ 46 w 163"/>
                <a:gd name="T111" fmla="*/ 18 h 162"/>
                <a:gd name="T112" fmla="*/ 99 w 163"/>
                <a:gd name="T113" fmla="*/ 18 h 162"/>
                <a:gd name="T114" fmla="*/ 99 w 163"/>
                <a:gd name="T11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3" h="162">
                  <a:moveTo>
                    <a:pt x="84" y="103"/>
                  </a:moveTo>
                  <a:lnTo>
                    <a:pt x="84" y="122"/>
                  </a:lnTo>
                  <a:lnTo>
                    <a:pt x="144" y="122"/>
                  </a:lnTo>
                  <a:lnTo>
                    <a:pt x="144" y="103"/>
                  </a:lnTo>
                  <a:lnTo>
                    <a:pt x="84" y="103"/>
                  </a:lnTo>
                  <a:close/>
                  <a:moveTo>
                    <a:pt x="84" y="77"/>
                  </a:moveTo>
                  <a:lnTo>
                    <a:pt x="84" y="94"/>
                  </a:lnTo>
                  <a:lnTo>
                    <a:pt x="144" y="94"/>
                  </a:lnTo>
                  <a:lnTo>
                    <a:pt x="144" y="77"/>
                  </a:lnTo>
                  <a:lnTo>
                    <a:pt x="84" y="77"/>
                  </a:lnTo>
                  <a:close/>
                  <a:moveTo>
                    <a:pt x="84" y="52"/>
                  </a:moveTo>
                  <a:lnTo>
                    <a:pt x="84" y="68"/>
                  </a:lnTo>
                  <a:lnTo>
                    <a:pt x="144" y="68"/>
                  </a:lnTo>
                  <a:lnTo>
                    <a:pt x="144" y="52"/>
                  </a:lnTo>
                  <a:lnTo>
                    <a:pt x="84" y="52"/>
                  </a:lnTo>
                  <a:close/>
                  <a:moveTo>
                    <a:pt x="49" y="45"/>
                  </a:moveTo>
                  <a:lnTo>
                    <a:pt x="59" y="45"/>
                  </a:lnTo>
                  <a:lnTo>
                    <a:pt x="59" y="146"/>
                  </a:lnTo>
                  <a:lnTo>
                    <a:pt x="163" y="146"/>
                  </a:lnTo>
                  <a:lnTo>
                    <a:pt x="163" y="155"/>
                  </a:lnTo>
                  <a:lnTo>
                    <a:pt x="59" y="155"/>
                  </a:lnTo>
                  <a:lnTo>
                    <a:pt x="59" y="162"/>
                  </a:lnTo>
                  <a:lnTo>
                    <a:pt x="49" y="162"/>
                  </a:lnTo>
                  <a:lnTo>
                    <a:pt x="49" y="45"/>
                  </a:lnTo>
                  <a:close/>
                  <a:moveTo>
                    <a:pt x="32" y="2"/>
                  </a:moveTo>
                  <a:lnTo>
                    <a:pt x="41" y="3"/>
                  </a:lnTo>
                  <a:lnTo>
                    <a:pt x="40" y="12"/>
                  </a:lnTo>
                  <a:lnTo>
                    <a:pt x="35" y="24"/>
                  </a:lnTo>
                  <a:lnTo>
                    <a:pt x="31" y="40"/>
                  </a:lnTo>
                  <a:lnTo>
                    <a:pt x="31" y="162"/>
                  </a:lnTo>
                  <a:lnTo>
                    <a:pt x="20" y="162"/>
                  </a:lnTo>
                  <a:lnTo>
                    <a:pt x="20" y="61"/>
                  </a:lnTo>
                  <a:lnTo>
                    <a:pt x="17" y="68"/>
                  </a:lnTo>
                  <a:lnTo>
                    <a:pt x="14" y="73"/>
                  </a:lnTo>
                  <a:lnTo>
                    <a:pt x="11" y="77"/>
                  </a:lnTo>
                  <a:lnTo>
                    <a:pt x="9" y="80"/>
                  </a:lnTo>
                  <a:lnTo>
                    <a:pt x="6" y="83"/>
                  </a:lnTo>
                  <a:lnTo>
                    <a:pt x="0" y="74"/>
                  </a:lnTo>
                  <a:lnTo>
                    <a:pt x="13" y="55"/>
                  </a:lnTo>
                  <a:lnTo>
                    <a:pt x="25" y="30"/>
                  </a:lnTo>
                  <a:lnTo>
                    <a:pt x="32" y="2"/>
                  </a:lnTo>
                  <a:close/>
                  <a:moveTo>
                    <a:pt x="99" y="0"/>
                  </a:moveTo>
                  <a:lnTo>
                    <a:pt x="108" y="0"/>
                  </a:lnTo>
                  <a:lnTo>
                    <a:pt x="108" y="18"/>
                  </a:lnTo>
                  <a:lnTo>
                    <a:pt x="163" y="18"/>
                  </a:lnTo>
                  <a:lnTo>
                    <a:pt x="163" y="27"/>
                  </a:lnTo>
                  <a:lnTo>
                    <a:pt x="108" y="27"/>
                  </a:lnTo>
                  <a:lnTo>
                    <a:pt x="108" y="45"/>
                  </a:lnTo>
                  <a:lnTo>
                    <a:pt x="152" y="45"/>
                  </a:lnTo>
                  <a:lnTo>
                    <a:pt x="152" y="129"/>
                  </a:lnTo>
                  <a:lnTo>
                    <a:pt x="75" y="129"/>
                  </a:lnTo>
                  <a:lnTo>
                    <a:pt x="75" y="45"/>
                  </a:lnTo>
                  <a:lnTo>
                    <a:pt x="99" y="45"/>
                  </a:lnTo>
                  <a:lnTo>
                    <a:pt x="99" y="27"/>
                  </a:lnTo>
                  <a:lnTo>
                    <a:pt x="46" y="27"/>
                  </a:lnTo>
                  <a:lnTo>
                    <a:pt x="46" y="18"/>
                  </a:lnTo>
                  <a:lnTo>
                    <a:pt x="99" y="18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9" name="Freeform 147"/>
            <p:cNvSpPr>
              <a:spLocks noEditPoints="1"/>
            </p:cNvSpPr>
            <p:nvPr/>
          </p:nvSpPr>
          <p:spPr bwMode="auto">
            <a:xfrm>
              <a:off x="4662" y="3649"/>
              <a:ext cx="160" cy="161"/>
            </a:xfrm>
            <a:custGeom>
              <a:avLst/>
              <a:gdLst>
                <a:gd name="T0" fmla="*/ 52 w 160"/>
                <a:gd name="T1" fmla="*/ 82 h 161"/>
                <a:gd name="T2" fmla="*/ 39 w 160"/>
                <a:gd name="T3" fmla="*/ 103 h 161"/>
                <a:gd name="T4" fmla="*/ 68 w 160"/>
                <a:gd name="T5" fmla="*/ 112 h 161"/>
                <a:gd name="T6" fmla="*/ 96 w 160"/>
                <a:gd name="T7" fmla="*/ 113 h 161"/>
                <a:gd name="T8" fmla="*/ 111 w 160"/>
                <a:gd name="T9" fmla="*/ 89 h 161"/>
                <a:gd name="T10" fmla="*/ 58 w 160"/>
                <a:gd name="T11" fmla="*/ 71 h 161"/>
                <a:gd name="T12" fmla="*/ 76 w 160"/>
                <a:gd name="T13" fmla="*/ 36 h 161"/>
                <a:gd name="T14" fmla="*/ 64 w 160"/>
                <a:gd name="T15" fmla="*/ 63 h 161"/>
                <a:gd name="T16" fmla="*/ 160 w 160"/>
                <a:gd name="T17" fmla="*/ 71 h 161"/>
                <a:gd name="T18" fmla="*/ 120 w 160"/>
                <a:gd name="T19" fmla="*/ 92 h 161"/>
                <a:gd name="T20" fmla="*/ 105 w 160"/>
                <a:gd name="T21" fmla="*/ 116 h 161"/>
                <a:gd name="T22" fmla="*/ 123 w 160"/>
                <a:gd name="T23" fmla="*/ 135 h 161"/>
                <a:gd name="T24" fmla="*/ 150 w 160"/>
                <a:gd name="T25" fmla="*/ 152 h 161"/>
                <a:gd name="T26" fmla="*/ 130 w 160"/>
                <a:gd name="T27" fmla="*/ 152 h 161"/>
                <a:gd name="T28" fmla="*/ 92 w 160"/>
                <a:gd name="T29" fmla="*/ 129 h 161"/>
                <a:gd name="T30" fmla="*/ 47 w 160"/>
                <a:gd name="T31" fmla="*/ 153 h 161"/>
                <a:gd name="T32" fmla="*/ 7 w 160"/>
                <a:gd name="T33" fmla="*/ 161 h 161"/>
                <a:gd name="T34" fmla="*/ 30 w 160"/>
                <a:gd name="T35" fmla="*/ 146 h 161"/>
                <a:gd name="T36" fmla="*/ 65 w 160"/>
                <a:gd name="T37" fmla="*/ 135 h 161"/>
                <a:gd name="T38" fmla="*/ 82 w 160"/>
                <a:gd name="T39" fmla="*/ 126 h 161"/>
                <a:gd name="T40" fmla="*/ 36 w 160"/>
                <a:gd name="T41" fmla="*/ 110 h 161"/>
                <a:gd name="T42" fmla="*/ 28 w 160"/>
                <a:gd name="T43" fmla="*/ 100 h 161"/>
                <a:gd name="T44" fmla="*/ 47 w 160"/>
                <a:gd name="T45" fmla="*/ 71 h 161"/>
                <a:gd name="T46" fmla="*/ 0 w 160"/>
                <a:gd name="T47" fmla="*/ 63 h 161"/>
                <a:gd name="T48" fmla="*/ 59 w 160"/>
                <a:gd name="T49" fmla="*/ 46 h 161"/>
                <a:gd name="T50" fmla="*/ 74 w 160"/>
                <a:gd name="T51" fmla="*/ 0 h 161"/>
                <a:gd name="T52" fmla="*/ 85 w 160"/>
                <a:gd name="T53" fmla="*/ 15 h 161"/>
                <a:gd name="T54" fmla="*/ 156 w 160"/>
                <a:gd name="T55" fmla="*/ 51 h 161"/>
                <a:gd name="T56" fmla="*/ 145 w 160"/>
                <a:gd name="T57" fmla="*/ 22 h 161"/>
                <a:gd name="T58" fmla="*/ 15 w 160"/>
                <a:gd name="T59" fmla="*/ 51 h 161"/>
                <a:gd name="T60" fmla="*/ 4 w 160"/>
                <a:gd name="T61" fmla="*/ 15 h 161"/>
                <a:gd name="T62" fmla="*/ 74 w 160"/>
                <a:gd name="T6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0" h="161">
                  <a:moveTo>
                    <a:pt x="58" y="71"/>
                  </a:moveTo>
                  <a:lnTo>
                    <a:pt x="52" y="82"/>
                  </a:lnTo>
                  <a:lnTo>
                    <a:pt x="46" y="91"/>
                  </a:lnTo>
                  <a:lnTo>
                    <a:pt x="39" y="103"/>
                  </a:lnTo>
                  <a:lnTo>
                    <a:pt x="50" y="106"/>
                  </a:lnTo>
                  <a:lnTo>
                    <a:pt x="68" y="112"/>
                  </a:lnTo>
                  <a:lnTo>
                    <a:pt x="90" y="119"/>
                  </a:lnTo>
                  <a:lnTo>
                    <a:pt x="96" y="113"/>
                  </a:lnTo>
                  <a:lnTo>
                    <a:pt x="104" y="103"/>
                  </a:lnTo>
                  <a:lnTo>
                    <a:pt x="111" y="89"/>
                  </a:lnTo>
                  <a:lnTo>
                    <a:pt x="119" y="71"/>
                  </a:lnTo>
                  <a:lnTo>
                    <a:pt x="58" y="71"/>
                  </a:lnTo>
                  <a:close/>
                  <a:moveTo>
                    <a:pt x="65" y="33"/>
                  </a:moveTo>
                  <a:lnTo>
                    <a:pt x="76" y="36"/>
                  </a:lnTo>
                  <a:lnTo>
                    <a:pt x="70" y="48"/>
                  </a:lnTo>
                  <a:lnTo>
                    <a:pt x="64" y="63"/>
                  </a:lnTo>
                  <a:lnTo>
                    <a:pt x="160" y="63"/>
                  </a:lnTo>
                  <a:lnTo>
                    <a:pt x="160" y="71"/>
                  </a:lnTo>
                  <a:lnTo>
                    <a:pt x="129" y="71"/>
                  </a:lnTo>
                  <a:lnTo>
                    <a:pt x="120" y="92"/>
                  </a:lnTo>
                  <a:lnTo>
                    <a:pt x="113" y="107"/>
                  </a:lnTo>
                  <a:lnTo>
                    <a:pt x="105" y="116"/>
                  </a:lnTo>
                  <a:lnTo>
                    <a:pt x="99" y="123"/>
                  </a:lnTo>
                  <a:lnTo>
                    <a:pt x="123" y="135"/>
                  </a:lnTo>
                  <a:lnTo>
                    <a:pt x="139" y="146"/>
                  </a:lnTo>
                  <a:lnTo>
                    <a:pt x="150" y="152"/>
                  </a:lnTo>
                  <a:lnTo>
                    <a:pt x="142" y="161"/>
                  </a:lnTo>
                  <a:lnTo>
                    <a:pt x="130" y="152"/>
                  </a:lnTo>
                  <a:lnTo>
                    <a:pt x="114" y="141"/>
                  </a:lnTo>
                  <a:lnTo>
                    <a:pt x="92" y="129"/>
                  </a:lnTo>
                  <a:lnTo>
                    <a:pt x="70" y="144"/>
                  </a:lnTo>
                  <a:lnTo>
                    <a:pt x="47" y="153"/>
                  </a:lnTo>
                  <a:lnTo>
                    <a:pt x="27" y="158"/>
                  </a:lnTo>
                  <a:lnTo>
                    <a:pt x="7" y="161"/>
                  </a:lnTo>
                  <a:lnTo>
                    <a:pt x="4" y="149"/>
                  </a:lnTo>
                  <a:lnTo>
                    <a:pt x="30" y="146"/>
                  </a:lnTo>
                  <a:lnTo>
                    <a:pt x="49" y="141"/>
                  </a:lnTo>
                  <a:lnTo>
                    <a:pt x="65" y="135"/>
                  </a:lnTo>
                  <a:lnTo>
                    <a:pt x="76" y="129"/>
                  </a:lnTo>
                  <a:lnTo>
                    <a:pt x="82" y="126"/>
                  </a:lnTo>
                  <a:lnTo>
                    <a:pt x="56" y="116"/>
                  </a:lnTo>
                  <a:lnTo>
                    <a:pt x="36" y="110"/>
                  </a:lnTo>
                  <a:lnTo>
                    <a:pt x="22" y="107"/>
                  </a:lnTo>
                  <a:lnTo>
                    <a:pt x="28" y="100"/>
                  </a:lnTo>
                  <a:lnTo>
                    <a:pt x="37" y="88"/>
                  </a:lnTo>
                  <a:lnTo>
                    <a:pt x="47" y="71"/>
                  </a:lnTo>
                  <a:lnTo>
                    <a:pt x="0" y="71"/>
                  </a:lnTo>
                  <a:lnTo>
                    <a:pt x="0" y="63"/>
                  </a:lnTo>
                  <a:lnTo>
                    <a:pt x="52" y="63"/>
                  </a:lnTo>
                  <a:lnTo>
                    <a:pt x="59" y="46"/>
                  </a:lnTo>
                  <a:lnTo>
                    <a:pt x="65" y="33"/>
                  </a:lnTo>
                  <a:close/>
                  <a:moveTo>
                    <a:pt x="74" y="0"/>
                  </a:moveTo>
                  <a:lnTo>
                    <a:pt x="85" y="0"/>
                  </a:lnTo>
                  <a:lnTo>
                    <a:pt x="85" y="15"/>
                  </a:lnTo>
                  <a:lnTo>
                    <a:pt x="156" y="15"/>
                  </a:lnTo>
                  <a:lnTo>
                    <a:pt x="156" y="51"/>
                  </a:lnTo>
                  <a:lnTo>
                    <a:pt x="145" y="51"/>
                  </a:lnTo>
                  <a:lnTo>
                    <a:pt x="145" y="22"/>
                  </a:lnTo>
                  <a:lnTo>
                    <a:pt x="15" y="22"/>
                  </a:lnTo>
                  <a:lnTo>
                    <a:pt x="15" y="51"/>
                  </a:lnTo>
                  <a:lnTo>
                    <a:pt x="4" y="51"/>
                  </a:lnTo>
                  <a:lnTo>
                    <a:pt x="4" y="15"/>
                  </a:lnTo>
                  <a:lnTo>
                    <a:pt x="74" y="15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0" name="Freeform 148"/>
            <p:cNvSpPr>
              <a:spLocks noEditPoints="1"/>
            </p:cNvSpPr>
            <p:nvPr/>
          </p:nvSpPr>
          <p:spPr bwMode="auto">
            <a:xfrm>
              <a:off x="4893" y="3649"/>
              <a:ext cx="164" cy="161"/>
            </a:xfrm>
            <a:custGeom>
              <a:avLst/>
              <a:gdLst>
                <a:gd name="T0" fmla="*/ 85 w 164"/>
                <a:gd name="T1" fmla="*/ 101 h 161"/>
                <a:gd name="T2" fmla="*/ 85 w 164"/>
                <a:gd name="T3" fmla="*/ 120 h 161"/>
                <a:gd name="T4" fmla="*/ 144 w 164"/>
                <a:gd name="T5" fmla="*/ 120 h 161"/>
                <a:gd name="T6" fmla="*/ 144 w 164"/>
                <a:gd name="T7" fmla="*/ 101 h 161"/>
                <a:gd name="T8" fmla="*/ 85 w 164"/>
                <a:gd name="T9" fmla="*/ 101 h 161"/>
                <a:gd name="T10" fmla="*/ 85 w 164"/>
                <a:gd name="T11" fmla="*/ 76 h 161"/>
                <a:gd name="T12" fmla="*/ 85 w 164"/>
                <a:gd name="T13" fmla="*/ 94 h 161"/>
                <a:gd name="T14" fmla="*/ 144 w 164"/>
                <a:gd name="T15" fmla="*/ 94 h 161"/>
                <a:gd name="T16" fmla="*/ 144 w 164"/>
                <a:gd name="T17" fmla="*/ 76 h 161"/>
                <a:gd name="T18" fmla="*/ 85 w 164"/>
                <a:gd name="T19" fmla="*/ 76 h 161"/>
                <a:gd name="T20" fmla="*/ 85 w 164"/>
                <a:gd name="T21" fmla="*/ 52 h 161"/>
                <a:gd name="T22" fmla="*/ 85 w 164"/>
                <a:gd name="T23" fmla="*/ 68 h 161"/>
                <a:gd name="T24" fmla="*/ 144 w 164"/>
                <a:gd name="T25" fmla="*/ 68 h 161"/>
                <a:gd name="T26" fmla="*/ 144 w 164"/>
                <a:gd name="T27" fmla="*/ 52 h 161"/>
                <a:gd name="T28" fmla="*/ 85 w 164"/>
                <a:gd name="T29" fmla="*/ 52 h 161"/>
                <a:gd name="T30" fmla="*/ 49 w 164"/>
                <a:gd name="T31" fmla="*/ 43 h 161"/>
                <a:gd name="T32" fmla="*/ 60 w 164"/>
                <a:gd name="T33" fmla="*/ 43 h 161"/>
                <a:gd name="T34" fmla="*/ 60 w 164"/>
                <a:gd name="T35" fmla="*/ 146 h 161"/>
                <a:gd name="T36" fmla="*/ 164 w 164"/>
                <a:gd name="T37" fmla="*/ 146 h 161"/>
                <a:gd name="T38" fmla="*/ 164 w 164"/>
                <a:gd name="T39" fmla="*/ 153 h 161"/>
                <a:gd name="T40" fmla="*/ 60 w 164"/>
                <a:gd name="T41" fmla="*/ 153 h 161"/>
                <a:gd name="T42" fmla="*/ 60 w 164"/>
                <a:gd name="T43" fmla="*/ 161 h 161"/>
                <a:gd name="T44" fmla="*/ 49 w 164"/>
                <a:gd name="T45" fmla="*/ 161 h 161"/>
                <a:gd name="T46" fmla="*/ 49 w 164"/>
                <a:gd name="T47" fmla="*/ 43 h 161"/>
                <a:gd name="T48" fmla="*/ 33 w 164"/>
                <a:gd name="T49" fmla="*/ 0 h 161"/>
                <a:gd name="T50" fmla="*/ 42 w 164"/>
                <a:gd name="T51" fmla="*/ 2 h 161"/>
                <a:gd name="T52" fmla="*/ 40 w 164"/>
                <a:gd name="T53" fmla="*/ 11 h 161"/>
                <a:gd name="T54" fmla="*/ 37 w 164"/>
                <a:gd name="T55" fmla="*/ 22 h 161"/>
                <a:gd name="T56" fmla="*/ 32 w 164"/>
                <a:gd name="T57" fmla="*/ 39 h 161"/>
                <a:gd name="T58" fmla="*/ 32 w 164"/>
                <a:gd name="T59" fmla="*/ 161 h 161"/>
                <a:gd name="T60" fmla="*/ 23 w 164"/>
                <a:gd name="T61" fmla="*/ 161 h 161"/>
                <a:gd name="T62" fmla="*/ 23 w 164"/>
                <a:gd name="T63" fmla="*/ 60 h 161"/>
                <a:gd name="T64" fmla="*/ 18 w 164"/>
                <a:gd name="T65" fmla="*/ 67 h 161"/>
                <a:gd name="T66" fmla="*/ 15 w 164"/>
                <a:gd name="T67" fmla="*/ 73 h 161"/>
                <a:gd name="T68" fmla="*/ 12 w 164"/>
                <a:gd name="T69" fmla="*/ 76 h 161"/>
                <a:gd name="T70" fmla="*/ 9 w 164"/>
                <a:gd name="T71" fmla="*/ 80 h 161"/>
                <a:gd name="T72" fmla="*/ 6 w 164"/>
                <a:gd name="T73" fmla="*/ 83 h 161"/>
                <a:gd name="T74" fmla="*/ 0 w 164"/>
                <a:gd name="T75" fmla="*/ 73 h 161"/>
                <a:gd name="T76" fmla="*/ 14 w 164"/>
                <a:gd name="T77" fmla="*/ 54 h 161"/>
                <a:gd name="T78" fmla="*/ 26 w 164"/>
                <a:gd name="T79" fmla="*/ 28 h 161"/>
                <a:gd name="T80" fmla="*/ 33 w 164"/>
                <a:gd name="T81" fmla="*/ 0 h 161"/>
                <a:gd name="T82" fmla="*/ 100 w 164"/>
                <a:gd name="T83" fmla="*/ 0 h 161"/>
                <a:gd name="T84" fmla="*/ 109 w 164"/>
                <a:gd name="T85" fmla="*/ 0 h 161"/>
                <a:gd name="T86" fmla="*/ 109 w 164"/>
                <a:gd name="T87" fmla="*/ 18 h 161"/>
                <a:gd name="T88" fmla="*/ 164 w 164"/>
                <a:gd name="T89" fmla="*/ 18 h 161"/>
                <a:gd name="T90" fmla="*/ 164 w 164"/>
                <a:gd name="T91" fmla="*/ 25 h 161"/>
                <a:gd name="T92" fmla="*/ 109 w 164"/>
                <a:gd name="T93" fmla="*/ 25 h 161"/>
                <a:gd name="T94" fmla="*/ 109 w 164"/>
                <a:gd name="T95" fmla="*/ 43 h 161"/>
                <a:gd name="T96" fmla="*/ 153 w 164"/>
                <a:gd name="T97" fmla="*/ 43 h 161"/>
                <a:gd name="T98" fmla="*/ 153 w 164"/>
                <a:gd name="T99" fmla="*/ 128 h 161"/>
                <a:gd name="T100" fmla="*/ 76 w 164"/>
                <a:gd name="T101" fmla="*/ 128 h 161"/>
                <a:gd name="T102" fmla="*/ 76 w 164"/>
                <a:gd name="T103" fmla="*/ 43 h 161"/>
                <a:gd name="T104" fmla="*/ 100 w 164"/>
                <a:gd name="T105" fmla="*/ 43 h 161"/>
                <a:gd name="T106" fmla="*/ 100 w 164"/>
                <a:gd name="T107" fmla="*/ 25 h 161"/>
                <a:gd name="T108" fmla="*/ 48 w 164"/>
                <a:gd name="T109" fmla="*/ 25 h 161"/>
                <a:gd name="T110" fmla="*/ 48 w 164"/>
                <a:gd name="T111" fmla="*/ 18 h 161"/>
                <a:gd name="T112" fmla="*/ 100 w 164"/>
                <a:gd name="T113" fmla="*/ 18 h 161"/>
                <a:gd name="T114" fmla="*/ 100 w 164"/>
                <a:gd name="T11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4" h="161">
                  <a:moveTo>
                    <a:pt x="85" y="101"/>
                  </a:moveTo>
                  <a:lnTo>
                    <a:pt x="85" y="120"/>
                  </a:lnTo>
                  <a:lnTo>
                    <a:pt x="144" y="120"/>
                  </a:lnTo>
                  <a:lnTo>
                    <a:pt x="144" y="101"/>
                  </a:lnTo>
                  <a:lnTo>
                    <a:pt x="85" y="101"/>
                  </a:lnTo>
                  <a:close/>
                  <a:moveTo>
                    <a:pt x="85" y="76"/>
                  </a:moveTo>
                  <a:lnTo>
                    <a:pt x="85" y="94"/>
                  </a:lnTo>
                  <a:lnTo>
                    <a:pt x="144" y="94"/>
                  </a:lnTo>
                  <a:lnTo>
                    <a:pt x="144" y="76"/>
                  </a:lnTo>
                  <a:lnTo>
                    <a:pt x="85" y="76"/>
                  </a:lnTo>
                  <a:close/>
                  <a:moveTo>
                    <a:pt x="85" y="52"/>
                  </a:moveTo>
                  <a:lnTo>
                    <a:pt x="85" y="68"/>
                  </a:lnTo>
                  <a:lnTo>
                    <a:pt x="144" y="68"/>
                  </a:lnTo>
                  <a:lnTo>
                    <a:pt x="144" y="52"/>
                  </a:lnTo>
                  <a:lnTo>
                    <a:pt x="85" y="52"/>
                  </a:lnTo>
                  <a:close/>
                  <a:moveTo>
                    <a:pt x="49" y="43"/>
                  </a:moveTo>
                  <a:lnTo>
                    <a:pt x="60" y="43"/>
                  </a:lnTo>
                  <a:lnTo>
                    <a:pt x="60" y="146"/>
                  </a:lnTo>
                  <a:lnTo>
                    <a:pt x="164" y="146"/>
                  </a:lnTo>
                  <a:lnTo>
                    <a:pt x="164" y="153"/>
                  </a:lnTo>
                  <a:lnTo>
                    <a:pt x="60" y="153"/>
                  </a:lnTo>
                  <a:lnTo>
                    <a:pt x="60" y="161"/>
                  </a:lnTo>
                  <a:lnTo>
                    <a:pt x="49" y="161"/>
                  </a:lnTo>
                  <a:lnTo>
                    <a:pt x="49" y="43"/>
                  </a:lnTo>
                  <a:close/>
                  <a:moveTo>
                    <a:pt x="33" y="0"/>
                  </a:moveTo>
                  <a:lnTo>
                    <a:pt x="42" y="2"/>
                  </a:lnTo>
                  <a:lnTo>
                    <a:pt x="40" y="11"/>
                  </a:lnTo>
                  <a:lnTo>
                    <a:pt x="37" y="22"/>
                  </a:lnTo>
                  <a:lnTo>
                    <a:pt x="32" y="39"/>
                  </a:lnTo>
                  <a:lnTo>
                    <a:pt x="32" y="161"/>
                  </a:lnTo>
                  <a:lnTo>
                    <a:pt x="23" y="161"/>
                  </a:lnTo>
                  <a:lnTo>
                    <a:pt x="23" y="60"/>
                  </a:lnTo>
                  <a:lnTo>
                    <a:pt x="18" y="67"/>
                  </a:lnTo>
                  <a:lnTo>
                    <a:pt x="15" y="73"/>
                  </a:lnTo>
                  <a:lnTo>
                    <a:pt x="12" y="76"/>
                  </a:lnTo>
                  <a:lnTo>
                    <a:pt x="9" y="80"/>
                  </a:lnTo>
                  <a:lnTo>
                    <a:pt x="6" y="83"/>
                  </a:lnTo>
                  <a:lnTo>
                    <a:pt x="0" y="73"/>
                  </a:lnTo>
                  <a:lnTo>
                    <a:pt x="14" y="54"/>
                  </a:lnTo>
                  <a:lnTo>
                    <a:pt x="26" y="28"/>
                  </a:lnTo>
                  <a:lnTo>
                    <a:pt x="33" y="0"/>
                  </a:lnTo>
                  <a:close/>
                  <a:moveTo>
                    <a:pt x="100" y="0"/>
                  </a:moveTo>
                  <a:lnTo>
                    <a:pt x="109" y="0"/>
                  </a:lnTo>
                  <a:lnTo>
                    <a:pt x="109" y="18"/>
                  </a:lnTo>
                  <a:lnTo>
                    <a:pt x="164" y="18"/>
                  </a:lnTo>
                  <a:lnTo>
                    <a:pt x="164" y="25"/>
                  </a:lnTo>
                  <a:lnTo>
                    <a:pt x="109" y="25"/>
                  </a:lnTo>
                  <a:lnTo>
                    <a:pt x="109" y="43"/>
                  </a:lnTo>
                  <a:lnTo>
                    <a:pt x="153" y="43"/>
                  </a:lnTo>
                  <a:lnTo>
                    <a:pt x="153" y="128"/>
                  </a:lnTo>
                  <a:lnTo>
                    <a:pt x="76" y="128"/>
                  </a:lnTo>
                  <a:lnTo>
                    <a:pt x="76" y="43"/>
                  </a:lnTo>
                  <a:lnTo>
                    <a:pt x="100" y="43"/>
                  </a:lnTo>
                  <a:lnTo>
                    <a:pt x="100" y="25"/>
                  </a:lnTo>
                  <a:lnTo>
                    <a:pt x="48" y="25"/>
                  </a:lnTo>
                  <a:lnTo>
                    <a:pt x="48" y="18"/>
                  </a:lnTo>
                  <a:lnTo>
                    <a:pt x="100" y="18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6736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0804" y="110935"/>
            <a:ext cx="10579196" cy="1251614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dirty="0" smtClean="0"/>
              <a:t>図</a:t>
            </a:r>
            <a:r>
              <a:rPr lang="en-US" altLang="ja-JP" sz="4000" dirty="0"/>
              <a:t>1. 4</a:t>
            </a:r>
            <a:r>
              <a:rPr lang="ja-JP" altLang="en-US" sz="4000" dirty="0"/>
              <a:t>　為替レートの変化と名称（例</a:t>
            </a:r>
            <a:r>
              <a:rPr lang="ja-JP" altLang="en-US" sz="4000" dirty="0" smtClean="0"/>
              <a:t>）（</a:t>
            </a:r>
            <a:r>
              <a:rPr lang="en-US" altLang="ja-JP" sz="4000" dirty="0" smtClean="0"/>
              <a:t>p.10</a:t>
            </a:r>
            <a:r>
              <a:rPr lang="ja-JP" altLang="en-US" sz="4000" dirty="0" smtClean="0"/>
              <a:t>）</a:t>
            </a:r>
            <a:endParaRPr kumimoji="1" lang="ja-JP" altLang="en-US" sz="4000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994335" y="1717168"/>
            <a:ext cx="10169716" cy="4636960"/>
            <a:chOff x="737" y="1065"/>
            <a:chExt cx="6051" cy="2759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737" y="1065"/>
              <a:ext cx="5883" cy="2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5268" y="1371"/>
              <a:ext cx="317" cy="0"/>
            </a:xfrm>
            <a:prstGeom prst="line">
              <a:avLst/>
            </a:prstGeom>
            <a:noFill/>
            <a:ln w="31750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5268" y="2088"/>
              <a:ext cx="317" cy="0"/>
            </a:xfrm>
            <a:prstGeom prst="line">
              <a:avLst/>
            </a:prstGeom>
            <a:noFill/>
            <a:ln w="31750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5268" y="2805"/>
              <a:ext cx="317" cy="0"/>
            </a:xfrm>
            <a:prstGeom prst="line">
              <a:avLst/>
            </a:prstGeom>
            <a:noFill/>
            <a:ln w="31750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5268" y="3520"/>
              <a:ext cx="317" cy="0"/>
            </a:xfrm>
            <a:prstGeom prst="line">
              <a:avLst/>
            </a:prstGeom>
            <a:noFill/>
            <a:ln w="31750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2139" y="1730"/>
              <a:ext cx="1519" cy="0"/>
            </a:xfrm>
            <a:prstGeom prst="line">
              <a:avLst/>
            </a:prstGeom>
            <a:noFill/>
            <a:ln w="31750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3658" y="1371"/>
              <a:ext cx="244" cy="359"/>
            </a:xfrm>
            <a:prstGeom prst="line">
              <a:avLst/>
            </a:prstGeom>
            <a:noFill/>
            <a:ln w="31750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3849" y="1314"/>
              <a:ext cx="92" cy="109"/>
            </a:xfrm>
            <a:custGeom>
              <a:avLst/>
              <a:gdLst>
                <a:gd name="T0" fmla="*/ 92 w 92"/>
                <a:gd name="T1" fmla="*/ 0 h 109"/>
                <a:gd name="T2" fmla="*/ 71 w 92"/>
                <a:gd name="T3" fmla="*/ 109 h 109"/>
                <a:gd name="T4" fmla="*/ 46 w 92"/>
                <a:gd name="T5" fmla="*/ 69 h 109"/>
                <a:gd name="T6" fmla="*/ 0 w 92"/>
                <a:gd name="T7" fmla="*/ 61 h 109"/>
                <a:gd name="T8" fmla="*/ 92 w 92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109">
                  <a:moveTo>
                    <a:pt x="92" y="0"/>
                  </a:moveTo>
                  <a:lnTo>
                    <a:pt x="71" y="109"/>
                  </a:lnTo>
                  <a:lnTo>
                    <a:pt x="46" y="69"/>
                  </a:lnTo>
                  <a:lnTo>
                    <a:pt x="0" y="6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925" y="2860"/>
              <a:ext cx="1214" cy="605"/>
            </a:xfrm>
            <a:custGeom>
              <a:avLst/>
              <a:gdLst>
                <a:gd name="T0" fmla="*/ 111 w 1214"/>
                <a:gd name="T1" fmla="*/ 0 h 605"/>
                <a:gd name="T2" fmla="*/ 1104 w 1214"/>
                <a:gd name="T3" fmla="*/ 0 h 605"/>
                <a:gd name="T4" fmla="*/ 1134 w 1214"/>
                <a:gd name="T5" fmla="*/ 3 h 605"/>
                <a:gd name="T6" fmla="*/ 1161 w 1214"/>
                <a:gd name="T7" fmla="*/ 14 h 605"/>
                <a:gd name="T8" fmla="*/ 1182 w 1214"/>
                <a:gd name="T9" fmla="*/ 32 h 605"/>
                <a:gd name="T10" fmla="*/ 1200 w 1214"/>
                <a:gd name="T11" fmla="*/ 53 h 605"/>
                <a:gd name="T12" fmla="*/ 1210 w 1214"/>
                <a:gd name="T13" fmla="*/ 80 h 605"/>
                <a:gd name="T14" fmla="*/ 1214 w 1214"/>
                <a:gd name="T15" fmla="*/ 110 h 605"/>
                <a:gd name="T16" fmla="*/ 1214 w 1214"/>
                <a:gd name="T17" fmla="*/ 496 h 605"/>
                <a:gd name="T18" fmla="*/ 1210 w 1214"/>
                <a:gd name="T19" fmla="*/ 525 h 605"/>
                <a:gd name="T20" fmla="*/ 1200 w 1214"/>
                <a:gd name="T21" fmla="*/ 551 h 605"/>
                <a:gd name="T22" fmla="*/ 1182 w 1214"/>
                <a:gd name="T23" fmla="*/ 573 h 605"/>
                <a:gd name="T24" fmla="*/ 1161 w 1214"/>
                <a:gd name="T25" fmla="*/ 590 h 605"/>
                <a:gd name="T26" fmla="*/ 1134 w 1214"/>
                <a:gd name="T27" fmla="*/ 601 h 605"/>
                <a:gd name="T28" fmla="*/ 1104 w 1214"/>
                <a:gd name="T29" fmla="*/ 605 h 605"/>
                <a:gd name="T30" fmla="*/ 111 w 1214"/>
                <a:gd name="T31" fmla="*/ 605 h 605"/>
                <a:gd name="T32" fmla="*/ 82 w 1214"/>
                <a:gd name="T33" fmla="*/ 601 h 605"/>
                <a:gd name="T34" fmla="*/ 55 w 1214"/>
                <a:gd name="T35" fmla="*/ 590 h 605"/>
                <a:gd name="T36" fmla="*/ 32 w 1214"/>
                <a:gd name="T37" fmla="*/ 573 h 605"/>
                <a:gd name="T38" fmla="*/ 14 w 1214"/>
                <a:gd name="T39" fmla="*/ 551 h 605"/>
                <a:gd name="T40" fmla="*/ 4 w 1214"/>
                <a:gd name="T41" fmla="*/ 525 h 605"/>
                <a:gd name="T42" fmla="*/ 0 w 1214"/>
                <a:gd name="T43" fmla="*/ 496 h 605"/>
                <a:gd name="T44" fmla="*/ 0 w 1214"/>
                <a:gd name="T45" fmla="*/ 110 h 605"/>
                <a:gd name="T46" fmla="*/ 4 w 1214"/>
                <a:gd name="T47" fmla="*/ 80 h 605"/>
                <a:gd name="T48" fmla="*/ 14 w 1214"/>
                <a:gd name="T49" fmla="*/ 53 h 605"/>
                <a:gd name="T50" fmla="*/ 32 w 1214"/>
                <a:gd name="T51" fmla="*/ 32 h 605"/>
                <a:gd name="T52" fmla="*/ 55 w 1214"/>
                <a:gd name="T53" fmla="*/ 14 h 605"/>
                <a:gd name="T54" fmla="*/ 82 w 1214"/>
                <a:gd name="T55" fmla="*/ 3 h 605"/>
                <a:gd name="T56" fmla="*/ 111 w 1214"/>
                <a:gd name="T57" fmla="*/ 0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14" h="605">
                  <a:moveTo>
                    <a:pt x="111" y="0"/>
                  </a:moveTo>
                  <a:lnTo>
                    <a:pt x="1104" y="0"/>
                  </a:lnTo>
                  <a:lnTo>
                    <a:pt x="1134" y="3"/>
                  </a:lnTo>
                  <a:lnTo>
                    <a:pt x="1161" y="14"/>
                  </a:lnTo>
                  <a:lnTo>
                    <a:pt x="1182" y="32"/>
                  </a:lnTo>
                  <a:lnTo>
                    <a:pt x="1200" y="53"/>
                  </a:lnTo>
                  <a:lnTo>
                    <a:pt x="1210" y="80"/>
                  </a:lnTo>
                  <a:lnTo>
                    <a:pt x="1214" y="110"/>
                  </a:lnTo>
                  <a:lnTo>
                    <a:pt x="1214" y="496"/>
                  </a:lnTo>
                  <a:lnTo>
                    <a:pt x="1210" y="525"/>
                  </a:lnTo>
                  <a:lnTo>
                    <a:pt x="1200" y="551"/>
                  </a:lnTo>
                  <a:lnTo>
                    <a:pt x="1182" y="573"/>
                  </a:lnTo>
                  <a:lnTo>
                    <a:pt x="1161" y="590"/>
                  </a:lnTo>
                  <a:lnTo>
                    <a:pt x="1134" y="601"/>
                  </a:lnTo>
                  <a:lnTo>
                    <a:pt x="1104" y="605"/>
                  </a:lnTo>
                  <a:lnTo>
                    <a:pt x="111" y="605"/>
                  </a:lnTo>
                  <a:lnTo>
                    <a:pt x="82" y="601"/>
                  </a:lnTo>
                  <a:lnTo>
                    <a:pt x="55" y="590"/>
                  </a:lnTo>
                  <a:lnTo>
                    <a:pt x="32" y="573"/>
                  </a:lnTo>
                  <a:lnTo>
                    <a:pt x="14" y="551"/>
                  </a:lnTo>
                  <a:lnTo>
                    <a:pt x="4" y="525"/>
                  </a:lnTo>
                  <a:lnTo>
                    <a:pt x="0" y="496"/>
                  </a:lnTo>
                  <a:lnTo>
                    <a:pt x="0" y="110"/>
                  </a:lnTo>
                  <a:lnTo>
                    <a:pt x="4" y="80"/>
                  </a:lnTo>
                  <a:lnTo>
                    <a:pt x="14" y="53"/>
                  </a:lnTo>
                  <a:lnTo>
                    <a:pt x="32" y="32"/>
                  </a:lnTo>
                  <a:lnTo>
                    <a:pt x="55" y="14"/>
                  </a:lnTo>
                  <a:lnTo>
                    <a:pt x="82" y="3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3952" y="1069"/>
              <a:ext cx="1326" cy="606"/>
            </a:xfrm>
            <a:custGeom>
              <a:avLst/>
              <a:gdLst>
                <a:gd name="T0" fmla="*/ 111 w 1326"/>
                <a:gd name="T1" fmla="*/ 0 h 606"/>
                <a:gd name="T2" fmla="*/ 1216 w 1326"/>
                <a:gd name="T3" fmla="*/ 0 h 606"/>
                <a:gd name="T4" fmla="*/ 1244 w 1326"/>
                <a:gd name="T5" fmla="*/ 3 h 606"/>
                <a:gd name="T6" fmla="*/ 1271 w 1326"/>
                <a:gd name="T7" fmla="*/ 16 h 606"/>
                <a:gd name="T8" fmla="*/ 1294 w 1326"/>
                <a:gd name="T9" fmla="*/ 32 h 606"/>
                <a:gd name="T10" fmla="*/ 1310 w 1326"/>
                <a:gd name="T11" fmla="*/ 55 h 606"/>
                <a:gd name="T12" fmla="*/ 1323 w 1326"/>
                <a:gd name="T13" fmla="*/ 81 h 606"/>
                <a:gd name="T14" fmla="*/ 1326 w 1326"/>
                <a:gd name="T15" fmla="*/ 110 h 606"/>
                <a:gd name="T16" fmla="*/ 1326 w 1326"/>
                <a:gd name="T17" fmla="*/ 496 h 606"/>
                <a:gd name="T18" fmla="*/ 1323 w 1326"/>
                <a:gd name="T19" fmla="*/ 524 h 606"/>
                <a:gd name="T20" fmla="*/ 1310 w 1326"/>
                <a:gd name="T21" fmla="*/ 551 h 606"/>
                <a:gd name="T22" fmla="*/ 1294 w 1326"/>
                <a:gd name="T23" fmla="*/ 574 h 606"/>
                <a:gd name="T24" fmla="*/ 1271 w 1326"/>
                <a:gd name="T25" fmla="*/ 590 h 606"/>
                <a:gd name="T26" fmla="*/ 1244 w 1326"/>
                <a:gd name="T27" fmla="*/ 603 h 606"/>
                <a:gd name="T28" fmla="*/ 1216 w 1326"/>
                <a:gd name="T29" fmla="*/ 606 h 606"/>
                <a:gd name="T30" fmla="*/ 111 w 1326"/>
                <a:gd name="T31" fmla="*/ 606 h 606"/>
                <a:gd name="T32" fmla="*/ 82 w 1326"/>
                <a:gd name="T33" fmla="*/ 603 h 606"/>
                <a:gd name="T34" fmla="*/ 55 w 1326"/>
                <a:gd name="T35" fmla="*/ 590 h 606"/>
                <a:gd name="T36" fmla="*/ 34 w 1326"/>
                <a:gd name="T37" fmla="*/ 574 h 606"/>
                <a:gd name="T38" fmla="*/ 16 w 1326"/>
                <a:gd name="T39" fmla="*/ 551 h 606"/>
                <a:gd name="T40" fmla="*/ 5 w 1326"/>
                <a:gd name="T41" fmla="*/ 524 h 606"/>
                <a:gd name="T42" fmla="*/ 0 w 1326"/>
                <a:gd name="T43" fmla="*/ 496 h 606"/>
                <a:gd name="T44" fmla="*/ 0 w 1326"/>
                <a:gd name="T45" fmla="*/ 110 h 606"/>
                <a:gd name="T46" fmla="*/ 5 w 1326"/>
                <a:gd name="T47" fmla="*/ 81 h 606"/>
                <a:gd name="T48" fmla="*/ 16 w 1326"/>
                <a:gd name="T49" fmla="*/ 55 h 606"/>
                <a:gd name="T50" fmla="*/ 34 w 1326"/>
                <a:gd name="T51" fmla="*/ 32 h 606"/>
                <a:gd name="T52" fmla="*/ 55 w 1326"/>
                <a:gd name="T53" fmla="*/ 16 h 606"/>
                <a:gd name="T54" fmla="*/ 82 w 1326"/>
                <a:gd name="T55" fmla="*/ 3 h 606"/>
                <a:gd name="T56" fmla="*/ 111 w 1326"/>
                <a:gd name="T57" fmla="*/ 0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26" h="606">
                  <a:moveTo>
                    <a:pt x="111" y="0"/>
                  </a:moveTo>
                  <a:lnTo>
                    <a:pt x="1216" y="0"/>
                  </a:lnTo>
                  <a:lnTo>
                    <a:pt x="1244" y="3"/>
                  </a:lnTo>
                  <a:lnTo>
                    <a:pt x="1271" y="16"/>
                  </a:lnTo>
                  <a:lnTo>
                    <a:pt x="1294" y="32"/>
                  </a:lnTo>
                  <a:lnTo>
                    <a:pt x="1310" y="55"/>
                  </a:lnTo>
                  <a:lnTo>
                    <a:pt x="1323" y="81"/>
                  </a:lnTo>
                  <a:lnTo>
                    <a:pt x="1326" y="110"/>
                  </a:lnTo>
                  <a:lnTo>
                    <a:pt x="1326" y="496"/>
                  </a:lnTo>
                  <a:lnTo>
                    <a:pt x="1323" y="524"/>
                  </a:lnTo>
                  <a:lnTo>
                    <a:pt x="1310" y="551"/>
                  </a:lnTo>
                  <a:lnTo>
                    <a:pt x="1294" y="574"/>
                  </a:lnTo>
                  <a:lnTo>
                    <a:pt x="1271" y="590"/>
                  </a:lnTo>
                  <a:lnTo>
                    <a:pt x="1244" y="603"/>
                  </a:lnTo>
                  <a:lnTo>
                    <a:pt x="1216" y="606"/>
                  </a:lnTo>
                  <a:lnTo>
                    <a:pt x="111" y="606"/>
                  </a:lnTo>
                  <a:lnTo>
                    <a:pt x="82" y="603"/>
                  </a:lnTo>
                  <a:lnTo>
                    <a:pt x="55" y="590"/>
                  </a:lnTo>
                  <a:lnTo>
                    <a:pt x="34" y="574"/>
                  </a:lnTo>
                  <a:lnTo>
                    <a:pt x="16" y="551"/>
                  </a:lnTo>
                  <a:lnTo>
                    <a:pt x="5" y="524"/>
                  </a:lnTo>
                  <a:lnTo>
                    <a:pt x="0" y="496"/>
                  </a:lnTo>
                  <a:lnTo>
                    <a:pt x="0" y="110"/>
                  </a:lnTo>
                  <a:lnTo>
                    <a:pt x="5" y="81"/>
                  </a:lnTo>
                  <a:lnTo>
                    <a:pt x="16" y="55"/>
                  </a:lnTo>
                  <a:lnTo>
                    <a:pt x="34" y="32"/>
                  </a:lnTo>
                  <a:lnTo>
                    <a:pt x="55" y="16"/>
                  </a:lnTo>
                  <a:lnTo>
                    <a:pt x="82" y="3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574" y="1069"/>
              <a:ext cx="1214" cy="606"/>
            </a:xfrm>
            <a:custGeom>
              <a:avLst/>
              <a:gdLst>
                <a:gd name="T0" fmla="*/ 111 w 1214"/>
                <a:gd name="T1" fmla="*/ 0 h 606"/>
                <a:gd name="T2" fmla="*/ 1106 w 1214"/>
                <a:gd name="T3" fmla="*/ 0 h 606"/>
                <a:gd name="T4" fmla="*/ 1134 w 1214"/>
                <a:gd name="T5" fmla="*/ 3 h 606"/>
                <a:gd name="T6" fmla="*/ 1161 w 1214"/>
                <a:gd name="T7" fmla="*/ 16 h 606"/>
                <a:gd name="T8" fmla="*/ 1182 w 1214"/>
                <a:gd name="T9" fmla="*/ 32 h 606"/>
                <a:gd name="T10" fmla="*/ 1200 w 1214"/>
                <a:gd name="T11" fmla="*/ 55 h 606"/>
                <a:gd name="T12" fmla="*/ 1211 w 1214"/>
                <a:gd name="T13" fmla="*/ 81 h 606"/>
                <a:gd name="T14" fmla="*/ 1214 w 1214"/>
                <a:gd name="T15" fmla="*/ 110 h 606"/>
                <a:gd name="T16" fmla="*/ 1214 w 1214"/>
                <a:gd name="T17" fmla="*/ 496 h 606"/>
                <a:gd name="T18" fmla="*/ 1211 w 1214"/>
                <a:gd name="T19" fmla="*/ 524 h 606"/>
                <a:gd name="T20" fmla="*/ 1200 w 1214"/>
                <a:gd name="T21" fmla="*/ 551 h 606"/>
                <a:gd name="T22" fmla="*/ 1182 w 1214"/>
                <a:gd name="T23" fmla="*/ 574 h 606"/>
                <a:gd name="T24" fmla="*/ 1161 w 1214"/>
                <a:gd name="T25" fmla="*/ 590 h 606"/>
                <a:gd name="T26" fmla="*/ 1134 w 1214"/>
                <a:gd name="T27" fmla="*/ 603 h 606"/>
                <a:gd name="T28" fmla="*/ 1106 w 1214"/>
                <a:gd name="T29" fmla="*/ 606 h 606"/>
                <a:gd name="T30" fmla="*/ 111 w 1214"/>
                <a:gd name="T31" fmla="*/ 606 h 606"/>
                <a:gd name="T32" fmla="*/ 82 w 1214"/>
                <a:gd name="T33" fmla="*/ 603 h 606"/>
                <a:gd name="T34" fmla="*/ 56 w 1214"/>
                <a:gd name="T35" fmla="*/ 590 h 606"/>
                <a:gd name="T36" fmla="*/ 32 w 1214"/>
                <a:gd name="T37" fmla="*/ 574 h 606"/>
                <a:gd name="T38" fmla="*/ 16 w 1214"/>
                <a:gd name="T39" fmla="*/ 551 h 606"/>
                <a:gd name="T40" fmla="*/ 4 w 1214"/>
                <a:gd name="T41" fmla="*/ 524 h 606"/>
                <a:gd name="T42" fmla="*/ 0 w 1214"/>
                <a:gd name="T43" fmla="*/ 496 h 606"/>
                <a:gd name="T44" fmla="*/ 0 w 1214"/>
                <a:gd name="T45" fmla="*/ 110 h 606"/>
                <a:gd name="T46" fmla="*/ 4 w 1214"/>
                <a:gd name="T47" fmla="*/ 81 h 606"/>
                <a:gd name="T48" fmla="*/ 16 w 1214"/>
                <a:gd name="T49" fmla="*/ 55 h 606"/>
                <a:gd name="T50" fmla="*/ 32 w 1214"/>
                <a:gd name="T51" fmla="*/ 32 h 606"/>
                <a:gd name="T52" fmla="*/ 56 w 1214"/>
                <a:gd name="T53" fmla="*/ 16 h 606"/>
                <a:gd name="T54" fmla="*/ 82 w 1214"/>
                <a:gd name="T55" fmla="*/ 3 h 606"/>
                <a:gd name="T56" fmla="*/ 111 w 1214"/>
                <a:gd name="T57" fmla="*/ 0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14" h="606">
                  <a:moveTo>
                    <a:pt x="111" y="0"/>
                  </a:moveTo>
                  <a:lnTo>
                    <a:pt x="1106" y="0"/>
                  </a:lnTo>
                  <a:lnTo>
                    <a:pt x="1134" y="3"/>
                  </a:lnTo>
                  <a:lnTo>
                    <a:pt x="1161" y="16"/>
                  </a:lnTo>
                  <a:lnTo>
                    <a:pt x="1182" y="32"/>
                  </a:lnTo>
                  <a:lnTo>
                    <a:pt x="1200" y="55"/>
                  </a:lnTo>
                  <a:lnTo>
                    <a:pt x="1211" y="81"/>
                  </a:lnTo>
                  <a:lnTo>
                    <a:pt x="1214" y="110"/>
                  </a:lnTo>
                  <a:lnTo>
                    <a:pt x="1214" y="496"/>
                  </a:lnTo>
                  <a:lnTo>
                    <a:pt x="1211" y="524"/>
                  </a:lnTo>
                  <a:lnTo>
                    <a:pt x="1200" y="551"/>
                  </a:lnTo>
                  <a:lnTo>
                    <a:pt x="1182" y="574"/>
                  </a:lnTo>
                  <a:lnTo>
                    <a:pt x="1161" y="590"/>
                  </a:lnTo>
                  <a:lnTo>
                    <a:pt x="1134" y="603"/>
                  </a:lnTo>
                  <a:lnTo>
                    <a:pt x="1106" y="606"/>
                  </a:lnTo>
                  <a:lnTo>
                    <a:pt x="111" y="606"/>
                  </a:lnTo>
                  <a:lnTo>
                    <a:pt x="82" y="603"/>
                  </a:lnTo>
                  <a:lnTo>
                    <a:pt x="56" y="590"/>
                  </a:lnTo>
                  <a:lnTo>
                    <a:pt x="32" y="574"/>
                  </a:lnTo>
                  <a:lnTo>
                    <a:pt x="16" y="551"/>
                  </a:lnTo>
                  <a:lnTo>
                    <a:pt x="4" y="524"/>
                  </a:lnTo>
                  <a:lnTo>
                    <a:pt x="0" y="496"/>
                  </a:lnTo>
                  <a:lnTo>
                    <a:pt x="0" y="110"/>
                  </a:lnTo>
                  <a:lnTo>
                    <a:pt x="4" y="81"/>
                  </a:lnTo>
                  <a:lnTo>
                    <a:pt x="16" y="55"/>
                  </a:lnTo>
                  <a:lnTo>
                    <a:pt x="32" y="32"/>
                  </a:lnTo>
                  <a:lnTo>
                    <a:pt x="56" y="16"/>
                  </a:lnTo>
                  <a:lnTo>
                    <a:pt x="82" y="3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3952" y="1785"/>
              <a:ext cx="1326" cy="605"/>
            </a:xfrm>
            <a:custGeom>
              <a:avLst/>
              <a:gdLst>
                <a:gd name="T0" fmla="*/ 111 w 1326"/>
                <a:gd name="T1" fmla="*/ 0 h 605"/>
                <a:gd name="T2" fmla="*/ 1216 w 1326"/>
                <a:gd name="T3" fmla="*/ 0 h 605"/>
                <a:gd name="T4" fmla="*/ 1244 w 1326"/>
                <a:gd name="T5" fmla="*/ 4 h 605"/>
                <a:gd name="T6" fmla="*/ 1271 w 1326"/>
                <a:gd name="T7" fmla="*/ 15 h 605"/>
                <a:gd name="T8" fmla="*/ 1294 w 1326"/>
                <a:gd name="T9" fmla="*/ 32 h 605"/>
                <a:gd name="T10" fmla="*/ 1310 w 1326"/>
                <a:gd name="T11" fmla="*/ 54 h 605"/>
                <a:gd name="T12" fmla="*/ 1323 w 1326"/>
                <a:gd name="T13" fmla="*/ 80 h 605"/>
                <a:gd name="T14" fmla="*/ 1326 w 1326"/>
                <a:gd name="T15" fmla="*/ 111 h 605"/>
                <a:gd name="T16" fmla="*/ 1326 w 1326"/>
                <a:gd name="T17" fmla="*/ 497 h 605"/>
                <a:gd name="T18" fmla="*/ 1323 w 1326"/>
                <a:gd name="T19" fmla="*/ 525 h 605"/>
                <a:gd name="T20" fmla="*/ 1310 w 1326"/>
                <a:gd name="T21" fmla="*/ 552 h 605"/>
                <a:gd name="T22" fmla="*/ 1294 w 1326"/>
                <a:gd name="T23" fmla="*/ 573 h 605"/>
                <a:gd name="T24" fmla="*/ 1271 w 1326"/>
                <a:gd name="T25" fmla="*/ 591 h 605"/>
                <a:gd name="T26" fmla="*/ 1244 w 1326"/>
                <a:gd name="T27" fmla="*/ 602 h 605"/>
                <a:gd name="T28" fmla="*/ 1216 w 1326"/>
                <a:gd name="T29" fmla="*/ 605 h 605"/>
                <a:gd name="T30" fmla="*/ 111 w 1326"/>
                <a:gd name="T31" fmla="*/ 605 h 605"/>
                <a:gd name="T32" fmla="*/ 82 w 1326"/>
                <a:gd name="T33" fmla="*/ 602 h 605"/>
                <a:gd name="T34" fmla="*/ 55 w 1326"/>
                <a:gd name="T35" fmla="*/ 591 h 605"/>
                <a:gd name="T36" fmla="*/ 34 w 1326"/>
                <a:gd name="T37" fmla="*/ 573 h 605"/>
                <a:gd name="T38" fmla="*/ 16 w 1326"/>
                <a:gd name="T39" fmla="*/ 552 h 605"/>
                <a:gd name="T40" fmla="*/ 5 w 1326"/>
                <a:gd name="T41" fmla="*/ 525 h 605"/>
                <a:gd name="T42" fmla="*/ 0 w 1326"/>
                <a:gd name="T43" fmla="*/ 497 h 605"/>
                <a:gd name="T44" fmla="*/ 0 w 1326"/>
                <a:gd name="T45" fmla="*/ 111 h 605"/>
                <a:gd name="T46" fmla="*/ 5 w 1326"/>
                <a:gd name="T47" fmla="*/ 80 h 605"/>
                <a:gd name="T48" fmla="*/ 16 w 1326"/>
                <a:gd name="T49" fmla="*/ 54 h 605"/>
                <a:gd name="T50" fmla="*/ 34 w 1326"/>
                <a:gd name="T51" fmla="*/ 32 h 605"/>
                <a:gd name="T52" fmla="*/ 55 w 1326"/>
                <a:gd name="T53" fmla="*/ 15 h 605"/>
                <a:gd name="T54" fmla="*/ 82 w 1326"/>
                <a:gd name="T55" fmla="*/ 4 h 605"/>
                <a:gd name="T56" fmla="*/ 111 w 1326"/>
                <a:gd name="T57" fmla="*/ 0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26" h="605">
                  <a:moveTo>
                    <a:pt x="111" y="0"/>
                  </a:moveTo>
                  <a:lnTo>
                    <a:pt x="1216" y="0"/>
                  </a:lnTo>
                  <a:lnTo>
                    <a:pt x="1244" y="4"/>
                  </a:lnTo>
                  <a:lnTo>
                    <a:pt x="1271" y="15"/>
                  </a:lnTo>
                  <a:lnTo>
                    <a:pt x="1294" y="32"/>
                  </a:lnTo>
                  <a:lnTo>
                    <a:pt x="1310" y="54"/>
                  </a:lnTo>
                  <a:lnTo>
                    <a:pt x="1323" y="80"/>
                  </a:lnTo>
                  <a:lnTo>
                    <a:pt x="1326" y="111"/>
                  </a:lnTo>
                  <a:lnTo>
                    <a:pt x="1326" y="497"/>
                  </a:lnTo>
                  <a:lnTo>
                    <a:pt x="1323" y="525"/>
                  </a:lnTo>
                  <a:lnTo>
                    <a:pt x="1310" y="552"/>
                  </a:lnTo>
                  <a:lnTo>
                    <a:pt x="1294" y="573"/>
                  </a:lnTo>
                  <a:lnTo>
                    <a:pt x="1271" y="591"/>
                  </a:lnTo>
                  <a:lnTo>
                    <a:pt x="1244" y="602"/>
                  </a:lnTo>
                  <a:lnTo>
                    <a:pt x="1216" y="605"/>
                  </a:lnTo>
                  <a:lnTo>
                    <a:pt x="111" y="605"/>
                  </a:lnTo>
                  <a:lnTo>
                    <a:pt x="82" y="602"/>
                  </a:lnTo>
                  <a:lnTo>
                    <a:pt x="55" y="591"/>
                  </a:lnTo>
                  <a:lnTo>
                    <a:pt x="34" y="573"/>
                  </a:lnTo>
                  <a:lnTo>
                    <a:pt x="16" y="552"/>
                  </a:lnTo>
                  <a:lnTo>
                    <a:pt x="5" y="525"/>
                  </a:lnTo>
                  <a:lnTo>
                    <a:pt x="0" y="497"/>
                  </a:lnTo>
                  <a:lnTo>
                    <a:pt x="0" y="111"/>
                  </a:lnTo>
                  <a:lnTo>
                    <a:pt x="5" y="80"/>
                  </a:lnTo>
                  <a:lnTo>
                    <a:pt x="16" y="54"/>
                  </a:lnTo>
                  <a:lnTo>
                    <a:pt x="34" y="32"/>
                  </a:lnTo>
                  <a:lnTo>
                    <a:pt x="55" y="15"/>
                  </a:lnTo>
                  <a:lnTo>
                    <a:pt x="82" y="4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574" y="1785"/>
              <a:ext cx="1214" cy="605"/>
            </a:xfrm>
            <a:custGeom>
              <a:avLst/>
              <a:gdLst>
                <a:gd name="T0" fmla="*/ 111 w 1214"/>
                <a:gd name="T1" fmla="*/ 0 h 605"/>
                <a:gd name="T2" fmla="*/ 1106 w 1214"/>
                <a:gd name="T3" fmla="*/ 0 h 605"/>
                <a:gd name="T4" fmla="*/ 1134 w 1214"/>
                <a:gd name="T5" fmla="*/ 4 h 605"/>
                <a:gd name="T6" fmla="*/ 1161 w 1214"/>
                <a:gd name="T7" fmla="*/ 15 h 605"/>
                <a:gd name="T8" fmla="*/ 1182 w 1214"/>
                <a:gd name="T9" fmla="*/ 32 h 605"/>
                <a:gd name="T10" fmla="*/ 1200 w 1214"/>
                <a:gd name="T11" fmla="*/ 54 h 605"/>
                <a:gd name="T12" fmla="*/ 1211 w 1214"/>
                <a:gd name="T13" fmla="*/ 80 h 605"/>
                <a:gd name="T14" fmla="*/ 1214 w 1214"/>
                <a:gd name="T15" fmla="*/ 111 h 605"/>
                <a:gd name="T16" fmla="*/ 1214 w 1214"/>
                <a:gd name="T17" fmla="*/ 497 h 605"/>
                <a:gd name="T18" fmla="*/ 1211 w 1214"/>
                <a:gd name="T19" fmla="*/ 525 h 605"/>
                <a:gd name="T20" fmla="*/ 1200 w 1214"/>
                <a:gd name="T21" fmla="*/ 552 h 605"/>
                <a:gd name="T22" fmla="*/ 1182 w 1214"/>
                <a:gd name="T23" fmla="*/ 573 h 605"/>
                <a:gd name="T24" fmla="*/ 1161 w 1214"/>
                <a:gd name="T25" fmla="*/ 591 h 605"/>
                <a:gd name="T26" fmla="*/ 1134 w 1214"/>
                <a:gd name="T27" fmla="*/ 602 h 605"/>
                <a:gd name="T28" fmla="*/ 1106 w 1214"/>
                <a:gd name="T29" fmla="*/ 605 h 605"/>
                <a:gd name="T30" fmla="*/ 111 w 1214"/>
                <a:gd name="T31" fmla="*/ 605 h 605"/>
                <a:gd name="T32" fmla="*/ 82 w 1214"/>
                <a:gd name="T33" fmla="*/ 602 h 605"/>
                <a:gd name="T34" fmla="*/ 56 w 1214"/>
                <a:gd name="T35" fmla="*/ 591 h 605"/>
                <a:gd name="T36" fmla="*/ 32 w 1214"/>
                <a:gd name="T37" fmla="*/ 573 h 605"/>
                <a:gd name="T38" fmla="*/ 16 w 1214"/>
                <a:gd name="T39" fmla="*/ 552 h 605"/>
                <a:gd name="T40" fmla="*/ 4 w 1214"/>
                <a:gd name="T41" fmla="*/ 525 h 605"/>
                <a:gd name="T42" fmla="*/ 0 w 1214"/>
                <a:gd name="T43" fmla="*/ 497 h 605"/>
                <a:gd name="T44" fmla="*/ 0 w 1214"/>
                <a:gd name="T45" fmla="*/ 111 h 605"/>
                <a:gd name="T46" fmla="*/ 4 w 1214"/>
                <a:gd name="T47" fmla="*/ 80 h 605"/>
                <a:gd name="T48" fmla="*/ 16 w 1214"/>
                <a:gd name="T49" fmla="*/ 54 h 605"/>
                <a:gd name="T50" fmla="*/ 32 w 1214"/>
                <a:gd name="T51" fmla="*/ 32 h 605"/>
                <a:gd name="T52" fmla="*/ 56 w 1214"/>
                <a:gd name="T53" fmla="*/ 15 h 605"/>
                <a:gd name="T54" fmla="*/ 82 w 1214"/>
                <a:gd name="T55" fmla="*/ 4 h 605"/>
                <a:gd name="T56" fmla="*/ 111 w 1214"/>
                <a:gd name="T57" fmla="*/ 0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14" h="605">
                  <a:moveTo>
                    <a:pt x="111" y="0"/>
                  </a:moveTo>
                  <a:lnTo>
                    <a:pt x="1106" y="0"/>
                  </a:lnTo>
                  <a:lnTo>
                    <a:pt x="1134" y="4"/>
                  </a:lnTo>
                  <a:lnTo>
                    <a:pt x="1161" y="15"/>
                  </a:lnTo>
                  <a:lnTo>
                    <a:pt x="1182" y="32"/>
                  </a:lnTo>
                  <a:lnTo>
                    <a:pt x="1200" y="54"/>
                  </a:lnTo>
                  <a:lnTo>
                    <a:pt x="1211" y="80"/>
                  </a:lnTo>
                  <a:lnTo>
                    <a:pt x="1214" y="111"/>
                  </a:lnTo>
                  <a:lnTo>
                    <a:pt x="1214" y="497"/>
                  </a:lnTo>
                  <a:lnTo>
                    <a:pt x="1211" y="525"/>
                  </a:lnTo>
                  <a:lnTo>
                    <a:pt x="1200" y="552"/>
                  </a:lnTo>
                  <a:lnTo>
                    <a:pt x="1182" y="573"/>
                  </a:lnTo>
                  <a:lnTo>
                    <a:pt x="1161" y="591"/>
                  </a:lnTo>
                  <a:lnTo>
                    <a:pt x="1134" y="602"/>
                  </a:lnTo>
                  <a:lnTo>
                    <a:pt x="1106" y="605"/>
                  </a:lnTo>
                  <a:lnTo>
                    <a:pt x="111" y="605"/>
                  </a:lnTo>
                  <a:lnTo>
                    <a:pt x="82" y="602"/>
                  </a:lnTo>
                  <a:lnTo>
                    <a:pt x="56" y="591"/>
                  </a:lnTo>
                  <a:lnTo>
                    <a:pt x="32" y="573"/>
                  </a:lnTo>
                  <a:lnTo>
                    <a:pt x="16" y="552"/>
                  </a:lnTo>
                  <a:lnTo>
                    <a:pt x="4" y="525"/>
                  </a:lnTo>
                  <a:lnTo>
                    <a:pt x="0" y="497"/>
                  </a:lnTo>
                  <a:lnTo>
                    <a:pt x="0" y="111"/>
                  </a:lnTo>
                  <a:lnTo>
                    <a:pt x="4" y="80"/>
                  </a:lnTo>
                  <a:lnTo>
                    <a:pt x="16" y="54"/>
                  </a:lnTo>
                  <a:lnTo>
                    <a:pt x="32" y="32"/>
                  </a:lnTo>
                  <a:lnTo>
                    <a:pt x="56" y="15"/>
                  </a:lnTo>
                  <a:lnTo>
                    <a:pt x="82" y="4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3952" y="2501"/>
              <a:ext cx="1326" cy="606"/>
            </a:xfrm>
            <a:custGeom>
              <a:avLst/>
              <a:gdLst>
                <a:gd name="T0" fmla="*/ 111 w 1326"/>
                <a:gd name="T1" fmla="*/ 0 h 606"/>
                <a:gd name="T2" fmla="*/ 1216 w 1326"/>
                <a:gd name="T3" fmla="*/ 0 h 606"/>
                <a:gd name="T4" fmla="*/ 1244 w 1326"/>
                <a:gd name="T5" fmla="*/ 5 h 606"/>
                <a:gd name="T6" fmla="*/ 1271 w 1326"/>
                <a:gd name="T7" fmla="*/ 16 h 606"/>
                <a:gd name="T8" fmla="*/ 1294 w 1326"/>
                <a:gd name="T9" fmla="*/ 33 h 606"/>
                <a:gd name="T10" fmla="*/ 1310 w 1326"/>
                <a:gd name="T11" fmla="*/ 55 h 606"/>
                <a:gd name="T12" fmla="*/ 1323 w 1326"/>
                <a:gd name="T13" fmla="*/ 81 h 606"/>
                <a:gd name="T14" fmla="*/ 1326 w 1326"/>
                <a:gd name="T15" fmla="*/ 110 h 606"/>
                <a:gd name="T16" fmla="*/ 1326 w 1326"/>
                <a:gd name="T17" fmla="*/ 496 h 606"/>
                <a:gd name="T18" fmla="*/ 1323 w 1326"/>
                <a:gd name="T19" fmla="*/ 526 h 606"/>
                <a:gd name="T20" fmla="*/ 1310 w 1326"/>
                <a:gd name="T21" fmla="*/ 551 h 606"/>
                <a:gd name="T22" fmla="*/ 1294 w 1326"/>
                <a:gd name="T23" fmla="*/ 574 h 606"/>
                <a:gd name="T24" fmla="*/ 1271 w 1326"/>
                <a:gd name="T25" fmla="*/ 592 h 606"/>
                <a:gd name="T26" fmla="*/ 1244 w 1326"/>
                <a:gd name="T27" fmla="*/ 603 h 606"/>
                <a:gd name="T28" fmla="*/ 1216 w 1326"/>
                <a:gd name="T29" fmla="*/ 606 h 606"/>
                <a:gd name="T30" fmla="*/ 111 w 1326"/>
                <a:gd name="T31" fmla="*/ 606 h 606"/>
                <a:gd name="T32" fmla="*/ 82 w 1326"/>
                <a:gd name="T33" fmla="*/ 603 h 606"/>
                <a:gd name="T34" fmla="*/ 55 w 1326"/>
                <a:gd name="T35" fmla="*/ 592 h 606"/>
                <a:gd name="T36" fmla="*/ 34 w 1326"/>
                <a:gd name="T37" fmla="*/ 574 h 606"/>
                <a:gd name="T38" fmla="*/ 16 w 1326"/>
                <a:gd name="T39" fmla="*/ 551 h 606"/>
                <a:gd name="T40" fmla="*/ 5 w 1326"/>
                <a:gd name="T41" fmla="*/ 526 h 606"/>
                <a:gd name="T42" fmla="*/ 0 w 1326"/>
                <a:gd name="T43" fmla="*/ 496 h 606"/>
                <a:gd name="T44" fmla="*/ 0 w 1326"/>
                <a:gd name="T45" fmla="*/ 110 h 606"/>
                <a:gd name="T46" fmla="*/ 5 w 1326"/>
                <a:gd name="T47" fmla="*/ 81 h 606"/>
                <a:gd name="T48" fmla="*/ 16 w 1326"/>
                <a:gd name="T49" fmla="*/ 55 h 606"/>
                <a:gd name="T50" fmla="*/ 34 w 1326"/>
                <a:gd name="T51" fmla="*/ 33 h 606"/>
                <a:gd name="T52" fmla="*/ 55 w 1326"/>
                <a:gd name="T53" fmla="*/ 16 h 606"/>
                <a:gd name="T54" fmla="*/ 82 w 1326"/>
                <a:gd name="T55" fmla="*/ 5 h 606"/>
                <a:gd name="T56" fmla="*/ 111 w 1326"/>
                <a:gd name="T57" fmla="*/ 0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26" h="606">
                  <a:moveTo>
                    <a:pt x="111" y="0"/>
                  </a:moveTo>
                  <a:lnTo>
                    <a:pt x="1216" y="0"/>
                  </a:lnTo>
                  <a:lnTo>
                    <a:pt x="1244" y="5"/>
                  </a:lnTo>
                  <a:lnTo>
                    <a:pt x="1271" y="16"/>
                  </a:lnTo>
                  <a:lnTo>
                    <a:pt x="1294" y="33"/>
                  </a:lnTo>
                  <a:lnTo>
                    <a:pt x="1310" y="55"/>
                  </a:lnTo>
                  <a:lnTo>
                    <a:pt x="1323" y="81"/>
                  </a:lnTo>
                  <a:lnTo>
                    <a:pt x="1326" y="110"/>
                  </a:lnTo>
                  <a:lnTo>
                    <a:pt x="1326" y="496"/>
                  </a:lnTo>
                  <a:lnTo>
                    <a:pt x="1323" y="526"/>
                  </a:lnTo>
                  <a:lnTo>
                    <a:pt x="1310" y="551"/>
                  </a:lnTo>
                  <a:lnTo>
                    <a:pt x="1294" y="574"/>
                  </a:lnTo>
                  <a:lnTo>
                    <a:pt x="1271" y="592"/>
                  </a:lnTo>
                  <a:lnTo>
                    <a:pt x="1244" y="603"/>
                  </a:lnTo>
                  <a:lnTo>
                    <a:pt x="1216" y="606"/>
                  </a:lnTo>
                  <a:lnTo>
                    <a:pt x="111" y="606"/>
                  </a:lnTo>
                  <a:lnTo>
                    <a:pt x="82" y="603"/>
                  </a:lnTo>
                  <a:lnTo>
                    <a:pt x="55" y="592"/>
                  </a:lnTo>
                  <a:lnTo>
                    <a:pt x="34" y="574"/>
                  </a:lnTo>
                  <a:lnTo>
                    <a:pt x="16" y="551"/>
                  </a:lnTo>
                  <a:lnTo>
                    <a:pt x="5" y="526"/>
                  </a:lnTo>
                  <a:lnTo>
                    <a:pt x="0" y="496"/>
                  </a:lnTo>
                  <a:lnTo>
                    <a:pt x="0" y="110"/>
                  </a:lnTo>
                  <a:lnTo>
                    <a:pt x="5" y="81"/>
                  </a:lnTo>
                  <a:lnTo>
                    <a:pt x="16" y="55"/>
                  </a:lnTo>
                  <a:lnTo>
                    <a:pt x="34" y="33"/>
                  </a:lnTo>
                  <a:lnTo>
                    <a:pt x="55" y="16"/>
                  </a:lnTo>
                  <a:lnTo>
                    <a:pt x="82" y="5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5574" y="2501"/>
              <a:ext cx="1214" cy="606"/>
            </a:xfrm>
            <a:custGeom>
              <a:avLst/>
              <a:gdLst>
                <a:gd name="T0" fmla="*/ 111 w 1214"/>
                <a:gd name="T1" fmla="*/ 0 h 606"/>
                <a:gd name="T2" fmla="*/ 1106 w 1214"/>
                <a:gd name="T3" fmla="*/ 0 h 606"/>
                <a:gd name="T4" fmla="*/ 1134 w 1214"/>
                <a:gd name="T5" fmla="*/ 5 h 606"/>
                <a:gd name="T6" fmla="*/ 1161 w 1214"/>
                <a:gd name="T7" fmla="*/ 16 h 606"/>
                <a:gd name="T8" fmla="*/ 1182 w 1214"/>
                <a:gd name="T9" fmla="*/ 33 h 606"/>
                <a:gd name="T10" fmla="*/ 1200 w 1214"/>
                <a:gd name="T11" fmla="*/ 55 h 606"/>
                <a:gd name="T12" fmla="*/ 1211 w 1214"/>
                <a:gd name="T13" fmla="*/ 81 h 606"/>
                <a:gd name="T14" fmla="*/ 1214 w 1214"/>
                <a:gd name="T15" fmla="*/ 110 h 606"/>
                <a:gd name="T16" fmla="*/ 1214 w 1214"/>
                <a:gd name="T17" fmla="*/ 496 h 606"/>
                <a:gd name="T18" fmla="*/ 1211 w 1214"/>
                <a:gd name="T19" fmla="*/ 526 h 606"/>
                <a:gd name="T20" fmla="*/ 1200 w 1214"/>
                <a:gd name="T21" fmla="*/ 551 h 606"/>
                <a:gd name="T22" fmla="*/ 1182 w 1214"/>
                <a:gd name="T23" fmla="*/ 574 h 606"/>
                <a:gd name="T24" fmla="*/ 1161 w 1214"/>
                <a:gd name="T25" fmla="*/ 592 h 606"/>
                <a:gd name="T26" fmla="*/ 1134 w 1214"/>
                <a:gd name="T27" fmla="*/ 603 h 606"/>
                <a:gd name="T28" fmla="*/ 1106 w 1214"/>
                <a:gd name="T29" fmla="*/ 606 h 606"/>
                <a:gd name="T30" fmla="*/ 111 w 1214"/>
                <a:gd name="T31" fmla="*/ 606 h 606"/>
                <a:gd name="T32" fmla="*/ 82 w 1214"/>
                <a:gd name="T33" fmla="*/ 603 h 606"/>
                <a:gd name="T34" fmla="*/ 56 w 1214"/>
                <a:gd name="T35" fmla="*/ 592 h 606"/>
                <a:gd name="T36" fmla="*/ 32 w 1214"/>
                <a:gd name="T37" fmla="*/ 574 h 606"/>
                <a:gd name="T38" fmla="*/ 16 w 1214"/>
                <a:gd name="T39" fmla="*/ 551 h 606"/>
                <a:gd name="T40" fmla="*/ 4 w 1214"/>
                <a:gd name="T41" fmla="*/ 526 h 606"/>
                <a:gd name="T42" fmla="*/ 0 w 1214"/>
                <a:gd name="T43" fmla="*/ 496 h 606"/>
                <a:gd name="T44" fmla="*/ 0 w 1214"/>
                <a:gd name="T45" fmla="*/ 110 h 606"/>
                <a:gd name="T46" fmla="*/ 4 w 1214"/>
                <a:gd name="T47" fmla="*/ 81 h 606"/>
                <a:gd name="T48" fmla="*/ 16 w 1214"/>
                <a:gd name="T49" fmla="*/ 55 h 606"/>
                <a:gd name="T50" fmla="*/ 32 w 1214"/>
                <a:gd name="T51" fmla="*/ 33 h 606"/>
                <a:gd name="T52" fmla="*/ 56 w 1214"/>
                <a:gd name="T53" fmla="*/ 16 h 606"/>
                <a:gd name="T54" fmla="*/ 82 w 1214"/>
                <a:gd name="T55" fmla="*/ 5 h 606"/>
                <a:gd name="T56" fmla="*/ 111 w 1214"/>
                <a:gd name="T57" fmla="*/ 0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14" h="606">
                  <a:moveTo>
                    <a:pt x="111" y="0"/>
                  </a:moveTo>
                  <a:lnTo>
                    <a:pt x="1106" y="0"/>
                  </a:lnTo>
                  <a:lnTo>
                    <a:pt x="1134" y="5"/>
                  </a:lnTo>
                  <a:lnTo>
                    <a:pt x="1161" y="16"/>
                  </a:lnTo>
                  <a:lnTo>
                    <a:pt x="1182" y="33"/>
                  </a:lnTo>
                  <a:lnTo>
                    <a:pt x="1200" y="55"/>
                  </a:lnTo>
                  <a:lnTo>
                    <a:pt x="1211" y="81"/>
                  </a:lnTo>
                  <a:lnTo>
                    <a:pt x="1214" y="110"/>
                  </a:lnTo>
                  <a:lnTo>
                    <a:pt x="1214" y="496"/>
                  </a:lnTo>
                  <a:lnTo>
                    <a:pt x="1211" y="526"/>
                  </a:lnTo>
                  <a:lnTo>
                    <a:pt x="1200" y="551"/>
                  </a:lnTo>
                  <a:lnTo>
                    <a:pt x="1182" y="574"/>
                  </a:lnTo>
                  <a:lnTo>
                    <a:pt x="1161" y="592"/>
                  </a:lnTo>
                  <a:lnTo>
                    <a:pt x="1134" y="603"/>
                  </a:lnTo>
                  <a:lnTo>
                    <a:pt x="1106" y="606"/>
                  </a:lnTo>
                  <a:lnTo>
                    <a:pt x="111" y="606"/>
                  </a:lnTo>
                  <a:lnTo>
                    <a:pt x="82" y="603"/>
                  </a:lnTo>
                  <a:lnTo>
                    <a:pt x="56" y="592"/>
                  </a:lnTo>
                  <a:lnTo>
                    <a:pt x="32" y="574"/>
                  </a:lnTo>
                  <a:lnTo>
                    <a:pt x="16" y="551"/>
                  </a:lnTo>
                  <a:lnTo>
                    <a:pt x="4" y="526"/>
                  </a:lnTo>
                  <a:lnTo>
                    <a:pt x="0" y="496"/>
                  </a:lnTo>
                  <a:lnTo>
                    <a:pt x="0" y="110"/>
                  </a:lnTo>
                  <a:lnTo>
                    <a:pt x="4" y="81"/>
                  </a:lnTo>
                  <a:lnTo>
                    <a:pt x="16" y="55"/>
                  </a:lnTo>
                  <a:lnTo>
                    <a:pt x="32" y="33"/>
                  </a:lnTo>
                  <a:lnTo>
                    <a:pt x="56" y="16"/>
                  </a:lnTo>
                  <a:lnTo>
                    <a:pt x="82" y="5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3952" y="3217"/>
              <a:ext cx="1326" cy="607"/>
            </a:xfrm>
            <a:custGeom>
              <a:avLst/>
              <a:gdLst>
                <a:gd name="T0" fmla="*/ 111 w 1326"/>
                <a:gd name="T1" fmla="*/ 0 h 607"/>
                <a:gd name="T2" fmla="*/ 1216 w 1326"/>
                <a:gd name="T3" fmla="*/ 0 h 607"/>
                <a:gd name="T4" fmla="*/ 1244 w 1326"/>
                <a:gd name="T5" fmla="*/ 4 h 607"/>
                <a:gd name="T6" fmla="*/ 1271 w 1326"/>
                <a:gd name="T7" fmla="*/ 16 h 607"/>
                <a:gd name="T8" fmla="*/ 1294 w 1326"/>
                <a:gd name="T9" fmla="*/ 32 h 607"/>
                <a:gd name="T10" fmla="*/ 1310 w 1326"/>
                <a:gd name="T11" fmla="*/ 56 h 607"/>
                <a:gd name="T12" fmla="*/ 1323 w 1326"/>
                <a:gd name="T13" fmla="*/ 82 h 607"/>
                <a:gd name="T14" fmla="*/ 1326 w 1326"/>
                <a:gd name="T15" fmla="*/ 111 h 607"/>
                <a:gd name="T16" fmla="*/ 1326 w 1326"/>
                <a:gd name="T17" fmla="*/ 497 h 607"/>
                <a:gd name="T18" fmla="*/ 1323 w 1326"/>
                <a:gd name="T19" fmla="*/ 525 h 607"/>
                <a:gd name="T20" fmla="*/ 1310 w 1326"/>
                <a:gd name="T21" fmla="*/ 552 h 607"/>
                <a:gd name="T22" fmla="*/ 1294 w 1326"/>
                <a:gd name="T23" fmla="*/ 575 h 607"/>
                <a:gd name="T24" fmla="*/ 1271 w 1326"/>
                <a:gd name="T25" fmla="*/ 591 h 607"/>
                <a:gd name="T26" fmla="*/ 1244 w 1326"/>
                <a:gd name="T27" fmla="*/ 603 h 607"/>
                <a:gd name="T28" fmla="*/ 1216 w 1326"/>
                <a:gd name="T29" fmla="*/ 607 h 607"/>
                <a:gd name="T30" fmla="*/ 111 w 1326"/>
                <a:gd name="T31" fmla="*/ 607 h 607"/>
                <a:gd name="T32" fmla="*/ 82 w 1326"/>
                <a:gd name="T33" fmla="*/ 603 h 607"/>
                <a:gd name="T34" fmla="*/ 55 w 1326"/>
                <a:gd name="T35" fmla="*/ 591 h 607"/>
                <a:gd name="T36" fmla="*/ 34 w 1326"/>
                <a:gd name="T37" fmla="*/ 575 h 607"/>
                <a:gd name="T38" fmla="*/ 16 w 1326"/>
                <a:gd name="T39" fmla="*/ 552 h 607"/>
                <a:gd name="T40" fmla="*/ 5 w 1326"/>
                <a:gd name="T41" fmla="*/ 525 h 607"/>
                <a:gd name="T42" fmla="*/ 0 w 1326"/>
                <a:gd name="T43" fmla="*/ 497 h 607"/>
                <a:gd name="T44" fmla="*/ 0 w 1326"/>
                <a:gd name="T45" fmla="*/ 111 h 607"/>
                <a:gd name="T46" fmla="*/ 5 w 1326"/>
                <a:gd name="T47" fmla="*/ 82 h 607"/>
                <a:gd name="T48" fmla="*/ 16 w 1326"/>
                <a:gd name="T49" fmla="*/ 56 h 607"/>
                <a:gd name="T50" fmla="*/ 34 w 1326"/>
                <a:gd name="T51" fmla="*/ 32 h 607"/>
                <a:gd name="T52" fmla="*/ 55 w 1326"/>
                <a:gd name="T53" fmla="*/ 16 h 607"/>
                <a:gd name="T54" fmla="*/ 82 w 1326"/>
                <a:gd name="T55" fmla="*/ 4 h 607"/>
                <a:gd name="T56" fmla="*/ 111 w 1326"/>
                <a:gd name="T57" fmla="*/ 0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26" h="607">
                  <a:moveTo>
                    <a:pt x="111" y="0"/>
                  </a:moveTo>
                  <a:lnTo>
                    <a:pt x="1216" y="0"/>
                  </a:lnTo>
                  <a:lnTo>
                    <a:pt x="1244" y="4"/>
                  </a:lnTo>
                  <a:lnTo>
                    <a:pt x="1271" y="16"/>
                  </a:lnTo>
                  <a:lnTo>
                    <a:pt x="1294" y="32"/>
                  </a:lnTo>
                  <a:lnTo>
                    <a:pt x="1310" y="56"/>
                  </a:lnTo>
                  <a:lnTo>
                    <a:pt x="1323" y="82"/>
                  </a:lnTo>
                  <a:lnTo>
                    <a:pt x="1326" y="111"/>
                  </a:lnTo>
                  <a:lnTo>
                    <a:pt x="1326" y="497"/>
                  </a:lnTo>
                  <a:lnTo>
                    <a:pt x="1323" y="525"/>
                  </a:lnTo>
                  <a:lnTo>
                    <a:pt x="1310" y="552"/>
                  </a:lnTo>
                  <a:lnTo>
                    <a:pt x="1294" y="575"/>
                  </a:lnTo>
                  <a:lnTo>
                    <a:pt x="1271" y="591"/>
                  </a:lnTo>
                  <a:lnTo>
                    <a:pt x="1244" y="603"/>
                  </a:lnTo>
                  <a:lnTo>
                    <a:pt x="1216" y="607"/>
                  </a:lnTo>
                  <a:lnTo>
                    <a:pt x="111" y="607"/>
                  </a:lnTo>
                  <a:lnTo>
                    <a:pt x="82" y="603"/>
                  </a:lnTo>
                  <a:lnTo>
                    <a:pt x="55" y="591"/>
                  </a:lnTo>
                  <a:lnTo>
                    <a:pt x="34" y="575"/>
                  </a:lnTo>
                  <a:lnTo>
                    <a:pt x="16" y="552"/>
                  </a:lnTo>
                  <a:lnTo>
                    <a:pt x="5" y="525"/>
                  </a:lnTo>
                  <a:lnTo>
                    <a:pt x="0" y="497"/>
                  </a:lnTo>
                  <a:lnTo>
                    <a:pt x="0" y="111"/>
                  </a:lnTo>
                  <a:lnTo>
                    <a:pt x="5" y="82"/>
                  </a:lnTo>
                  <a:lnTo>
                    <a:pt x="16" y="56"/>
                  </a:lnTo>
                  <a:lnTo>
                    <a:pt x="34" y="32"/>
                  </a:lnTo>
                  <a:lnTo>
                    <a:pt x="55" y="16"/>
                  </a:lnTo>
                  <a:lnTo>
                    <a:pt x="82" y="4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574" y="3217"/>
              <a:ext cx="1214" cy="607"/>
            </a:xfrm>
            <a:custGeom>
              <a:avLst/>
              <a:gdLst>
                <a:gd name="T0" fmla="*/ 111 w 1214"/>
                <a:gd name="T1" fmla="*/ 0 h 607"/>
                <a:gd name="T2" fmla="*/ 1106 w 1214"/>
                <a:gd name="T3" fmla="*/ 0 h 607"/>
                <a:gd name="T4" fmla="*/ 1134 w 1214"/>
                <a:gd name="T5" fmla="*/ 4 h 607"/>
                <a:gd name="T6" fmla="*/ 1161 w 1214"/>
                <a:gd name="T7" fmla="*/ 16 h 607"/>
                <a:gd name="T8" fmla="*/ 1182 w 1214"/>
                <a:gd name="T9" fmla="*/ 32 h 607"/>
                <a:gd name="T10" fmla="*/ 1200 w 1214"/>
                <a:gd name="T11" fmla="*/ 56 h 607"/>
                <a:gd name="T12" fmla="*/ 1211 w 1214"/>
                <a:gd name="T13" fmla="*/ 82 h 607"/>
                <a:gd name="T14" fmla="*/ 1214 w 1214"/>
                <a:gd name="T15" fmla="*/ 111 h 607"/>
                <a:gd name="T16" fmla="*/ 1214 w 1214"/>
                <a:gd name="T17" fmla="*/ 497 h 607"/>
                <a:gd name="T18" fmla="*/ 1211 w 1214"/>
                <a:gd name="T19" fmla="*/ 525 h 607"/>
                <a:gd name="T20" fmla="*/ 1200 w 1214"/>
                <a:gd name="T21" fmla="*/ 552 h 607"/>
                <a:gd name="T22" fmla="*/ 1182 w 1214"/>
                <a:gd name="T23" fmla="*/ 575 h 607"/>
                <a:gd name="T24" fmla="*/ 1161 w 1214"/>
                <a:gd name="T25" fmla="*/ 591 h 607"/>
                <a:gd name="T26" fmla="*/ 1134 w 1214"/>
                <a:gd name="T27" fmla="*/ 603 h 607"/>
                <a:gd name="T28" fmla="*/ 1106 w 1214"/>
                <a:gd name="T29" fmla="*/ 607 h 607"/>
                <a:gd name="T30" fmla="*/ 111 w 1214"/>
                <a:gd name="T31" fmla="*/ 607 h 607"/>
                <a:gd name="T32" fmla="*/ 82 w 1214"/>
                <a:gd name="T33" fmla="*/ 603 h 607"/>
                <a:gd name="T34" fmla="*/ 56 w 1214"/>
                <a:gd name="T35" fmla="*/ 591 h 607"/>
                <a:gd name="T36" fmla="*/ 32 w 1214"/>
                <a:gd name="T37" fmla="*/ 575 h 607"/>
                <a:gd name="T38" fmla="*/ 16 w 1214"/>
                <a:gd name="T39" fmla="*/ 552 h 607"/>
                <a:gd name="T40" fmla="*/ 4 w 1214"/>
                <a:gd name="T41" fmla="*/ 525 h 607"/>
                <a:gd name="T42" fmla="*/ 0 w 1214"/>
                <a:gd name="T43" fmla="*/ 497 h 607"/>
                <a:gd name="T44" fmla="*/ 0 w 1214"/>
                <a:gd name="T45" fmla="*/ 111 h 607"/>
                <a:gd name="T46" fmla="*/ 4 w 1214"/>
                <a:gd name="T47" fmla="*/ 82 h 607"/>
                <a:gd name="T48" fmla="*/ 16 w 1214"/>
                <a:gd name="T49" fmla="*/ 56 h 607"/>
                <a:gd name="T50" fmla="*/ 32 w 1214"/>
                <a:gd name="T51" fmla="*/ 32 h 607"/>
                <a:gd name="T52" fmla="*/ 56 w 1214"/>
                <a:gd name="T53" fmla="*/ 16 h 607"/>
                <a:gd name="T54" fmla="*/ 82 w 1214"/>
                <a:gd name="T55" fmla="*/ 4 h 607"/>
                <a:gd name="T56" fmla="*/ 111 w 1214"/>
                <a:gd name="T57" fmla="*/ 0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14" h="607">
                  <a:moveTo>
                    <a:pt x="111" y="0"/>
                  </a:moveTo>
                  <a:lnTo>
                    <a:pt x="1106" y="0"/>
                  </a:lnTo>
                  <a:lnTo>
                    <a:pt x="1134" y="4"/>
                  </a:lnTo>
                  <a:lnTo>
                    <a:pt x="1161" y="16"/>
                  </a:lnTo>
                  <a:lnTo>
                    <a:pt x="1182" y="32"/>
                  </a:lnTo>
                  <a:lnTo>
                    <a:pt x="1200" y="56"/>
                  </a:lnTo>
                  <a:lnTo>
                    <a:pt x="1211" y="82"/>
                  </a:lnTo>
                  <a:lnTo>
                    <a:pt x="1214" y="111"/>
                  </a:lnTo>
                  <a:lnTo>
                    <a:pt x="1214" y="497"/>
                  </a:lnTo>
                  <a:lnTo>
                    <a:pt x="1211" y="525"/>
                  </a:lnTo>
                  <a:lnTo>
                    <a:pt x="1200" y="552"/>
                  </a:lnTo>
                  <a:lnTo>
                    <a:pt x="1182" y="575"/>
                  </a:lnTo>
                  <a:lnTo>
                    <a:pt x="1161" y="591"/>
                  </a:lnTo>
                  <a:lnTo>
                    <a:pt x="1134" y="603"/>
                  </a:lnTo>
                  <a:lnTo>
                    <a:pt x="1106" y="607"/>
                  </a:lnTo>
                  <a:lnTo>
                    <a:pt x="111" y="607"/>
                  </a:lnTo>
                  <a:lnTo>
                    <a:pt x="82" y="603"/>
                  </a:lnTo>
                  <a:lnTo>
                    <a:pt x="56" y="591"/>
                  </a:lnTo>
                  <a:lnTo>
                    <a:pt x="32" y="575"/>
                  </a:lnTo>
                  <a:lnTo>
                    <a:pt x="16" y="552"/>
                  </a:lnTo>
                  <a:lnTo>
                    <a:pt x="4" y="525"/>
                  </a:lnTo>
                  <a:lnTo>
                    <a:pt x="0" y="497"/>
                  </a:lnTo>
                  <a:lnTo>
                    <a:pt x="0" y="111"/>
                  </a:lnTo>
                  <a:lnTo>
                    <a:pt x="4" y="82"/>
                  </a:lnTo>
                  <a:lnTo>
                    <a:pt x="16" y="56"/>
                  </a:lnTo>
                  <a:lnTo>
                    <a:pt x="32" y="32"/>
                  </a:lnTo>
                  <a:lnTo>
                    <a:pt x="56" y="16"/>
                  </a:lnTo>
                  <a:lnTo>
                    <a:pt x="82" y="4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3658" y="1730"/>
              <a:ext cx="244" cy="358"/>
            </a:xfrm>
            <a:prstGeom prst="line">
              <a:avLst/>
            </a:prstGeom>
            <a:noFill/>
            <a:ln w="31750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3849" y="2036"/>
              <a:ext cx="92" cy="111"/>
            </a:xfrm>
            <a:custGeom>
              <a:avLst/>
              <a:gdLst>
                <a:gd name="T0" fmla="*/ 71 w 92"/>
                <a:gd name="T1" fmla="*/ 0 h 111"/>
                <a:gd name="T2" fmla="*/ 92 w 92"/>
                <a:gd name="T3" fmla="*/ 111 h 111"/>
                <a:gd name="T4" fmla="*/ 0 w 92"/>
                <a:gd name="T5" fmla="*/ 50 h 111"/>
                <a:gd name="T6" fmla="*/ 46 w 92"/>
                <a:gd name="T7" fmla="*/ 41 h 111"/>
                <a:gd name="T8" fmla="*/ 71 w 92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111">
                  <a:moveTo>
                    <a:pt x="71" y="0"/>
                  </a:moveTo>
                  <a:lnTo>
                    <a:pt x="92" y="111"/>
                  </a:lnTo>
                  <a:lnTo>
                    <a:pt x="0" y="50"/>
                  </a:lnTo>
                  <a:lnTo>
                    <a:pt x="46" y="41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2139" y="3187"/>
              <a:ext cx="1519" cy="0"/>
            </a:xfrm>
            <a:prstGeom prst="line">
              <a:avLst/>
            </a:prstGeom>
            <a:noFill/>
            <a:ln w="31750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V="1">
              <a:off x="3658" y="2830"/>
              <a:ext cx="244" cy="357"/>
            </a:xfrm>
            <a:prstGeom prst="line">
              <a:avLst/>
            </a:prstGeom>
            <a:noFill/>
            <a:ln w="31750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3849" y="2773"/>
              <a:ext cx="92" cy="108"/>
            </a:xfrm>
            <a:custGeom>
              <a:avLst/>
              <a:gdLst>
                <a:gd name="T0" fmla="*/ 92 w 92"/>
                <a:gd name="T1" fmla="*/ 0 h 108"/>
                <a:gd name="T2" fmla="*/ 71 w 92"/>
                <a:gd name="T3" fmla="*/ 108 h 108"/>
                <a:gd name="T4" fmla="*/ 46 w 92"/>
                <a:gd name="T5" fmla="*/ 69 h 108"/>
                <a:gd name="T6" fmla="*/ 0 w 92"/>
                <a:gd name="T7" fmla="*/ 58 h 108"/>
                <a:gd name="T8" fmla="*/ 92 w 92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108">
                  <a:moveTo>
                    <a:pt x="92" y="0"/>
                  </a:moveTo>
                  <a:lnTo>
                    <a:pt x="71" y="108"/>
                  </a:lnTo>
                  <a:lnTo>
                    <a:pt x="46" y="69"/>
                  </a:lnTo>
                  <a:lnTo>
                    <a:pt x="0" y="58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3658" y="3187"/>
              <a:ext cx="244" cy="359"/>
            </a:xfrm>
            <a:prstGeom prst="line">
              <a:avLst/>
            </a:prstGeom>
            <a:noFill/>
            <a:ln w="31750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3849" y="3495"/>
              <a:ext cx="92" cy="108"/>
            </a:xfrm>
            <a:custGeom>
              <a:avLst/>
              <a:gdLst>
                <a:gd name="T0" fmla="*/ 71 w 92"/>
                <a:gd name="T1" fmla="*/ 0 h 108"/>
                <a:gd name="T2" fmla="*/ 92 w 92"/>
                <a:gd name="T3" fmla="*/ 108 h 108"/>
                <a:gd name="T4" fmla="*/ 0 w 92"/>
                <a:gd name="T5" fmla="*/ 50 h 108"/>
                <a:gd name="T6" fmla="*/ 46 w 92"/>
                <a:gd name="T7" fmla="*/ 39 h 108"/>
                <a:gd name="T8" fmla="*/ 71 w 92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108">
                  <a:moveTo>
                    <a:pt x="71" y="0"/>
                  </a:moveTo>
                  <a:lnTo>
                    <a:pt x="92" y="108"/>
                  </a:lnTo>
                  <a:lnTo>
                    <a:pt x="0" y="50"/>
                  </a:lnTo>
                  <a:lnTo>
                    <a:pt x="46" y="39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925" y="1426"/>
              <a:ext cx="1214" cy="607"/>
            </a:xfrm>
            <a:custGeom>
              <a:avLst/>
              <a:gdLst>
                <a:gd name="T0" fmla="*/ 111 w 1214"/>
                <a:gd name="T1" fmla="*/ 0 h 607"/>
                <a:gd name="T2" fmla="*/ 1104 w 1214"/>
                <a:gd name="T3" fmla="*/ 0 h 607"/>
                <a:gd name="T4" fmla="*/ 1134 w 1214"/>
                <a:gd name="T5" fmla="*/ 5 h 607"/>
                <a:gd name="T6" fmla="*/ 1161 w 1214"/>
                <a:gd name="T7" fmla="*/ 16 h 607"/>
                <a:gd name="T8" fmla="*/ 1182 w 1214"/>
                <a:gd name="T9" fmla="*/ 34 h 607"/>
                <a:gd name="T10" fmla="*/ 1200 w 1214"/>
                <a:gd name="T11" fmla="*/ 55 h 607"/>
                <a:gd name="T12" fmla="*/ 1210 w 1214"/>
                <a:gd name="T13" fmla="*/ 82 h 607"/>
                <a:gd name="T14" fmla="*/ 1214 w 1214"/>
                <a:gd name="T15" fmla="*/ 110 h 607"/>
                <a:gd name="T16" fmla="*/ 1214 w 1214"/>
                <a:gd name="T17" fmla="*/ 496 h 607"/>
                <a:gd name="T18" fmla="*/ 1210 w 1214"/>
                <a:gd name="T19" fmla="*/ 527 h 607"/>
                <a:gd name="T20" fmla="*/ 1200 w 1214"/>
                <a:gd name="T21" fmla="*/ 552 h 607"/>
                <a:gd name="T22" fmla="*/ 1182 w 1214"/>
                <a:gd name="T23" fmla="*/ 575 h 607"/>
                <a:gd name="T24" fmla="*/ 1161 w 1214"/>
                <a:gd name="T25" fmla="*/ 592 h 607"/>
                <a:gd name="T26" fmla="*/ 1134 w 1214"/>
                <a:gd name="T27" fmla="*/ 603 h 607"/>
                <a:gd name="T28" fmla="*/ 1104 w 1214"/>
                <a:gd name="T29" fmla="*/ 607 h 607"/>
                <a:gd name="T30" fmla="*/ 111 w 1214"/>
                <a:gd name="T31" fmla="*/ 607 h 607"/>
                <a:gd name="T32" fmla="*/ 82 w 1214"/>
                <a:gd name="T33" fmla="*/ 603 h 607"/>
                <a:gd name="T34" fmla="*/ 55 w 1214"/>
                <a:gd name="T35" fmla="*/ 592 h 607"/>
                <a:gd name="T36" fmla="*/ 32 w 1214"/>
                <a:gd name="T37" fmla="*/ 575 h 607"/>
                <a:gd name="T38" fmla="*/ 14 w 1214"/>
                <a:gd name="T39" fmla="*/ 552 h 607"/>
                <a:gd name="T40" fmla="*/ 4 w 1214"/>
                <a:gd name="T41" fmla="*/ 527 h 607"/>
                <a:gd name="T42" fmla="*/ 0 w 1214"/>
                <a:gd name="T43" fmla="*/ 496 h 607"/>
                <a:gd name="T44" fmla="*/ 0 w 1214"/>
                <a:gd name="T45" fmla="*/ 110 h 607"/>
                <a:gd name="T46" fmla="*/ 4 w 1214"/>
                <a:gd name="T47" fmla="*/ 82 h 607"/>
                <a:gd name="T48" fmla="*/ 14 w 1214"/>
                <a:gd name="T49" fmla="*/ 55 h 607"/>
                <a:gd name="T50" fmla="*/ 32 w 1214"/>
                <a:gd name="T51" fmla="*/ 34 h 607"/>
                <a:gd name="T52" fmla="*/ 55 w 1214"/>
                <a:gd name="T53" fmla="*/ 16 h 607"/>
                <a:gd name="T54" fmla="*/ 82 w 1214"/>
                <a:gd name="T55" fmla="*/ 5 h 607"/>
                <a:gd name="T56" fmla="*/ 111 w 1214"/>
                <a:gd name="T57" fmla="*/ 0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14" h="607">
                  <a:moveTo>
                    <a:pt x="111" y="0"/>
                  </a:moveTo>
                  <a:lnTo>
                    <a:pt x="1104" y="0"/>
                  </a:lnTo>
                  <a:lnTo>
                    <a:pt x="1134" y="5"/>
                  </a:lnTo>
                  <a:lnTo>
                    <a:pt x="1161" y="16"/>
                  </a:lnTo>
                  <a:lnTo>
                    <a:pt x="1182" y="34"/>
                  </a:lnTo>
                  <a:lnTo>
                    <a:pt x="1200" y="55"/>
                  </a:lnTo>
                  <a:lnTo>
                    <a:pt x="1210" y="82"/>
                  </a:lnTo>
                  <a:lnTo>
                    <a:pt x="1214" y="110"/>
                  </a:lnTo>
                  <a:lnTo>
                    <a:pt x="1214" y="496"/>
                  </a:lnTo>
                  <a:lnTo>
                    <a:pt x="1210" y="527"/>
                  </a:lnTo>
                  <a:lnTo>
                    <a:pt x="1200" y="552"/>
                  </a:lnTo>
                  <a:lnTo>
                    <a:pt x="1182" y="575"/>
                  </a:lnTo>
                  <a:lnTo>
                    <a:pt x="1161" y="592"/>
                  </a:lnTo>
                  <a:lnTo>
                    <a:pt x="1134" y="603"/>
                  </a:lnTo>
                  <a:lnTo>
                    <a:pt x="1104" y="607"/>
                  </a:lnTo>
                  <a:lnTo>
                    <a:pt x="111" y="607"/>
                  </a:lnTo>
                  <a:lnTo>
                    <a:pt x="82" y="603"/>
                  </a:lnTo>
                  <a:lnTo>
                    <a:pt x="55" y="592"/>
                  </a:lnTo>
                  <a:lnTo>
                    <a:pt x="32" y="575"/>
                  </a:lnTo>
                  <a:lnTo>
                    <a:pt x="14" y="552"/>
                  </a:lnTo>
                  <a:lnTo>
                    <a:pt x="4" y="527"/>
                  </a:lnTo>
                  <a:lnTo>
                    <a:pt x="0" y="496"/>
                  </a:lnTo>
                  <a:lnTo>
                    <a:pt x="0" y="110"/>
                  </a:lnTo>
                  <a:lnTo>
                    <a:pt x="4" y="82"/>
                  </a:lnTo>
                  <a:lnTo>
                    <a:pt x="14" y="55"/>
                  </a:lnTo>
                  <a:lnTo>
                    <a:pt x="32" y="34"/>
                  </a:lnTo>
                  <a:lnTo>
                    <a:pt x="55" y="16"/>
                  </a:lnTo>
                  <a:lnTo>
                    <a:pt x="82" y="5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437" y="1426"/>
              <a:ext cx="1214" cy="607"/>
            </a:xfrm>
            <a:custGeom>
              <a:avLst/>
              <a:gdLst>
                <a:gd name="T0" fmla="*/ 110 w 1214"/>
                <a:gd name="T1" fmla="*/ 0 h 607"/>
                <a:gd name="T2" fmla="*/ 1103 w 1214"/>
                <a:gd name="T3" fmla="*/ 0 h 607"/>
                <a:gd name="T4" fmla="*/ 1134 w 1214"/>
                <a:gd name="T5" fmla="*/ 5 h 607"/>
                <a:gd name="T6" fmla="*/ 1159 w 1214"/>
                <a:gd name="T7" fmla="*/ 16 h 607"/>
                <a:gd name="T8" fmla="*/ 1182 w 1214"/>
                <a:gd name="T9" fmla="*/ 34 h 607"/>
                <a:gd name="T10" fmla="*/ 1200 w 1214"/>
                <a:gd name="T11" fmla="*/ 55 h 607"/>
                <a:gd name="T12" fmla="*/ 1210 w 1214"/>
                <a:gd name="T13" fmla="*/ 82 h 607"/>
                <a:gd name="T14" fmla="*/ 1214 w 1214"/>
                <a:gd name="T15" fmla="*/ 110 h 607"/>
                <a:gd name="T16" fmla="*/ 1214 w 1214"/>
                <a:gd name="T17" fmla="*/ 496 h 607"/>
                <a:gd name="T18" fmla="*/ 1210 w 1214"/>
                <a:gd name="T19" fmla="*/ 527 h 607"/>
                <a:gd name="T20" fmla="*/ 1200 w 1214"/>
                <a:gd name="T21" fmla="*/ 552 h 607"/>
                <a:gd name="T22" fmla="*/ 1182 w 1214"/>
                <a:gd name="T23" fmla="*/ 575 h 607"/>
                <a:gd name="T24" fmla="*/ 1159 w 1214"/>
                <a:gd name="T25" fmla="*/ 592 h 607"/>
                <a:gd name="T26" fmla="*/ 1134 w 1214"/>
                <a:gd name="T27" fmla="*/ 603 h 607"/>
                <a:gd name="T28" fmla="*/ 1103 w 1214"/>
                <a:gd name="T29" fmla="*/ 607 h 607"/>
                <a:gd name="T30" fmla="*/ 110 w 1214"/>
                <a:gd name="T31" fmla="*/ 607 h 607"/>
                <a:gd name="T32" fmla="*/ 80 w 1214"/>
                <a:gd name="T33" fmla="*/ 603 h 607"/>
                <a:gd name="T34" fmla="*/ 53 w 1214"/>
                <a:gd name="T35" fmla="*/ 592 h 607"/>
                <a:gd name="T36" fmla="*/ 32 w 1214"/>
                <a:gd name="T37" fmla="*/ 575 h 607"/>
                <a:gd name="T38" fmla="*/ 14 w 1214"/>
                <a:gd name="T39" fmla="*/ 552 h 607"/>
                <a:gd name="T40" fmla="*/ 3 w 1214"/>
                <a:gd name="T41" fmla="*/ 527 h 607"/>
                <a:gd name="T42" fmla="*/ 0 w 1214"/>
                <a:gd name="T43" fmla="*/ 496 h 607"/>
                <a:gd name="T44" fmla="*/ 0 w 1214"/>
                <a:gd name="T45" fmla="*/ 110 h 607"/>
                <a:gd name="T46" fmla="*/ 3 w 1214"/>
                <a:gd name="T47" fmla="*/ 82 h 607"/>
                <a:gd name="T48" fmla="*/ 14 w 1214"/>
                <a:gd name="T49" fmla="*/ 55 h 607"/>
                <a:gd name="T50" fmla="*/ 32 w 1214"/>
                <a:gd name="T51" fmla="*/ 34 h 607"/>
                <a:gd name="T52" fmla="*/ 53 w 1214"/>
                <a:gd name="T53" fmla="*/ 16 h 607"/>
                <a:gd name="T54" fmla="*/ 80 w 1214"/>
                <a:gd name="T55" fmla="*/ 5 h 607"/>
                <a:gd name="T56" fmla="*/ 110 w 1214"/>
                <a:gd name="T57" fmla="*/ 0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14" h="607">
                  <a:moveTo>
                    <a:pt x="110" y="0"/>
                  </a:moveTo>
                  <a:lnTo>
                    <a:pt x="1103" y="0"/>
                  </a:lnTo>
                  <a:lnTo>
                    <a:pt x="1134" y="5"/>
                  </a:lnTo>
                  <a:lnTo>
                    <a:pt x="1159" y="16"/>
                  </a:lnTo>
                  <a:lnTo>
                    <a:pt x="1182" y="34"/>
                  </a:lnTo>
                  <a:lnTo>
                    <a:pt x="1200" y="55"/>
                  </a:lnTo>
                  <a:lnTo>
                    <a:pt x="1210" y="82"/>
                  </a:lnTo>
                  <a:lnTo>
                    <a:pt x="1214" y="110"/>
                  </a:lnTo>
                  <a:lnTo>
                    <a:pt x="1214" y="496"/>
                  </a:lnTo>
                  <a:lnTo>
                    <a:pt x="1210" y="527"/>
                  </a:lnTo>
                  <a:lnTo>
                    <a:pt x="1200" y="552"/>
                  </a:lnTo>
                  <a:lnTo>
                    <a:pt x="1182" y="575"/>
                  </a:lnTo>
                  <a:lnTo>
                    <a:pt x="1159" y="592"/>
                  </a:lnTo>
                  <a:lnTo>
                    <a:pt x="1134" y="603"/>
                  </a:lnTo>
                  <a:lnTo>
                    <a:pt x="1103" y="607"/>
                  </a:lnTo>
                  <a:lnTo>
                    <a:pt x="110" y="607"/>
                  </a:lnTo>
                  <a:lnTo>
                    <a:pt x="80" y="603"/>
                  </a:lnTo>
                  <a:lnTo>
                    <a:pt x="53" y="592"/>
                  </a:lnTo>
                  <a:lnTo>
                    <a:pt x="32" y="575"/>
                  </a:lnTo>
                  <a:lnTo>
                    <a:pt x="14" y="552"/>
                  </a:lnTo>
                  <a:lnTo>
                    <a:pt x="3" y="527"/>
                  </a:lnTo>
                  <a:lnTo>
                    <a:pt x="0" y="496"/>
                  </a:lnTo>
                  <a:lnTo>
                    <a:pt x="0" y="110"/>
                  </a:lnTo>
                  <a:lnTo>
                    <a:pt x="3" y="82"/>
                  </a:lnTo>
                  <a:lnTo>
                    <a:pt x="14" y="55"/>
                  </a:lnTo>
                  <a:lnTo>
                    <a:pt x="32" y="34"/>
                  </a:lnTo>
                  <a:lnTo>
                    <a:pt x="53" y="16"/>
                  </a:lnTo>
                  <a:lnTo>
                    <a:pt x="80" y="5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2437" y="2860"/>
              <a:ext cx="1214" cy="605"/>
            </a:xfrm>
            <a:custGeom>
              <a:avLst/>
              <a:gdLst>
                <a:gd name="T0" fmla="*/ 110 w 1214"/>
                <a:gd name="T1" fmla="*/ 0 h 605"/>
                <a:gd name="T2" fmla="*/ 1103 w 1214"/>
                <a:gd name="T3" fmla="*/ 0 h 605"/>
                <a:gd name="T4" fmla="*/ 1134 w 1214"/>
                <a:gd name="T5" fmla="*/ 3 h 605"/>
                <a:gd name="T6" fmla="*/ 1159 w 1214"/>
                <a:gd name="T7" fmla="*/ 14 h 605"/>
                <a:gd name="T8" fmla="*/ 1182 w 1214"/>
                <a:gd name="T9" fmla="*/ 32 h 605"/>
                <a:gd name="T10" fmla="*/ 1200 w 1214"/>
                <a:gd name="T11" fmla="*/ 55 h 605"/>
                <a:gd name="T12" fmla="*/ 1210 w 1214"/>
                <a:gd name="T13" fmla="*/ 80 h 605"/>
                <a:gd name="T14" fmla="*/ 1214 w 1214"/>
                <a:gd name="T15" fmla="*/ 110 h 605"/>
                <a:gd name="T16" fmla="*/ 1214 w 1214"/>
                <a:gd name="T17" fmla="*/ 496 h 605"/>
                <a:gd name="T18" fmla="*/ 1210 w 1214"/>
                <a:gd name="T19" fmla="*/ 525 h 605"/>
                <a:gd name="T20" fmla="*/ 1200 w 1214"/>
                <a:gd name="T21" fmla="*/ 551 h 605"/>
                <a:gd name="T22" fmla="*/ 1182 w 1214"/>
                <a:gd name="T23" fmla="*/ 573 h 605"/>
                <a:gd name="T24" fmla="*/ 1159 w 1214"/>
                <a:gd name="T25" fmla="*/ 590 h 605"/>
                <a:gd name="T26" fmla="*/ 1134 w 1214"/>
                <a:gd name="T27" fmla="*/ 601 h 605"/>
                <a:gd name="T28" fmla="*/ 1103 w 1214"/>
                <a:gd name="T29" fmla="*/ 605 h 605"/>
                <a:gd name="T30" fmla="*/ 110 w 1214"/>
                <a:gd name="T31" fmla="*/ 605 h 605"/>
                <a:gd name="T32" fmla="*/ 80 w 1214"/>
                <a:gd name="T33" fmla="*/ 601 h 605"/>
                <a:gd name="T34" fmla="*/ 53 w 1214"/>
                <a:gd name="T35" fmla="*/ 590 h 605"/>
                <a:gd name="T36" fmla="*/ 32 w 1214"/>
                <a:gd name="T37" fmla="*/ 573 h 605"/>
                <a:gd name="T38" fmla="*/ 14 w 1214"/>
                <a:gd name="T39" fmla="*/ 551 h 605"/>
                <a:gd name="T40" fmla="*/ 3 w 1214"/>
                <a:gd name="T41" fmla="*/ 525 h 605"/>
                <a:gd name="T42" fmla="*/ 0 w 1214"/>
                <a:gd name="T43" fmla="*/ 496 h 605"/>
                <a:gd name="T44" fmla="*/ 0 w 1214"/>
                <a:gd name="T45" fmla="*/ 110 h 605"/>
                <a:gd name="T46" fmla="*/ 3 w 1214"/>
                <a:gd name="T47" fmla="*/ 80 h 605"/>
                <a:gd name="T48" fmla="*/ 14 w 1214"/>
                <a:gd name="T49" fmla="*/ 55 h 605"/>
                <a:gd name="T50" fmla="*/ 32 w 1214"/>
                <a:gd name="T51" fmla="*/ 32 h 605"/>
                <a:gd name="T52" fmla="*/ 53 w 1214"/>
                <a:gd name="T53" fmla="*/ 14 h 605"/>
                <a:gd name="T54" fmla="*/ 80 w 1214"/>
                <a:gd name="T55" fmla="*/ 3 h 605"/>
                <a:gd name="T56" fmla="*/ 110 w 1214"/>
                <a:gd name="T57" fmla="*/ 0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14" h="605">
                  <a:moveTo>
                    <a:pt x="110" y="0"/>
                  </a:moveTo>
                  <a:lnTo>
                    <a:pt x="1103" y="0"/>
                  </a:lnTo>
                  <a:lnTo>
                    <a:pt x="1134" y="3"/>
                  </a:lnTo>
                  <a:lnTo>
                    <a:pt x="1159" y="14"/>
                  </a:lnTo>
                  <a:lnTo>
                    <a:pt x="1182" y="32"/>
                  </a:lnTo>
                  <a:lnTo>
                    <a:pt x="1200" y="55"/>
                  </a:lnTo>
                  <a:lnTo>
                    <a:pt x="1210" y="80"/>
                  </a:lnTo>
                  <a:lnTo>
                    <a:pt x="1214" y="110"/>
                  </a:lnTo>
                  <a:lnTo>
                    <a:pt x="1214" y="496"/>
                  </a:lnTo>
                  <a:lnTo>
                    <a:pt x="1210" y="525"/>
                  </a:lnTo>
                  <a:lnTo>
                    <a:pt x="1200" y="551"/>
                  </a:lnTo>
                  <a:lnTo>
                    <a:pt x="1182" y="573"/>
                  </a:lnTo>
                  <a:lnTo>
                    <a:pt x="1159" y="590"/>
                  </a:lnTo>
                  <a:lnTo>
                    <a:pt x="1134" y="601"/>
                  </a:lnTo>
                  <a:lnTo>
                    <a:pt x="1103" y="605"/>
                  </a:lnTo>
                  <a:lnTo>
                    <a:pt x="110" y="605"/>
                  </a:lnTo>
                  <a:lnTo>
                    <a:pt x="80" y="601"/>
                  </a:lnTo>
                  <a:lnTo>
                    <a:pt x="53" y="590"/>
                  </a:lnTo>
                  <a:lnTo>
                    <a:pt x="32" y="573"/>
                  </a:lnTo>
                  <a:lnTo>
                    <a:pt x="14" y="551"/>
                  </a:lnTo>
                  <a:lnTo>
                    <a:pt x="3" y="525"/>
                  </a:lnTo>
                  <a:lnTo>
                    <a:pt x="0" y="496"/>
                  </a:lnTo>
                  <a:lnTo>
                    <a:pt x="0" y="110"/>
                  </a:lnTo>
                  <a:lnTo>
                    <a:pt x="3" y="80"/>
                  </a:lnTo>
                  <a:lnTo>
                    <a:pt x="14" y="55"/>
                  </a:lnTo>
                  <a:lnTo>
                    <a:pt x="32" y="32"/>
                  </a:lnTo>
                  <a:lnTo>
                    <a:pt x="53" y="14"/>
                  </a:lnTo>
                  <a:lnTo>
                    <a:pt x="80" y="3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32"/>
            <p:cNvSpPr>
              <a:spLocks noEditPoints="1"/>
            </p:cNvSpPr>
            <p:nvPr/>
          </p:nvSpPr>
          <p:spPr bwMode="auto">
            <a:xfrm>
              <a:off x="1196" y="1680"/>
              <a:ext cx="127" cy="129"/>
            </a:xfrm>
            <a:custGeom>
              <a:avLst/>
              <a:gdLst>
                <a:gd name="T0" fmla="*/ 39 w 127"/>
                <a:gd name="T1" fmla="*/ 82 h 129"/>
                <a:gd name="T2" fmla="*/ 52 w 127"/>
                <a:gd name="T3" fmla="*/ 93 h 129"/>
                <a:gd name="T4" fmla="*/ 61 w 127"/>
                <a:gd name="T5" fmla="*/ 98 h 129"/>
                <a:gd name="T6" fmla="*/ 73 w 127"/>
                <a:gd name="T7" fmla="*/ 95 h 129"/>
                <a:gd name="T8" fmla="*/ 86 w 127"/>
                <a:gd name="T9" fmla="*/ 84 h 129"/>
                <a:gd name="T10" fmla="*/ 43 w 127"/>
                <a:gd name="T11" fmla="*/ 81 h 129"/>
                <a:gd name="T12" fmla="*/ 59 w 127"/>
                <a:gd name="T13" fmla="*/ 63 h 129"/>
                <a:gd name="T14" fmla="*/ 55 w 127"/>
                <a:gd name="T15" fmla="*/ 68 h 129"/>
                <a:gd name="T16" fmla="*/ 105 w 127"/>
                <a:gd name="T17" fmla="*/ 72 h 129"/>
                <a:gd name="T18" fmla="*/ 100 w 127"/>
                <a:gd name="T19" fmla="*/ 86 h 129"/>
                <a:gd name="T20" fmla="*/ 75 w 127"/>
                <a:gd name="T21" fmla="*/ 105 h 129"/>
                <a:gd name="T22" fmla="*/ 127 w 127"/>
                <a:gd name="T23" fmla="*/ 116 h 129"/>
                <a:gd name="T24" fmla="*/ 98 w 127"/>
                <a:gd name="T25" fmla="*/ 123 h 129"/>
                <a:gd name="T26" fmla="*/ 68 w 127"/>
                <a:gd name="T27" fmla="*/ 114 h 129"/>
                <a:gd name="T28" fmla="*/ 50 w 127"/>
                <a:gd name="T29" fmla="*/ 116 h 129"/>
                <a:gd name="T30" fmla="*/ 5 w 127"/>
                <a:gd name="T31" fmla="*/ 127 h 129"/>
                <a:gd name="T32" fmla="*/ 30 w 127"/>
                <a:gd name="T33" fmla="*/ 113 h 129"/>
                <a:gd name="T34" fmla="*/ 45 w 127"/>
                <a:gd name="T35" fmla="*/ 102 h 129"/>
                <a:gd name="T36" fmla="*/ 32 w 127"/>
                <a:gd name="T37" fmla="*/ 88 h 129"/>
                <a:gd name="T38" fmla="*/ 14 w 127"/>
                <a:gd name="T39" fmla="*/ 97 h 129"/>
                <a:gd name="T40" fmla="*/ 2 w 127"/>
                <a:gd name="T41" fmla="*/ 91 h 129"/>
                <a:gd name="T42" fmla="*/ 34 w 127"/>
                <a:gd name="T43" fmla="*/ 73 h 129"/>
                <a:gd name="T44" fmla="*/ 48 w 127"/>
                <a:gd name="T45" fmla="*/ 59 h 129"/>
                <a:gd name="T46" fmla="*/ 34 w 127"/>
                <a:gd name="T47" fmla="*/ 33 h 129"/>
                <a:gd name="T48" fmla="*/ 21 w 127"/>
                <a:gd name="T49" fmla="*/ 49 h 129"/>
                <a:gd name="T50" fmla="*/ 9 w 127"/>
                <a:gd name="T51" fmla="*/ 59 h 129"/>
                <a:gd name="T52" fmla="*/ 7 w 127"/>
                <a:gd name="T53" fmla="*/ 47 h 129"/>
                <a:gd name="T54" fmla="*/ 18 w 127"/>
                <a:gd name="T55" fmla="*/ 36 h 129"/>
                <a:gd name="T56" fmla="*/ 100 w 127"/>
                <a:gd name="T57" fmla="*/ 27 h 129"/>
                <a:gd name="T58" fmla="*/ 111 w 127"/>
                <a:gd name="T59" fmla="*/ 41 h 129"/>
                <a:gd name="T60" fmla="*/ 127 w 127"/>
                <a:gd name="T61" fmla="*/ 54 h 129"/>
                <a:gd name="T62" fmla="*/ 111 w 127"/>
                <a:gd name="T63" fmla="*/ 54 h 129"/>
                <a:gd name="T64" fmla="*/ 96 w 127"/>
                <a:gd name="T65" fmla="*/ 40 h 129"/>
                <a:gd name="T66" fmla="*/ 100 w 127"/>
                <a:gd name="T67" fmla="*/ 27 h 129"/>
                <a:gd name="T68" fmla="*/ 70 w 127"/>
                <a:gd name="T69" fmla="*/ 0 h 129"/>
                <a:gd name="T70" fmla="*/ 127 w 127"/>
                <a:gd name="T71" fmla="*/ 13 h 129"/>
                <a:gd name="T72" fmla="*/ 86 w 127"/>
                <a:gd name="T73" fmla="*/ 24 h 129"/>
                <a:gd name="T74" fmla="*/ 84 w 127"/>
                <a:gd name="T75" fmla="*/ 57 h 129"/>
                <a:gd name="T76" fmla="*/ 80 w 127"/>
                <a:gd name="T77" fmla="*/ 63 h 129"/>
                <a:gd name="T78" fmla="*/ 62 w 127"/>
                <a:gd name="T79" fmla="*/ 63 h 129"/>
                <a:gd name="T80" fmla="*/ 71 w 127"/>
                <a:gd name="T81" fmla="*/ 52 h 129"/>
                <a:gd name="T82" fmla="*/ 75 w 127"/>
                <a:gd name="T83" fmla="*/ 50 h 129"/>
                <a:gd name="T84" fmla="*/ 75 w 127"/>
                <a:gd name="T85" fmla="*/ 24 h 129"/>
                <a:gd name="T86" fmla="*/ 53 w 127"/>
                <a:gd name="T87" fmla="*/ 34 h 129"/>
                <a:gd name="T88" fmla="*/ 41 w 127"/>
                <a:gd name="T89" fmla="*/ 57 h 129"/>
                <a:gd name="T90" fmla="*/ 21 w 127"/>
                <a:gd name="T91" fmla="*/ 61 h 129"/>
                <a:gd name="T92" fmla="*/ 41 w 127"/>
                <a:gd name="T93" fmla="*/ 36 h 129"/>
                <a:gd name="T94" fmla="*/ 0 w 127"/>
                <a:gd name="T95" fmla="*/ 24 h 129"/>
                <a:gd name="T96" fmla="*/ 59 w 127"/>
                <a:gd name="T97" fmla="*/ 1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7" h="129">
                  <a:moveTo>
                    <a:pt x="43" y="81"/>
                  </a:moveTo>
                  <a:lnTo>
                    <a:pt x="39" y="82"/>
                  </a:lnTo>
                  <a:lnTo>
                    <a:pt x="46" y="89"/>
                  </a:lnTo>
                  <a:lnTo>
                    <a:pt x="52" y="93"/>
                  </a:lnTo>
                  <a:lnTo>
                    <a:pt x="57" y="97"/>
                  </a:lnTo>
                  <a:lnTo>
                    <a:pt x="61" y="98"/>
                  </a:lnTo>
                  <a:lnTo>
                    <a:pt x="64" y="100"/>
                  </a:lnTo>
                  <a:lnTo>
                    <a:pt x="73" y="95"/>
                  </a:lnTo>
                  <a:lnTo>
                    <a:pt x="80" y="89"/>
                  </a:lnTo>
                  <a:lnTo>
                    <a:pt x="86" y="84"/>
                  </a:lnTo>
                  <a:lnTo>
                    <a:pt x="91" y="81"/>
                  </a:lnTo>
                  <a:lnTo>
                    <a:pt x="43" y="81"/>
                  </a:lnTo>
                  <a:close/>
                  <a:moveTo>
                    <a:pt x="48" y="59"/>
                  </a:moveTo>
                  <a:lnTo>
                    <a:pt x="59" y="63"/>
                  </a:lnTo>
                  <a:lnTo>
                    <a:pt x="57" y="66"/>
                  </a:lnTo>
                  <a:lnTo>
                    <a:pt x="55" y="68"/>
                  </a:lnTo>
                  <a:lnTo>
                    <a:pt x="52" y="72"/>
                  </a:lnTo>
                  <a:lnTo>
                    <a:pt x="105" y="72"/>
                  </a:lnTo>
                  <a:lnTo>
                    <a:pt x="105" y="81"/>
                  </a:lnTo>
                  <a:lnTo>
                    <a:pt x="100" y="86"/>
                  </a:lnTo>
                  <a:lnTo>
                    <a:pt x="91" y="95"/>
                  </a:lnTo>
                  <a:lnTo>
                    <a:pt x="75" y="105"/>
                  </a:lnTo>
                  <a:lnTo>
                    <a:pt x="103" y="113"/>
                  </a:lnTo>
                  <a:lnTo>
                    <a:pt x="127" y="116"/>
                  </a:lnTo>
                  <a:lnTo>
                    <a:pt x="121" y="129"/>
                  </a:lnTo>
                  <a:lnTo>
                    <a:pt x="98" y="123"/>
                  </a:lnTo>
                  <a:lnTo>
                    <a:pt x="78" y="118"/>
                  </a:lnTo>
                  <a:lnTo>
                    <a:pt x="68" y="114"/>
                  </a:lnTo>
                  <a:lnTo>
                    <a:pt x="62" y="113"/>
                  </a:lnTo>
                  <a:lnTo>
                    <a:pt x="50" y="116"/>
                  </a:lnTo>
                  <a:lnTo>
                    <a:pt x="32" y="123"/>
                  </a:lnTo>
                  <a:lnTo>
                    <a:pt x="5" y="127"/>
                  </a:lnTo>
                  <a:lnTo>
                    <a:pt x="2" y="116"/>
                  </a:lnTo>
                  <a:lnTo>
                    <a:pt x="30" y="113"/>
                  </a:lnTo>
                  <a:lnTo>
                    <a:pt x="52" y="105"/>
                  </a:lnTo>
                  <a:lnTo>
                    <a:pt x="45" y="102"/>
                  </a:lnTo>
                  <a:lnTo>
                    <a:pt x="39" y="95"/>
                  </a:lnTo>
                  <a:lnTo>
                    <a:pt x="32" y="88"/>
                  </a:lnTo>
                  <a:lnTo>
                    <a:pt x="23" y="93"/>
                  </a:lnTo>
                  <a:lnTo>
                    <a:pt x="14" y="97"/>
                  </a:lnTo>
                  <a:lnTo>
                    <a:pt x="9" y="100"/>
                  </a:lnTo>
                  <a:lnTo>
                    <a:pt x="2" y="91"/>
                  </a:lnTo>
                  <a:lnTo>
                    <a:pt x="21" y="82"/>
                  </a:lnTo>
                  <a:lnTo>
                    <a:pt x="34" y="73"/>
                  </a:lnTo>
                  <a:lnTo>
                    <a:pt x="43" y="66"/>
                  </a:lnTo>
                  <a:lnTo>
                    <a:pt x="48" y="59"/>
                  </a:lnTo>
                  <a:close/>
                  <a:moveTo>
                    <a:pt x="23" y="27"/>
                  </a:moveTo>
                  <a:lnTo>
                    <a:pt x="34" y="33"/>
                  </a:lnTo>
                  <a:lnTo>
                    <a:pt x="27" y="41"/>
                  </a:lnTo>
                  <a:lnTo>
                    <a:pt x="21" y="49"/>
                  </a:lnTo>
                  <a:lnTo>
                    <a:pt x="14" y="56"/>
                  </a:lnTo>
                  <a:lnTo>
                    <a:pt x="9" y="59"/>
                  </a:lnTo>
                  <a:lnTo>
                    <a:pt x="0" y="52"/>
                  </a:lnTo>
                  <a:lnTo>
                    <a:pt x="7" y="47"/>
                  </a:lnTo>
                  <a:lnTo>
                    <a:pt x="12" y="41"/>
                  </a:lnTo>
                  <a:lnTo>
                    <a:pt x="18" y="36"/>
                  </a:lnTo>
                  <a:lnTo>
                    <a:pt x="23" y="27"/>
                  </a:lnTo>
                  <a:close/>
                  <a:moveTo>
                    <a:pt x="100" y="27"/>
                  </a:moveTo>
                  <a:lnTo>
                    <a:pt x="105" y="34"/>
                  </a:lnTo>
                  <a:lnTo>
                    <a:pt x="111" y="41"/>
                  </a:lnTo>
                  <a:lnTo>
                    <a:pt x="118" y="47"/>
                  </a:lnTo>
                  <a:lnTo>
                    <a:pt x="127" y="54"/>
                  </a:lnTo>
                  <a:lnTo>
                    <a:pt x="119" y="61"/>
                  </a:lnTo>
                  <a:lnTo>
                    <a:pt x="111" y="54"/>
                  </a:lnTo>
                  <a:lnTo>
                    <a:pt x="102" y="47"/>
                  </a:lnTo>
                  <a:lnTo>
                    <a:pt x="96" y="40"/>
                  </a:lnTo>
                  <a:lnTo>
                    <a:pt x="93" y="34"/>
                  </a:lnTo>
                  <a:lnTo>
                    <a:pt x="100" y="27"/>
                  </a:lnTo>
                  <a:close/>
                  <a:moveTo>
                    <a:pt x="59" y="0"/>
                  </a:moveTo>
                  <a:lnTo>
                    <a:pt x="70" y="0"/>
                  </a:lnTo>
                  <a:lnTo>
                    <a:pt x="70" y="13"/>
                  </a:lnTo>
                  <a:lnTo>
                    <a:pt x="127" y="13"/>
                  </a:lnTo>
                  <a:lnTo>
                    <a:pt x="127" y="24"/>
                  </a:lnTo>
                  <a:lnTo>
                    <a:pt x="86" y="24"/>
                  </a:lnTo>
                  <a:lnTo>
                    <a:pt x="86" y="54"/>
                  </a:lnTo>
                  <a:lnTo>
                    <a:pt x="84" y="57"/>
                  </a:lnTo>
                  <a:lnTo>
                    <a:pt x="82" y="61"/>
                  </a:lnTo>
                  <a:lnTo>
                    <a:pt x="80" y="63"/>
                  </a:lnTo>
                  <a:lnTo>
                    <a:pt x="77" y="63"/>
                  </a:lnTo>
                  <a:lnTo>
                    <a:pt x="62" y="63"/>
                  </a:lnTo>
                  <a:lnTo>
                    <a:pt x="61" y="52"/>
                  </a:lnTo>
                  <a:lnTo>
                    <a:pt x="71" y="52"/>
                  </a:lnTo>
                  <a:lnTo>
                    <a:pt x="73" y="50"/>
                  </a:lnTo>
                  <a:lnTo>
                    <a:pt x="75" y="50"/>
                  </a:lnTo>
                  <a:lnTo>
                    <a:pt x="75" y="49"/>
                  </a:lnTo>
                  <a:lnTo>
                    <a:pt x="75" y="24"/>
                  </a:lnTo>
                  <a:lnTo>
                    <a:pt x="55" y="24"/>
                  </a:lnTo>
                  <a:lnTo>
                    <a:pt x="53" y="34"/>
                  </a:lnTo>
                  <a:lnTo>
                    <a:pt x="50" y="45"/>
                  </a:lnTo>
                  <a:lnTo>
                    <a:pt x="41" y="57"/>
                  </a:lnTo>
                  <a:lnTo>
                    <a:pt x="28" y="68"/>
                  </a:lnTo>
                  <a:lnTo>
                    <a:pt x="21" y="61"/>
                  </a:lnTo>
                  <a:lnTo>
                    <a:pt x="34" y="49"/>
                  </a:lnTo>
                  <a:lnTo>
                    <a:pt x="41" y="36"/>
                  </a:lnTo>
                  <a:lnTo>
                    <a:pt x="45" y="24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59" y="1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33"/>
            <p:cNvSpPr>
              <a:spLocks noEditPoints="1"/>
            </p:cNvSpPr>
            <p:nvPr/>
          </p:nvSpPr>
          <p:spPr bwMode="auto">
            <a:xfrm>
              <a:off x="1333" y="1680"/>
              <a:ext cx="123" cy="127"/>
            </a:xfrm>
            <a:custGeom>
              <a:avLst/>
              <a:gdLst>
                <a:gd name="T0" fmla="*/ 41 w 123"/>
                <a:gd name="T1" fmla="*/ 75 h 127"/>
                <a:gd name="T2" fmla="*/ 59 w 123"/>
                <a:gd name="T3" fmla="*/ 65 h 127"/>
                <a:gd name="T4" fmla="*/ 15 w 123"/>
                <a:gd name="T5" fmla="*/ 65 h 127"/>
                <a:gd name="T6" fmla="*/ 32 w 123"/>
                <a:gd name="T7" fmla="*/ 75 h 127"/>
                <a:gd name="T8" fmla="*/ 15 w 123"/>
                <a:gd name="T9" fmla="*/ 65 h 127"/>
                <a:gd name="T10" fmla="*/ 41 w 123"/>
                <a:gd name="T11" fmla="*/ 57 h 127"/>
                <a:gd name="T12" fmla="*/ 59 w 123"/>
                <a:gd name="T13" fmla="*/ 47 h 127"/>
                <a:gd name="T14" fmla="*/ 15 w 123"/>
                <a:gd name="T15" fmla="*/ 47 h 127"/>
                <a:gd name="T16" fmla="*/ 32 w 123"/>
                <a:gd name="T17" fmla="*/ 57 h 127"/>
                <a:gd name="T18" fmla="*/ 15 w 123"/>
                <a:gd name="T19" fmla="*/ 47 h 127"/>
                <a:gd name="T20" fmla="*/ 68 w 123"/>
                <a:gd name="T21" fmla="*/ 9 h 127"/>
                <a:gd name="T22" fmla="*/ 57 w 123"/>
                <a:gd name="T23" fmla="*/ 11 h 127"/>
                <a:gd name="T24" fmla="*/ 41 w 123"/>
                <a:gd name="T25" fmla="*/ 13 h 127"/>
                <a:gd name="T26" fmla="*/ 73 w 123"/>
                <a:gd name="T27" fmla="*/ 22 h 127"/>
                <a:gd name="T28" fmla="*/ 41 w 123"/>
                <a:gd name="T29" fmla="*/ 31 h 127"/>
                <a:gd name="T30" fmla="*/ 70 w 123"/>
                <a:gd name="T31" fmla="*/ 38 h 127"/>
                <a:gd name="T32" fmla="*/ 41 w 123"/>
                <a:gd name="T33" fmla="*/ 82 h 127"/>
                <a:gd name="T34" fmla="*/ 72 w 123"/>
                <a:gd name="T35" fmla="*/ 91 h 127"/>
                <a:gd name="T36" fmla="*/ 41 w 123"/>
                <a:gd name="T37" fmla="*/ 100 h 127"/>
                <a:gd name="T38" fmla="*/ 72 w 123"/>
                <a:gd name="T39" fmla="*/ 107 h 127"/>
                <a:gd name="T40" fmla="*/ 80 w 123"/>
                <a:gd name="T41" fmla="*/ 93 h 127"/>
                <a:gd name="T42" fmla="*/ 88 w 123"/>
                <a:gd name="T43" fmla="*/ 57 h 127"/>
                <a:gd name="T44" fmla="*/ 75 w 123"/>
                <a:gd name="T45" fmla="*/ 40 h 127"/>
                <a:gd name="T46" fmla="*/ 88 w 123"/>
                <a:gd name="T47" fmla="*/ 29 h 127"/>
                <a:gd name="T48" fmla="*/ 98 w 123"/>
                <a:gd name="T49" fmla="*/ 0 h 127"/>
                <a:gd name="T50" fmla="*/ 123 w 123"/>
                <a:gd name="T51" fmla="*/ 29 h 127"/>
                <a:gd name="T52" fmla="*/ 123 w 123"/>
                <a:gd name="T53" fmla="*/ 68 h 127"/>
                <a:gd name="T54" fmla="*/ 121 w 123"/>
                <a:gd name="T55" fmla="*/ 107 h 127"/>
                <a:gd name="T56" fmla="*/ 118 w 123"/>
                <a:gd name="T57" fmla="*/ 121 h 127"/>
                <a:gd name="T58" fmla="*/ 109 w 123"/>
                <a:gd name="T59" fmla="*/ 127 h 127"/>
                <a:gd name="T60" fmla="*/ 91 w 123"/>
                <a:gd name="T61" fmla="*/ 127 h 127"/>
                <a:gd name="T62" fmla="*/ 102 w 123"/>
                <a:gd name="T63" fmla="*/ 116 h 127"/>
                <a:gd name="T64" fmla="*/ 107 w 123"/>
                <a:gd name="T65" fmla="*/ 114 h 127"/>
                <a:gd name="T66" fmla="*/ 109 w 123"/>
                <a:gd name="T67" fmla="*/ 109 h 127"/>
                <a:gd name="T68" fmla="*/ 113 w 123"/>
                <a:gd name="T69" fmla="*/ 61 h 127"/>
                <a:gd name="T70" fmla="*/ 98 w 123"/>
                <a:gd name="T71" fmla="*/ 40 h 127"/>
                <a:gd name="T72" fmla="*/ 97 w 123"/>
                <a:gd name="T73" fmla="*/ 70 h 127"/>
                <a:gd name="T74" fmla="*/ 86 w 123"/>
                <a:gd name="T75" fmla="*/ 107 h 127"/>
                <a:gd name="T76" fmla="*/ 75 w 123"/>
                <a:gd name="T77" fmla="*/ 127 h 127"/>
                <a:gd name="T78" fmla="*/ 66 w 123"/>
                <a:gd name="T79" fmla="*/ 118 h 127"/>
                <a:gd name="T80" fmla="*/ 48 w 123"/>
                <a:gd name="T81" fmla="*/ 120 h 127"/>
                <a:gd name="T82" fmla="*/ 0 w 123"/>
                <a:gd name="T83" fmla="*/ 123 h 127"/>
                <a:gd name="T84" fmla="*/ 11 w 123"/>
                <a:gd name="T85" fmla="*/ 113 h 127"/>
                <a:gd name="T86" fmla="*/ 32 w 123"/>
                <a:gd name="T87" fmla="*/ 100 h 127"/>
                <a:gd name="T88" fmla="*/ 2 w 123"/>
                <a:gd name="T89" fmla="*/ 91 h 127"/>
                <a:gd name="T90" fmla="*/ 32 w 123"/>
                <a:gd name="T91" fmla="*/ 82 h 127"/>
                <a:gd name="T92" fmla="*/ 4 w 123"/>
                <a:gd name="T93" fmla="*/ 38 h 127"/>
                <a:gd name="T94" fmla="*/ 32 w 123"/>
                <a:gd name="T95" fmla="*/ 31 h 127"/>
                <a:gd name="T96" fmla="*/ 0 w 123"/>
                <a:gd name="T97" fmla="*/ 22 h 127"/>
                <a:gd name="T98" fmla="*/ 32 w 123"/>
                <a:gd name="T99" fmla="*/ 15 h 127"/>
                <a:gd name="T100" fmla="*/ 16 w 123"/>
                <a:gd name="T101" fmla="*/ 15 h 127"/>
                <a:gd name="T102" fmla="*/ 7 w 123"/>
                <a:gd name="T103" fmla="*/ 15 h 127"/>
                <a:gd name="T104" fmla="*/ 2 w 123"/>
                <a:gd name="T105" fmla="*/ 6 h 127"/>
                <a:gd name="T106" fmla="*/ 45 w 123"/>
                <a:gd name="T107" fmla="*/ 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3" h="127">
                  <a:moveTo>
                    <a:pt x="41" y="65"/>
                  </a:moveTo>
                  <a:lnTo>
                    <a:pt x="41" y="75"/>
                  </a:lnTo>
                  <a:lnTo>
                    <a:pt x="59" y="75"/>
                  </a:lnTo>
                  <a:lnTo>
                    <a:pt x="59" y="65"/>
                  </a:lnTo>
                  <a:lnTo>
                    <a:pt x="41" y="65"/>
                  </a:lnTo>
                  <a:close/>
                  <a:moveTo>
                    <a:pt x="15" y="65"/>
                  </a:moveTo>
                  <a:lnTo>
                    <a:pt x="15" y="75"/>
                  </a:lnTo>
                  <a:lnTo>
                    <a:pt x="32" y="75"/>
                  </a:lnTo>
                  <a:lnTo>
                    <a:pt x="32" y="65"/>
                  </a:lnTo>
                  <a:lnTo>
                    <a:pt x="15" y="65"/>
                  </a:lnTo>
                  <a:close/>
                  <a:moveTo>
                    <a:pt x="41" y="47"/>
                  </a:moveTo>
                  <a:lnTo>
                    <a:pt x="41" y="57"/>
                  </a:lnTo>
                  <a:lnTo>
                    <a:pt x="59" y="57"/>
                  </a:lnTo>
                  <a:lnTo>
                    <a:pt x="59" y="47"/>
                  </a:lnTo>
                  <a:lnTo>
                    <a:pt x="41" y="47"/>
                  </a:lnTo>
                  <a:close/>
                  <a:moveTo>
                    <a:pt x="15" y="47"/>
                  </a:moveTo>
                  <a:lnTo>
                    <a:pt x="15" y="57"/>
                  </a:lnTo>
                  <a:lnTo>
                    <a:pt x="32" y="57"/>
                  </a:lnTo>
                  <a:lnTo>
                    <a:pt x="32" y="47"/>
                  </a:lnTo>
                  <a:lnTo>
                    <a:pt x="15" y="47"/>
                  </a:lnTo>
                  <a:close/>
                  <a:moveTo>
                    <a:pt x="63" y="0"/>
                  </a:moveTo>
                  <a:lnTo>
                    <a:pt x="68" y="9"/>
                  </a:lnTo>
                  <a:lnTo>
                    <a:pt x="64" y="9"/>
                  </a:lnTo>
                  <a:lnTo>
                    <a:pt x="57" y="11"/>
                  </a:lnTo>
                  <a:lnTo>
                    <a:pt x="50" y="11"/>
                  </a:lnTo>
                  <a:lnTo>
                    <a:pt x="41" y="13"/>
                  </a:lnTo>
                  <a:lnTo>
                    <a:pt x="41" y="22"/>
                  </a:lnTo>
                  <a:lnTo>
                    <a:pt x="73" y="22"/>
                  </a:lnTo>
                  <a:lnTo>
                    <a:pt x="73" y="31"/>
                  </a:lnTo>
                  <a:lnTo>
                    <a:pt x="41" y="31"/>
                  </a:lnTo>
                  <a:lnTo>
                    <a:pt x="41" y="38"/>
                  </a:lnTo>
                  <a:lnTo>
                    <a:pt x="70" y="38"/>
                  </a:lnTo>
                  <a:lnTo>
                    <a:pt x="70" y="82"/>
                  </a:lnTo>
                  <a:lnTo>
                    <a:pt x="41" y="82"/>
                  </a:lnTo>
                  <a:lnTo>
                    <a:pt x="41" y="91"/>
                  </a:lnTo>
                  <a:lnTo>
                    <a:pt x="72" y="91"/>
                  </a:lnTo>
                  <a:lnTo>
                    <a:pt x="72" y="100"/>
                  </a:lnTo>
                  <a:lnTo>
                    <a:pt x="41" y="100"/>
                  </a:lnTo>
                  <a:lnTo>
                    <a:pt x="41" y="111"/>
                  </a:lnTo>
                  <a:lnTo>
                    <a:pt x="72" y="107"/>
                  </a:lnTo>
                  <a:lnTo>
                    <a:pt x="72" y="111"/>
                  </a:lnTo>
                  <a:lnTo>
                    <a:pt x="80" y="93"/>
                  </a:lnTo>
                  <a:lnTo>
                    <a:pt x="86" y="70"/>
                  </a:lnTo>
                  <a:lnTo>
                    <a:pt x="88" y="57"/>
                  </a:lnTo>
                  <a:lnTo>
                    <a:pt x="88" y="40"/>
                  </a:lnTo>
                  <a:lnTo>
                    <a:pt x="75" y="40"/>
                  </a:lnTo>
                  <a:lnTo>
                    <a:pt x="75" y="29"/>
                  </a:lnTo>
                  <a:lnTo>
                    <a:pt x="88" y="29"/>
                  </a:lnTo>
                  <a:lnTo>
                    <a:pt x="88" y="0"/>
                  </a:lnTo>
                  <a:lnTo>
                    <a:pt x="98" y="0"/>
                  </a:lnTo>
                  <a:lnTo>
                    <a:pt x="98" y="29"/>
                  </a:lnTo>
                  <a:lnTo>
                    <a:pt x="123" y="29"/>
                  </a:lnTo>
                  <a:lnTo>
                    <a:pt x="123" y="47"/>
                  </a:lnTo>
                  <a:lnTo>
                    <a:pt x="123" y="68"/>
                  </a:lnTo>
                  <a:lnTo>
                    <a:pt x="121" y="91"/>
                  </a:lnTo>
                  <a:lnTo>
                    <a:pt x="121" y="107"/>
                  </a:lnTo>
                  <a:lnTo>
                    <a:pt x="120" y="116"/>
                  </a:lnTo>
                  <a:lnTo>
                    <a:pt x="118" y="121"/>
                  </a:lnTo>
                  <a:lnTo>
                    <a:pt x="114" y="125"/>
                  </a:lnTo>
                  <a:lnTo>
                    <a:pt x="109" y="127"/>
                  </a:lnTo>
                  <a:lnTo>
                    <a:pt x="104" y="127"/>
                  </a:lnTo>
                  <a:lnTo>
                    <a:pt x="91" y="127"/>
                  </a:lnTo>
                  <a:lnTo>
                    <a:pt x="88" y="116"/>
                  </a:lnTo>
                  <a:lnTo>
                    <a:pt x="102" y="116"/>
                  </a:lnTo>
                  <a:lnTo>
                    <a:pt x="105" y="116"/>
                  </a:lnTo>
                  <a:lnTo>
                    <a:pt x="107" y="114"/>
                  </a:lnTo>
                  <a:lnTo>
                    <a:pt x="109" y="113"/>
                  </a:lnTo>
                  <a:lnTo>
                    <a:pt x="109" y="109"/>
                  </a:lnTo>
                  <a:lnTo>
                    <a:pt x="111" y="86"/>
                  </a:lnTo>
                  <a:lnTo>
                    <a:pt x="113" y="61"/>
                  </a:lnTo>
                  <a:lnTo>
                    <a:pt x="113" y="40"/>
                  </a:lnTo>
                  <a:lnTo>
                    <a:pt x="98" y="40"/>
                  </a:lnTo>
                  <a:lnTo>
                    <a:pt x="98" y="52"/>
                  </a:lnTo>
                  <a:lnTo>
                    <a:pt x="97" y="70"/>
                  </a:lnTo>
                  <a:lnTo>
                    <a:pt x="93" y="89"/>
                  </a:lnTo>
                  <a:lnTo>
                    <a:pt x="86" y="107"/>
                  </a:lnTo>
                  <a:lnTo>
                    <a:pt x="80" y="120"/>
                  </a:lnTo>
                  <a:lnTo>
                    <a:pt x="75" y="127"/>
                  </a:lnTo>
                  <a:lnTo>
                    <a:pt x="64" y="120"/>
                  </a:lnTo>
                  <a:lnTo>
                    <a:pt x="66" y="118"/>
                  </a:lnTo>
                  <a:lnTo>
                    <a:pt x="68" y="116"/>
                  </a:lnTo>
                  <a:lnTo>
                    <a:pt x="48" y="120"/>
                  </a:lnTo>
                  <a:lnTo>
                    <a:pt x="23" y="121"/>
                  </a:lnTo>
                  <a:lnTo>
                    <a:pt x="0" y="123"/>
                  </a:lnTo>
                  <a:lnTo>
                    <a:pt x="0" y="113"/>
                  </a:lnTo>
                  <a:lnTo>
                    <a:pt x="11" y="113"/>
                  </a:lnTo>
                  <a:lnTo>
                    <a:pt x="32" y="111"/>
                  </a:lnTo>
                  <a:lnTo>
                    <a:pt x="32" y="100"/>
                  </a:lnTo>
                  <a:lnTo>
                    <a:pt x="2" y="100"/>
                  </a:lnTo>
                  <a:lnTo>
                    <a:pt x="2" y="91"/>
                  </a:lnTo>
                  <a:lnTo>
                    <a:pt x="32" y="91"/>
                  </a:lnTo>
                  <a:lnTo>
                    <a:pt x="32" y="82"/>
                  </a:lnTo>
                  <a:lnTo>
                    <a:pt x="4" y="82"/>
                  </a:lnTo>
                  <a:lnTo>
                    <a:pt x="4" y="38"/>
                  </a:lnTo>
                  <a:lnTo>
                    <a:pt x="32" y="38"/>
                  </a:lnTo>
                  <a:lnTo>
                    <a:pt x="32" y="31"/>
                  </a:lnTo>
                  <a:lnTo>
                    <a:pt x="0" y="31"/>
                  </a:lnTo>
                  <a:lnTo>
                    <a:pt x="0" y="22"/>
                  </a:lnTo>
                  <a:lnTo>
                    <a:pt x="32" y="22"/>
                  </a:lnTo>
                  <a:lnTo>
                    <a:pt x="32" y="15"/>
                  </a:lnTo>
                  <a:lnTo>
                    <a:pt x="23" y="15"/>
                  </a:lnTo>
                  <a:lnTo>
                    <a:pt x="16" y="15"/>
                  </a:lnTo>
                  <a:lnTo>
                    <a:pt x="11" y="15"/>
                  </a:lnTo>
                  <a:lnTo>
                    <a:pt x="7" y="15"/>
                  </a:lnTo>
                  <a:lnTo>
                    <a:pt x="4" y="15"/>
                  </a:lnTo>
                  <a:lnTo>
                    <a:pt x="2" y="6"/>
                  </a:lnTo>
                  <a:lnTo>
                    <a:pt x="25" y="6"/>
                  </a:lnTo>
                  <a:lnTo>
                    <a:pt x="45" y="4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34"/>
            <p:cNvSpPr>
              <a:spLocks noEditPoints="1"/>
            </p:cNvSpPr>
            <p:nvPr/>
          </p:nvSpPr>
          <p:spPr bwMode="auto">
            <a:xfrm>
              <a:off x="1467" y="1680"/>
              <a:ext cx="125" cy="127"/>
            </a:xfrm>
            <a:custGeom>
              <a:avLst/>
              <a:gdLst>
                <a:gd name="T0" fmla="*/ 71 w 125"/>
                <a:gd name="T1" fmla="*/ 84 h 127"/>
                <a:gd name="T2" fmla="*/ 71 w 125"/>
                <a:gd name="T3" fmla="*/ 109 h 127"/>
                <a:gd name="T4" fmla="*/ 114 w 125"/>
                <a:gd name="T5" fmla="*/ 109 h 127"/>
                <a:gd name="T6" fmla="*/ 114 w 125"/>
                <a:gd name="T7" fmla="*/ 84 h 127"/>
                <a:gd name="T8" fmla="*/ 71 w 125"/>
                <a:gd name="T9" fmla="*/ 84 h 127"/>
                <a:gd name="T10" fmla="*/ 71 w 125"/>
                <a:gd name="T11" fmla="*/ 50 h 127"/>
                <a:gd name="T12" fmla="*/ 71 w 125"/>
                <a:gd name="T13" fmla="*/ 73 h 127"/>
                <a:gd name="T14" fmla="*/ 114 w 125"/>
                <a:gd name="T15" fmla="*/ 73 h 127"/>
                <a:gd name="T16" fmla="*/ 114 w 125"/>
                <a:gd name="T17" fmla="*/ 50 h 127"/>
                <a:gd name="T18" fmla="*/ 71 w 125"/>
                <a:gd name="T19" fmla="*/ 50 h 127"/>
                <a:gd name="T20" fmla="*/ 71 w 125"/>
                <a:gd name="T21" fmla="*/ 16 h 127"/>
                <a:gd name="T22" fmla="*/ 71 w 125"/>
                <a:gd name="T23" fmla="*/ 40 h 127"/>
                <a:gd name="T24" fmla="*/ 114 w 125"/>
                <a:gd name="T25" fmla="*/ 40 h 127"/>
                <a:gd name="T26" fmla="*/ 114 w 125"/>
                <a:gd name="T27" fmla="*/ 16 h 127"/>
                <a:gd name="T28" fmla="*/ 71 w 125"/>
                <a:gd name="T29" fmla="*/ 16 h 127"/>
                <a:gd name="T30" fmla="*/ 61 w 125"/>
                <a:gd name="T31" fmla="*/ 6 h 127"/>
                <a:gd name="T32" fmla="*/ 125 w 125"/>
                <a:gd name="T33" fmla="*/ 6 h 127"/>
                <a:gd name="T34" fmla="*/ 125 w 125"/>
                <a:gd name="T35" fmla="*/ 127 h 127"/>
                <a:gd name="T36" fmla="*/ 114 w 125"/>
                <a:gd name="T37" fmla="*/ 127 h 127"/>
                <a:gd name="T38" fmla="*/ 114 w 125"/>
                <a:gd name="T39" fmla="*/ 120 h 127"/>
                <a:gd name="T40" fmla="*/ 71 w 125"/>
                <a:gd name="T41" fmla="*/ 120 h 127"/>
                <a:gd name="T42" fmla="*/ 71 w 125"/>
                <a:gd name="T43" fmla="*/ 127 h 127"/>
                <a:gd name="T44" fmla="*/ 61 w 125"/>
                <a:gd name="T45" fmla="*/ 127 h 127"/>
                <a:gd name="T46" fmla="*/ 61 w 125"/>
                <a:gd name="T47" fmla="*/ 6 h 127"/>
                <a:gd name="T48" fmla="*/ 25 w 125"/>
                <a:gd name="T49" fmla="*/ 0 h 127"/>
                <a:gd name="T50" fmla="*/ 36 w 125"/>
                <a:gd name="T51" fmla="*/ 0 h 127"/>
                <a:gd name="T52" fmla="*/ 36 w 125"/>
                <a:gd name="T53" fmla="*/ 27 h 127"/>
                <a:gd name="T54" fmla="*/ 53 w 125"/>
                <a:gd name="T55" fmla="*/ 27 h 127"/>
                <a:gd name="T56" fmla="*/ 53 w 125"/>
                <a:gd name="T57" fmla="*/ 38 h 127"/>
                <a:gd name="T58" fmla="*/ 36 w 125"/>
                <a:gd name="T59" fmla="*/ 38 h 127"/>
                <a:gd name="T60" fmla="*/ 36 w 125"/>
                <a:gd name="T61" fmla="*/ 47 h 127"/>
                <a:gd name="T62" fmla="*/ 37 w 125"/>
                <a:gd name="T63" fmla="*/ 50 h 127"/>
                <a:gd name="T64" fmla="*/ 41 w 125"/>
                <a:gd name="T65" fmla="*/ 56 h 127"/>
                <a:gd name="T66" fmla="*/ 45 w 125"/>
                <a:gd name="T67" fmla="*/ 61 h 127"/>
                <a:gd name="T68" fmla="*/ 50 w 125"/>
                <a:gd name="T69" fmla="*/ 68 h 127"/>
                <a:gd name="T70" fmla="*/ 55 w 125"/>
                <a:gd name="T71" fmla="*/ 73 h 127"/>
                <a:gd name="T72" fmla="*/ 48 w 125"/>
                <a:gd name="T73" fmla="*/ 82 h 127"/>
                <a:gd name="T74" fmla="*/ 46 w 125"/>
                <a:gd name="T75" fmla="*/ 81 h 127"/>
                <a:gd name="T76" fmla="*/ 43 w 125"/>
                <a:gd name="T77" fmla="*/ 77 h 127"/>
                <a:gd name="T78" fmla="*/ 39 w 125"/>
                <a:gd name="T79" fmla="*/ 70 h 127"/>
                <a:gd name="T80" fmla="*/ 36 w 125"/>
                <a:gd name="T81" fmla="*/ 63 h 127"/>
                <a:gd name="T82" fmla="*/ 36 w 125"/>
                <a:gd name="T83" fmla="*/ 127 h 127"/>
                <a:gd name="T84" fmla="*/ 25 w 125"/>
                <a:gd name="T85" fmla="*/ 127 h 127"/>
                <a:gd name="T86" fmla="*/ 25 w 125"/>
                <a:gd name="T87" fmla="*/ 59 h 127"/>
                <a:gd name="T88" fmla="*/ 16 w 125"/>
                <a:gd name="T89" fmla="*/ 79 h 127"/>
                <a:gd name="T90" fmla="*/ 5 w 125"/>
                <a:gd name="T91" fmla="*/ 98 h 127"/>
                <a:gd name="T92" fmla="*/ 0 w 125"/>
                <a:gd name="T93" fmla="*/ 84 h 127"/>
                <a:gd name="T94" fmla="*/ 11 w 125"/>
                <a:gd name="T95" fmla="*/ 68 h 127"/>
                <a:gd name="T96" fmla="*/ 20 w 125"/>
                <a:gd name="T97" fmla="*/ 52 h 127"/>
                <a:gd name="T98" fmla="*/ 23 w 125"/>
                <a:gd name="T99" fmla="*/ 38 h 127"/>
                <a:gd name="T100" fmla="*/ 2 w 125"/>
                <a:gd name="T101" fmla="*/ 38 h 127"/>
                <a:gd name="T102" fmla="*/ 2 w 125"/>
                <a:gd name="T103" fmla="*/ 27 h 127"/>
                <a:gd name="T104" fmla="*/ 25 w 125"/>
                <a:gd name="T105" fmla="*/ 27 h 127"/>
                <a:gd name="T106" fmla="*/ 25 w 125"/>
                <a:gd name="T10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5" h="127">
                  <a:moveTo>
                    <a:pt x="71" y="84"/>
                  </a:moveTo>
                  <a:lnTo>
                    <a:pt x="71" y="109"/>
                  </a:lnTo>
                  <a:lnTo>
                    <a:pt x="114" y="109"/>
                  </a:lnTo>
                  <a:lnTo>
                    <a:pt x="114" y="84"/>
                  </a:lnTo>
                  <a:lnTo>
                    <a:pt x="71" y="84"/>
                  </a:lnTo>
                  <a:close/>
                  <a:moveTo>
                    <a:pt x="71" y="50"/>
                  </a:moveTo>
                  <a:lnTo>
                    <a:pt x="71" y="73"/>
                  </a:lnTo>
                  <a:lnTo>
                    <a:pt x="114" y="73"/>
                  </a:lnTo>
                  <a:lnTo>
                    <a:pt x="114" y="50"/>
                  </a:lnTo>
                  <a:lnTo>
                    <a:pt x="71" y="50"/>
                  </a:lnTo>
                  <a:close/>
                  <a:moveTo>
                    <a:pt x="71" y="16"/>
                  </a:moveTo>
                  <a:lnTo>
                    <a:pt x="71" y="40"/>
                  </a:lnTo>
                  <a:lnTo>
                    <a:pt x="114" y="40"/>
                  </a:lnTo>
                  <a:lnTo>
                    <a:pt x="114" y="16"/>
                  </a:lnTo>
                  <a:lnTo>
                    <a:pt x="71" y="16"/>
                  </a:lnTo>
                  <a:close/>
                  <a:moveTo>
                    <a:pt x="61" y="6"/>
                  </a:moveTo>
                  <a:lnTo>
                    <a:pt x="125" y="6"/>
                  </a:lnTo>
                  <a:lnTo>
                    <a:pt x="125" y="127"/>
                  </a:lnTo>
                  <a:lnTo>
                    <a:pt x="114" y="127"/>
                  </a:lnTo>
                  <a:lnTo>
                    <a:pt x="114" y="120"/>
                  </a:lnTo>
                  <a:lnTo>
                    <a:pt x="71" y="120"/>
                  </a:lnTo>
                  <a:lnTo>
                    <a:pt x="71" y="127"/>
                  </a:lnTo>
                  <a:lnTo>
                    <a:pt x="61" y="127"/>
                  </a:lnTo>
                  <a:lnTo>
                    <a:pt x="61" y="6"/>
                  </a:lnTo>
                  <a:close/>
                  <a:moveTo>
                    <a:pt x="25" y="0"/>
                  </a:moveTo>
                  <a:lnTo>
                    <a:pt x="36" y="0"/>
                  </a:lnTo>
                  <a:lnTo>
                    <a:pt x="36" y="27"/>
                  </a:lnTo>
                  <a:lnTo>
                    <a:pt x="53" y="27"/>
                  </a:lnTo>
                  <a:lnTo>
                    <a:pt x="53" y="38"/>
                  </a:lnTo>
                  <a:lnTo>
                    <a:pt x="36" y="38"/>
                  </a:lnTo>
                  <a:lnTo>
                    <a:pt x="36" y="47"/>
                  </a:lnTo>
                  <a:lnTo>
                    <a:pt x="37" y="50"/>
                  </a:lnTo>
                  <a:lnTo>
                    <a:pt x="41" y="56"/>
                  </a:lnTo>
                  <a:lnTo>
                    <a:pt x="45" y="61"/>
                  </a:lnTo>
                  <a:lnTo>
                    <a:pt x="50" y="68"/>
                  </a:lnTo>
                  <a:lnTo>
                    <a:pt x="55" y="73"/>
                  </a:lnTo>
                  <a:lnTo>
                    <a:pt x="48" y="82"/>
                  </a:lnTo>
                  <a:lnTo>
                    <a:pt x="46" y="81"/>
                  </a:lnTo>
                  <a:lnTo>
                    <a:pt x="43" y="77"/>
                  </a:lnTo>
                  <a:lnTo>
                    <a:pt x="39" y="70"/>
                  </a:lnTo>
                  <a:lnTo>
                    <a:pt x="36" y="63"/>
                  </a:lnTo>
                  <a:lnTo>
                    <a:pt x="36" y="127"/>
                  </a:lnTo>
                  <a:lnTo>
                    <a:pt x="25" y="127"/>
                  </a:lnTo>
                  <a:lnTo>
                    <a:pt x="25" y="59"/>
                  </a:lnTo>
                  <a:lnTo>
                    <a:pt x="16" y="79"/>
                  </a:lnTo>
                  <a:lnTo>
                    <a:pt x="5" y="98"/>
                  </a:lnTo>
                  <a:lnTo>
                    <a:pt x="0" y="84"/>
                  </a:lnTo>
                  <a:lnTo>
                    <a:pt x="11" y="68"/>
                  </a:lnTo>
                  <a:lnTo>
                    <a:pt x="20" y="52"/>
                  </a:lnTo>
                  <a:lnTo>
                    <a:pt x="23" y="38"/>
                  </a:lnTo>
                  <a:lnTo>
                    <a:pt x="2" y="38"/>
                  </a:lnTo>
                  <a:lnTo>
                    <a:pt x="2" y="27"/>
                  </a:lnTo>
                  <a:lnTo>
                    <a:pt x="25" y="2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35"/>
            <p:cNvSpPr>
              <a:spLocks noEditPoints="1"/>
            </p:cNvSpPr>
            <p:nvPr/>
          </p:nvSpPr>
          <p:spPr bwMode="auto">
            <a:xfrm>
              <a:off x="1604" y="1680"/>
              <a:ext cx="129" cy="129"/>
            </a:xfrm>
            <a:custGeom>
              <a:avLst/>
              <a:gdLst>
                <a:gd name="T0" fmla="*/ 129 w 129"/>
                <a:gd name="T1" fmla="*/ 57 h 129"/>
                <a:gd name="T2" fmla="*/ 72 w 129"/>
                <a:gd name="T3" fmla="*/ 66 h 129"/>
                <a:gd name="T4" fmla="*/ 66 w 129"/>
                <a:gd name="T5" fmla="*/ 75 h 129"/>
                <a:gd name="T6" fmla="*/ 123 w 129"/>
                <a:gd name="T7" fmla="*/ 91 h 129"/>
                <a:gd name="T8" fmla="*/ 120 w 129"/>
                <a:gd name="T9" fmla="*/ 120 h 129"/>
                <a:gd name="T10" fmla="*/ 116 w 129"/>
                <a:gd name="T11" fmla="*/ 125 h 129"/>
                <a:gd name="T12" fmla="*/ 107 w 129"/>
                <a:gd name="T13" fmla="*/ 127 h 129"/>
                <a:gd name="T14" fmla="*/ 88 w 129"/>
                <a:gd name="T15" fmla="*/ 116 h 129"/>
                <a:gd name="T16" fmla="*/ 107 w 129"/>
                <a:gd name="T17" fmla="*/ 116 h 129"/>
                <a:gd name="T18" fmla="*/ 109 w 129"/>
                <a:gd name="T19" fmla="*/ 113 h 129"/>
                <a:gd name="T20" fmla="*/ 111 w 129"/>
                <a:gd name="T21" fmla="*/ 107 h 129"/>
                <a:gd name="T22" fmla="*/ 113 w 129"/>
                <a:gd name="T23" fmla="*/ 95 h 129"/>
                <a:gd name="T24" fmla="*/ 104 w 129"/>
                <a:gd name="T25" fmla="*/ 84 h 129"/>
                <a:gd name="T26" fmla="*/ 80 w 129"/>
                <a:gd name="T27" fmla="*/ 116 h 129"/>
                <a:gd name="T28" fmla="*/ 57 w 129"/>
                <a:gd name="T29" fmla="*/ 120 h 129"/>
                <a:gd name="T30" fmla="*/ 86 w 129"/>
                <a:gd name="T31" fmla="*/ 97 h 129"/>
                <a:gd name="T32" fmla="*/ 82 w 129"/>
                <a:gd name="T33" fmla="*/ 84 h 129"/>
                <a:gd name="T34" fmla="*/ 57 w 129"/>
                <a:gd name="T35" fmla="*/ 109 h 129"/>
                <a:gd name="T36" fmla="*/ 38 w 129"/>
                <a:gd name="T37" fmla="*/ 120 h 129"/>
                <a:gd name="T38" fmla="*/ 43 w 129"/>
                <a:gd name="T39" fmla="*/ 105 h 129"/>
                <a:gd name="T40" fmla="*/ 72 w 129"/>
                <a:gd name="T41" fmla="*/ 84 h 129"/>
                <a:gd name="T42" fmla="*/ 52 w 129"/>
                <a:gd name="T43" fmla="*/ 89 h 129"/>
                <a:gd name="T44" fmla="*/ 39 w 129"/>
                <a:gd name="T45" fmla="*/ 98 h 129"/>
                <a:gd name="T46" fmla="*/ 31 w 129"/>
                <a:gd name="T47" fmla="*/ 91 h 129"/>
                <a:gd name="T48" fmla="*/ 61 w 129"/>
                <a:gd name="T49" fmla="*/ 66 h 129"/>
                <a:gd name="T50" fmla="*/ 39 w 129"/>
                <a:gd name="T51" fmla="*/ 57 h 129"/>
                <a:gd name="T52" fmla="*/ 57 w 129"/>
                <a:gd name="T53" fmla="*/ 41 h 129"/>
                <a:gd name="T54" fmla="*/ 109 w 129"/>
                <a:gd name="T55" fmla="*/ 31 h 129"/>
                <a:gd name="T56" fmla="*/ 57 w 129"/>
                <a:gd name="T57" fmla="*/ 13 h 129"/>
                <a:gd name="T58" fmla="*/ 109 w 129"/>
                <a:gd name="T59" fmla="*/ 24 h 129"/>
                <a:gd name="T60" fmla="*/ 57 w 129"/>
                <a:gd name="T61" fmla="*/ 13 h 129"/>
                <a:gd name="T62" fmla="*/ 120 w 129"/>
                <a:gd name="T63" fmla="*/ 6 h 129"/>
                <a:gd name="T64" fmla="*/ 48 w 129"/>
                <a:gd name="T65" fmla="*/ 49 h 129"/>
                <a:gd name="T66" fmla="*/ 16 w 129"/>
                <a:gd name="T67" fmla="*/ 0 h 129"/>
                <a:gd name="T68" fmla="*/ 27 w 129"/>
                <a:gd name="T69" fmla="*/ 29 h 129"/>
                <a:gd name="T70" fmla="*/ 39 w 129"/>
                <a:gd name="T71" fmla="*/ 40 h 129"/>
                <a:gd name="T72" fmla="*/ 27 w 129"/>
                <a:gd name="T73" fmla="*/ 81 h 129"/>
                <a:gd name="T74" fmla="*/ 38 w 129"/>
                <a:gd name="T75" fmla="*/ 75 h 129"/>
                <a:gd name="T76" fmla="*/ 41 w 129"/>
                <a:gd name="T77" fmla="*/ 84 h 129"/>
                <a:gd name="T78" fmla="*/ 2 w 129"/>
                <a:gd name="T79" fmla="*/ 102 h 129"/>
                <a:gd name="T80" fmla="*/ 6 w 129"/>
                <a:gd name="T81" fmla="*/ 88 h 129"/>
                <a:gd name="T82" fmla="*/ 16 w 129"/>
                <a:gd name="T83" fmla="*/ 84 h 129"/>
                <a:gd name="T84" fmla="*/ 2 w 129"/>
                <a:gd name="T85" fmla="*/ 40 h 129"/>
                <a:gd name="T86" fmla="*/ 16 w 129"/>
                <a:gd name="T87" fmla="*/ 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9" h="129">
                  <a:moveTo>
                    <a:pt x="39" y="57"/>
                  </a:moveTo>
                  <a:lnTo>
                    <a:pt x="129" y="57"/>
                  </a:lnTo>
                  <a:lnTo>
                    <a:pt x="129" y="66"/>
                  </a:lnTo>
                  <a:lnTo>
                    <a:pt x="72" y="66"/>
                  </a:lnTo>
                  <a:lnTo>
                    <a:pt x="68" y="70"/>
                  </a:lnTo>
                  <a:lnTo>
                    <a:pt x="66" y="75"/>
                  </a:lnTo>
                  <a:lnTo>
                    <a:pt x="123" y="75"/>
                  </a:lnTo>
                  <a:lnTo>
                    <a:pt x="123" y="91"/>
                  </a:lnTo>
                  <a:lnTo>
                    <a:pt x="121" y="107"/>
                  </a:lnTo>
                  <a:lnTo>
                    <a:pt x="120" y="120"/>
                  </a:lnTo>
                  <a:lnTo>
                    <a:pt x="118" y="121"/>
                  </a:lnTo>
                  <a:lnTo>
                    <a:pt x="116" y="125"/>
                  </a:lnTo>
                  <a:lnTo>
                    <a:pt x="113" y="127"/>
                  </a:lnTo>
                  <a:lnTo>
                    <a:pt x="107" y="127"/>
                  </a:lnTo>
                  <a:lnTo>
                    <a:pt x="89" y="127"/>
                  </a:lnTo>
                  <a:lnTo>
                    <a:pt x="88" y="116"/>
                  </a:lnTo>
                  <a:lnTo>
                    <a:pt x="105" y="116"/>
                  </a:lnTo>
                  <a:lnTo>
                    <a:pt x="107" y="116"/>
                  </a:lnTo>
                  <a:lnTo>
                    <a:pt x="109" y="114"/>
                  </a:lnTo>
                  <a:lnTo>
                    <a:pt x="109" y="113"/>
                  </a:lnTo>
                  <a:lnTo>
                    <a:pt x="111" y="111"/>
                  </a:lnTo>
                  <a:lnTo>
                    <a:pt x="111" y="107"/>
                  </a:lnTo>
                  <a:lnTo>
                    <a:pt x="113" y="102"/>
                  </a:lnTo>
                  <a:lnTo>
                    <a:pt x="113" y="95"/>
                  </a:lnTo>
                  <a:lnTo>
                    <a:pt x="113" y="84"/>
                  </a:lnTo>
                  <a:lnTo>
                    <a:pt x="104" y="84"/>
                  </a:lnTo>
                  <a:lnTo>
                    <a:pt x="95" y="102"/>
                  </a:lnTo>
                  <a:lnTo>
                    <a:pt x="80" y="116"/>
                  </a:lnTo>
                  <a:lnTo>
                    <a:pt x="63" y="129"/>
                  </a:lnTo>
                  <a:lnTo>
                    <a:pt x="57" y="120"/>
                  </a:lnTo>
                  <a:lnTo>
                    <a:pt x="73" y="109"/>
                  </a:lnTo>
                  <a:lnTo>
                    <a:pt x="86" y="97"/>
                  </a:lnTo>
                  <a:lnTo>
                    <a:pt x="95" y="84"/>
                  </a:lnTo>
                  <a:lnTo>
                    <a:pt x="82" y="84"/>
                  </a:lnTo>
                  <a:lnTo>
                    <a:pt x="70" y="98"/>
                  </a:lnTo>
                  <a:lnTo>
                    <a:pt x="57" y="109"/>
                  </a:lnTo>
                  <a:lnTo>
                    <a:pt x="47" y="116"/>
                  </a:lnTo>
                  <a:lnTo>
                    <a:pt x="38" y="120"/>
                  </a:lnTo>
                  <a:lnTo>
                    <a:pt x="32" y="111"/>
                  </a:lnTo>
                  <a:lnTo>
                    <a:pt x="43" y="105"/>
                  </a:lnTo>
                  <a:lnTo>
                    <a:pt x="57" y="98"/>
                  </a:lnTo>
                  <a:lnTo>
                    <a:pt x="72" y="84"/>
                  </a:lnTo>
                  <a:lnTo>
                    <a:pt x="59" y="84"/>
                  </a:lnTo>
                  <a:lnTo>
                    <a:pt x="52" y="89"/>
                  </a:lnTo>
                  <a:lnTo>
                    <a:pt x="45" y="95"/>
                  </a:lnTo>
                  <a:lnTo>
                    <a:pt x="39" y="98"/>
                  </a:lnTo>
                  <a:lnTo>
                    <a:pt x="36" y="100"/>
                  </a:lnTo>
                  <a:lnTo>
                    <a:pt x="31" y="91"/>
                  </a:lnTo>
                  <a:lnTo>
                    <a:pt x="48" y="81"/>
                  </a:lnTo>
                  <a:lnTo>
                    <a:pt x="61" y="66"/>
                  </a:lnTo>
                  <a:lnTo>
                    <a:pt x="39" y="66"/>
                  </a:lnTo>
                  <a:lnTo>
                    <a:pt x="39" y="57"/>
                  </a:lnTo>
                  <a:close/>
                  <a:moveTo>
                    <a:pt x="57" y="31"/>
                  </a:moveTo>
                  <a:lnTo>
                    <a:pt x="57" y="41"/>
                  </a:lnTo>
                  <a:lnTo>
                    <a:pt x="109" y="41"/>
                  </a:lnTo>
                  <a:lnTo>
                    <a:pt x="109" y="31"/>
                  </a:lnTo>
                  <a:lnTo>
                    <a:pt x="57" y="31"/>
                  </a:lnTo>
                  <a:close/>
                  <a:moveTo>
                    <a:pt x="57" y="13"/>
                  </a:moveTo>
                  <a:lnTo>
                    <a:pt x="57" y="24"/>
                  </a:lnTo>
                  <a:lnTo>
                    <a:pt x="109" y="24"/>
                  </a:lnTo>
                  <a:lnTo>
                    <a:pt x="109" y="13"/>
                  </a:lnTo>
                  <a:lnTo>
                    <a:pt x="57" y="13"/>
                  </a:lnTo>
                  <a:close/>
                  <a:moveTo>
                    <a:pt x="48" y="6"/>
                  </a:moveTo>
                  <a:lnTo>
                    <a:pt x="120" y="6"/>
                  </a:lnTo>
                  <a:lnTo>
                    <a:pt x="120" y="49"/>
                  </a:lnTo>
                  <a:lnTo>
                    <a:pt x="48" y="49"/>
                  </a:lnTo>
                  <a:lnTo>
                    <a:pt x="48" y="6"/>
                  </a:lnTo>
                  <a:close/>
                  <a:moveTo>
                    <a:pt x="16" y="0"/>
                  </a:moveTo>
                  <a:lnTo>
                    <a:pt x="27" y="0"/>
                  </a:lnTo>
                  <a:lnTo>
                    <a:pt x="27" y="29"/>
                  </a:lnTo>
                  <a:lnTo>
                    <a:pt x="39" y="29"/>
                  </a:lnTo>
                  <a:lnTo>
                    <a:pt x="39" y="40"/>
                  </a:lnTo>
                  <a:lnTo>
                    <a:pt x="27" y="40"/>
                  </a:lnTo>
                  <a:lnTo>
                    <a:pt x="27" y="81"/>
                  </a:lnTo>
                  <a:lnTo>
                    <a:pt x="34" y="77"/>
                  </a:lnTo>
                  <a:lnTo>
                    <a:pt x="38" y="75"/>
                  </a:lnTo>
                  <a:lnTo>
                    <a:pt x="41" y="73"/>
                  </a:lnTo>
                  <a:lnTo>
                    <a:pt x="41" y="84"/>
                  </a:lnTo>
                  <a:lnTo>
                    <a:pt x="23" y="93"/>
                  </a:lnTo>
                  <a:lnTo>
                    <a:pt x="2" y="102"/>
                  </a:lnTo>
                  <a:lnTo>
                    <a:pt x="0" y="89"/>
                  </a:lnTo>
                  <a:lnTo>
                    <a:pt x="6" y="88"/>
                  </a:lnTo>
                  <a:lnTo>
                    <a:pt x="11" y="86"/>
                  </a:lnTo>
                  <a:lnTo>
                    <a:pt x="16" y="84"/>
                  </a:lnTo>
                  <a:lnTo>
                    <a:pt x="16" y="40"/>
                  </a:lnTo>
                  <a:lnTo>
                    <a:pt x="2" y="40"/>
                  </a:lnTo>
                  <a:lnTo>
                    <a:pt x="2" y="29"/>
                  </a:lnTo>
                  <a:lnTo>
                    <a:pt x="16" y="2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Freeform 36"/>
            <p:cNvSpPr>
              <a:spLocks noEditPoints="1"/>
            </p:cNvSpPr>
            <p:nvPr/>
          </p:nvSpPr>
          <p:spPr bwMode="auto">
            <a:xfrm>
              <a:off x="1741" y="1680"/>
              <a:ext cx="123" cy="127"/>
            </a:xfrm>
            <a:custGeom>
              <a:avLst/>
              <a:gdLst>
                <a:gd name="T0" fmla="*/ 95 w 123"/>
                <a:gd name="T1" fmla="*/ 8 h 127"/>
                <a:gd name="T2" fmla="*/ 84 w 123"/>
                <a:gd name="T3" fmla="*/ 97 h 127"/>
                <a:gd name="T4" fmla="*/ 111 w 123"/>
                <a:gd name="T5" fmla="*/ 0 h 127"/>
                <a:gd name="T6" fmla="*/ 123 w 123"/>
                <a:gd name="T7" fmla="*/ 116 h 127"/>
                <a:gd name="T8" fmla="*/ 120 w 123"/>
                <a:gd name="T9" fmla="*/ 123 h 127"/>
                <a:gd name="T10" fmla="*/ 116 w 123"/>
                <a:gd name="T11" fmla="*/ 127 h 127"/>
                <a:gd name="T12" fmla="*/ 111 w 123"/>
                <a:gd name="T13" fmla="*/ 127 h 127"/>
                <a:gd name="T14" fmla="*/ 90 w 123"/>
                <a:gd name="T15" fmla="*/ 114 h 127"/>
                <a:gd name="T16" fmla="*/ 111 w 123"/>
                <a:gd name="T17" fmla="*/ 114 h 127"/>
                <a:gd name="T18" fmla="*/ 111 w 123"/>
                <a:gd name="T19" fmla="*/ 113 h 127"/>
                <a:gd name="T20" fmla="*/ 34 w 123"/>
                <a:gd name="T21" fmla="*/ 0 h 127"/>
                <a:gd name="T22" fmla="*/ 45 w 123"/>
                <a:gd name="T23" fmla="*/ 16 h 127"/>
                <a:gd name="T24" fmla="*/ 75 w 123"/>
                <a:gd name="T25" fmla="*/ 25 h 127"/>
                <a:gd name="T26" fmla="*/ 45 w 123"/>
                <a:gd name="T27" fmla="*/ 41 h 127"/>
                <a:gd name="T28" fmla="*/ 77 w 123"/>
                <a:gd name="T29" fmla="*/ 52 h 127"/>
                <a:gd name="T30" fmla="*/ 45 w 123"/>
                <a:gd name="T31" fmla="*/ 66 h 127"/>
                <a:gd name="T32" fmla="*/ 74 w 123"/>
                <a:gd name="T33" fmla="*/ 109 h 127"/>
                <a:gd name="T34" fmla="*/ 72 w 123"/>
                <a:gd name="T35" fmla="*/ 114 h 127"/>
                <a:gd name="T36" fmla="*/ 65 w 123"/>
                <a:gd name="T37" fmla="*/ 118 h 127"/>
                <a:gd name="T38" fmla="*/ 50 w 123"/>
                <a:gd name="T39" fmla="*/ 107 h 127"/>
                <a:gd name="T40" fmla="*/ 61 w 123"/>
                <a:gd name="T41" fmla="*/ 105 h 127"/>
                <a:gd name="T42" fmla="*/ 63 w 123"/>
                <a:gd name="T43" fmla="*/ 102 h 127"/>
                <a:gd name="T44" fmla="*/ 45 w 123"/>
                <a:gd name="T45" fmla="*/ 75 h 127"/>
                <a:gd name="T46" fmla="*/ 34 w 123"/>
                <a:gd name="T47" fmla="*/ 127 h 127"/>
                <a:gd name="T48" fmla="*/ 17 w 123"/>
                <a:gd name="T49" fmla="*/ 75 h 127"/>
                <a:gd name="T50" fmla="*/ 8 w 123"/>
                <a:gd name="T51" fmla="*/ 118 h 127"/>
                <a:gd name="T52" fmla="*/ 34 w 123"/>
                <a:gd name="T53" fmla="*/ 66 h 127"/>
                <a:gd name="T54" fmla="*/ 0 w 123"/>
                <a:gd name="T55" fmla="*/ 52 h 127"/>
                <a:gd name="T56" fmla="*/ 34 w 123"/>
                <a:gd name="T57" fmla="*/ 41 h 127"/>
                <a:gd name="T58" fmla="*/ 18 w 123"/>
                <a:gd name="T59" fmla="*/ 25 h 127"/>
                <a:gd name="T60" fmla="*/ 13 w 123"/>
                <a:gd name="T61" fmla="*/ 36 h 127"/>
                <a:gd name="T62" fmla="*/ 2 w 123"/>
                <a:gd name="T63" fmla="*/ 34 h 127"/>
                <a:gd name="T64" fmla="*/ 9 w 123"/>
                <a:gd name="T65" fmla="*/ 16 h 127"/>
                <a:gd name="T66" fmla="*/ 24 w 123"/>
                <a:gd name="T67" fmla="*/ 4 h 127"/>
                <a:gd name="T68" fmla="*/ 22 w 123"/>
                <a:gd name="T69" fmla="*/ 16 h 127"/>
                <a:gd name="T70" fmla="*/ 34 w 123"/>
                <a:gd name="T7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3" h="127">
                  <a:moveTo>
                    <a:pt x="84" y="8"/>
                  </a:moveTo>
                  <a:lnTo>
                    <a:pt x="95" y="8"/>
                  </a:lnTo>
                  <a:lnTo>
                    <a:pt x="95" y="97"/>
                  </a:lnTo>
                  <a:lnTo>
                    <a:pt x="84" y="97"/>
                  </a:lnTo>
                  <a:lnTo>
                    <a:pt x="84" y="8"/>
                  </a:lnTo>
                  <a:close/>
                  <a:moveTo>
                    <a:pt x="111" y="0"/>
                  </a:moveTo>
                  <a:lnTo>
                    <a:pt x="123" y="0"/>
                  </a:lnTo>
                  <a:lnTo>
                    <a:pt x="123" y="116"/>
                  </a:lnTo>
                  <a:lnTo>
                    <a:pt x="122" y="121"/>
                  </a:lnTo>
                  <a:lnTo>
                    <a:pt x="120" y="123"/>
                  </a:lnTo>
                  <a:lnTo>
                    <a:pt x="118" y="125"/>
                  </a:lnTo>
                  <a:lnTo>
                    <a:pt x="116" y="127"/>
                  </a:lnTo>
                  <a:lnTo>
                    <a:pt x="113" y="127"/>
                  </a:lnTo>
                  <a:lnTo>
                    <a:pt x="111" y="127"/>
                  </a:lnTo>
                  <a:lnTo>
                    <a:pt x="93" y="127"/>
                  </a:lnTo>
                  <a:lnTo>
                    <a:pt x="90" y="114"/>
                  </a:lnTo>
                  <a:lnTo>
                    <a:pt x="107" y="116"/>
                  </a:lnTo>
                  <a:lnTo>
                    <a:pt x="111" y="114"/>
                  </a:lnTo>
                  <a:lnTo>
                    <a:pt x="111" y="114"/>
                  </a:lnTo>
                  <a:lnTo>
                    <a:pt x="111" y="113"/>
                  </a:lnTo>
                  <a:lnTo>
                    <a:pt x="111" y="0"/>
                  </a:lnTo>
                  <a:close/>
                  <a:moveTo>
                    <a:pt x="34" y="0"/>
                  </a:moveTo>
                  <a:lnTo>
                    <a:pt x="45" y="0"/>
                  </a:lnTo>
                  <a:lnTo>
                    <a:pt x="45" y="16"/>
                  </a:lnTo>
                  <a:lnTo>
                    <a:pt x="75" y="16"/>
                  </a:lnTo>
                  <a:lnTo>
                    <a:pt x="75" y="25"/>
                  </a:lnTo>
                  <a:lnTo>
                    <a:pt x="45" y="25"/>
                  </a:lnTo>
                  <a:lnTo>
                    <a:pt x="45" y="41"/>
                  </a:lnTo>
                  <a:lnTo>
                    <a:pt x="77" y="41"/>
                  </a:lnTo>
                  <a:lnTo>
                    <a:pt x="77" y="52"/>
                  </a:lnTo>
                  <a:lnTo>
                    <a:pt x="45" y="52"/>
                  </a:lnTo>
                  <a:lnTo>
                    <a:pt x="45" y="66"/>
                  </a:lnTo>
                  <a:lnTo>
                    <a:pt x="74" y="66"/>
                  </a:lnTo>
                  <a:lnTo>
                    <a:pt x="74" y="109"/>
                  </a:lnTo>
                  <a:lnTo>
                    <a:pt x="74" y="113"/>
                  </a:lnTo>
                  <a:lnTo>
                    <a:pt x="72" y="114"/>
                  </a:lnTo>
                  <a:lnTo>
                    <a:pt x="68" y="116"/>
                  </a:lnTo>
                  <a:lnTo>
                    <a:pt x="65" y="118"/>
                  </a:lnTo>
                  <a:lnTo>
                    <a:pt x="52" y="118"/>
                  </a:lnTo>
                  <a:lnTo>
                    <a:pt x="50" y="107"/>
                  </a:lnTo>
                  <a:lnTo>
                    <a:pt x="59" y="107"/>
                  </a:lnTo>
                  <a:lnTo>
                    <a:pt x="61" y="105"/>
                  </a:lnTo>
                  <a:lnTo>
                    <a:pt x="63" y="105"/>
                  </a:lnTo>
                  <a:lnTo>
                    <a:pt x="63" y="102"/>
                  </a:lnTo>
                  <a:lnTo>
                    <a:pt x="63" y="75"/>
                  </a:lnTo>
                  <a:lnTo>
                    <a:pt x="45" y="75"/>
                  </a:lnTo>
                  <a:lnTo>
                    <a:pt x="45" y="127"/>
                  </a:lnTo>
                  <a:lnTo>
                    <a:pt x="34" y="127"/>
                  </a:lnTo>
                  <a:lnTo>
                    <a:pt x="34" y="75"/>
                  </a:lnTo>
                  <a:lnTo>
                    <a:pt x="17" y="75"/>
                  </a:lnTo>
                  <a:lnTo>
                    <a:pt x="17" y="118"/>
                  </a:lnTo>
                  <a:lnTo>
                    <a:pt x="8" y="118"/>
                  </a:lnTo>
                  <a:lnTo>
                    <a:pt x="8" y="66"/>
                  </a:lnTo>
                  <a:lnTo>
                    <a:pt x="34" y="66"/>
                  </a:lnTo>
                  <a:lnTo>
                    <a:pt x="34" y="52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4" y="41"/>
                  </a:lnTo>
                  <a:lnTo>
                    <a:pt x="34" y="25"/>
                  </a:lnTo>
                  <a:lnTo>
                    <a:pt x="18" y="25"/>
                  </a:lnTo>
                  <a:lnTo>
                    <a:pt x="15" y="33"/>
                  </a:lnTo>
                  <a:lnTo>
                    <a:pt x="13" y="36"/>
                  </a:lnTo>
                  <a:lnTo>
                    <a:pt x="11" y="40"/>
                  </a:lnTo>
                  <a:lnTo>
                    <a:pt x="2" y="34"/>
                  </a:lnTo>
                  <a:lnTo>
                    <a:pt x="6" y="27"/>
                  </a:lnTo>
                  <a:lnTo>
                    <a:pt x="9" y="16"/>
                  </a:lnTo>
                  <a:lnTo>
                    <a:pt x="13" y="2"/>
                  </a:lnTo>
                  <a:lnTo>
                    <a:pt x="24" y="4"/>
                  </a:lnTo>
                  <a:lnTo>
                    <a:pt x="22" y="9"/>
                  </a:lnTo>
                  <a:lnTo>
                    <a:pt x="22" y="16"/>
                  </a:lnTo>
                  <a:lnTo>
                    <a:pt x="34" y="1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2563" y="1688"/>
              <a:ext cx="34" cy="108"/>
            </a:xfrm>
            <a:custGeom>
              <a:avLst/>
              <a:gdLst>
                <a:gd name="T0" fmla="*/ 0 w 34"/>
                <a:gd name="T1" fmla="*/ 0 h 108"/>
                <a:gd name="T2" fmla="*/ 34 w 34"/>
                <a:gd name="T3" fmla="*/ 0 h 108"/>
                <a:gd name="T4" fmla="*/ 34 w 34"/>
                <a:gd name="T5" fmla="*/ 108 h 108"/>
                <a:gd name="T6" fmla="*/ 20 w 34"/>
                <a:gd name="T7" fmla="*/ 108 h 108"/>
                <a:gd name="T8" fmla="*/ 20 w 34"/>
                <a:gd name="T9" fmla="*/ 12 h 108"/>
                <a:gd name="T10" fmla="*/ 0 w 34"/>
                <a:gd name="T11" fmla="*/ 12 h 108"/>
                <a:gd name="T12" fmla="*/ 0 w 34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08">
                  <a:moveTo>
                    <a:pt x="0" y="0"/>
                  </a:moveTo>
                  <a:lnTo>
                    <a:pt x="34" y="0"/>
                  </a:lnTo>
                  <a:lnTo>
                    <a:pt x="34" y="108"/>
                  </a:lnTo>
                  <a:lnTo>
                    <a:pt x="20" y="108"/>
                  </a:lnTo>
                  <a:lnTo>
                    <a:pt x="20" y="12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Freeform 38"/>
            <p:cNvSpPr>
              <a:spLocks noEditPoints="1"/>
            </p:cNvSpPr>
            <p:nvPr/>
          </p:nvSpPr>
          <p:spPr bwMode="auto">
            <a:xfrm>
              <a:off x="2645" y="1688"/>
              <a:ext cx="88" cy="108"/>
            </a:xfrm>
            <a:custGeom>
              <a:avLst/>
              <a:gdLst>
                <a:gd name="T0" fmla="*/ 43 w 88"/>
                <a:gd name="T1" fmla="*/ 10 h 108"/>
                <a:gd name="T2" fmla="*/ 29 w 88"/>
                <a:gd name="T3" fmla="*/ 12 h 108"/>
                <a:gd name="T4" fmla="*/ 20 w 88"/>
                <a:gd name="T5" fmla="*/ 19 h 108"/>
                <a:gd name="T6" fmla="*/ 15 w 88"/>
                <a:gd name="T7" fmla="*/ 32 h 108"/>
                <a:gd name="T8" fmla="*/ 13 w 88"/>
                <a:gd name="T9" fmla="*/ 55 h 108"/>
                <a:gd name="T10" fmla="*/ 15 w 88"/>
                <a:gd name="T11" fmla="*/ 76 h 108"/>
                <a:gd name="T12" fmla="*/ 20 w 88"/>
                <a:gd name="T13" fmla="*/ 89 h 108"/>
                <a:gd name="T14" fmla="*/ 29 w 88"/>
                <a:gd name="T15" fmla="*/ 96 h 108"/>
                <a:gd name="T16" fmla="*/ 45 w 88"/>
                <a:gd name="T17" fmla="*/ 97 h 108"/>
                <a:gd name="T18" fmla="*/ 59 w 88"/>
                <a:gd name="T19" fmla="*/ 96 h 108"/>
                <a:gd name="T20" fmla="*/ 70 w 88"/>
                <a:gd name="T21" fmla="*/ 89 h 108"/>
                <a:gd name="T22" fmla="*/ 73 w 88"/>
                <a:gd name="T23" fmla="*/ 76 h 108"/>
                <a:gd name="T24" fmla="*/ 75 w 88"/>
                <a:gd name="T25" fmla="*/ 55 h 108"/>
                <a:gd name="T26" fmla="*/ 73 w 88"/>
                <a:gd name="T27" fmla="*/ 35 h 108"/>
                <a:gd name="T28" fmla="*/ 72 w 88"/>
                <a:gd name="T29" fmla="*/ 23 h 108"/>
                <a:gd name="T30" fmla="*/ 66 w 88"/>
                <a:gd name="T31" fmla="*/ 16 h 108"/>
                <a:gd name="T32" fmla="*/ 57 w 88"/>
                <a:gd name="T33" fmla="*/ 12 h 108"/>
                <a:gd name="T34" fmla="*/ 43 w 88"/>
                <a:gd name="T35" fmla="*/ 10 h 108"/>
                <a:gd name="T36" fmla="*/ 45 w 88"/>
                <a:gd name="T37" fmla="*/ 0 h 108"/>
                <a:gd name="T38" fmla="*/ 61 w 88"/>
                <a:gd name="T39" fmla="*/ 1 h 108"/>
                <a:gd name="T40" fmla="*/ 73 w 88"/>
                <a:gd name="T41" fmla="*/ 5 h 108"/>
                <a:gd name="T42" fmla="*/ 82 w 88"/>
                <a:gd name="T43" fmla="*/ 16 h 108"/>
                <a:gd name="T44" fmla="*/ 86 w 88"/>
                <a:gd name="T45" fmla="*/ 32 h 108"/>
                <a:gd name="T46" fmla="*/ 88 w 88"/>
                <a:gd name="T47" fmla="*/ 55 h 108"/>
                <a:gd name="T48" fmla="*/ 86 w 88"/>
                <a:gd name="T49" fmla="*/ 76 h 108"/>
                <a:gd name="T50" fmla="*/ 82 w 88"/>
                <a:gd name="T51" fmla="*/ 92 h 108"/>
                <a:gd name="T52" fmla="*/ 73 w 88"/>
                <a:gd name="T53" fmla="*/ 103 h 108"/>
                <a:gd name="T54" fmla="*/ 61 w 88"/>
                <a:gd name="T55" fmla="*/ 106 h 108"/>
                <a:gd name="T56" fmla="*/ 45 w 88"/>
                <a:gd name="T57" fmla="*/ 108 h 108"/>
                <a:gd name="T58" fmla="*/ 27 w 88"/>
                <a:gd name="T59" fmla="*/ 106 h 108"/>
                <a:gd name="T60" fmla="*/ 15 w 88"/>
                <a:gd name="T61" fmla="*/ 103 h 108"/>
                <a:gd name="T62" fmla="*/ 6 w 88"/>
                <a:gd name="T63" fmla="*/ 92 h 108"/>
                <a:gd name="T64" fmla="*/ 2 w 88"/>
                <a:gd name="T65" fmla="*/ 76 h 108"/>
                <a:gd name="T66" fmla="*/ 0 w 88"/>
                <a:gd name="T67" fmla="*/ 53 h 108"/>
                <a:gd name="T68" fmla="*/ 2 w 88"/>
                <a:gd name="T69" fmla="*/ 32 h 108"/>
                <a:gd name="T70" fmla="*/ 6 w 88"/>
                <a:gd name="T71" fmla="*/ 16 h 108"/>
                <a:gd name="T72" fmla="*/ 15 w 88"/>
                <a:gd name="T73" fmla="*/ 5 h 108"/>
                <a:gd name="T74" fmla="*/ 27 w 88"/>
                <a:gd name="T75" fmla="*/ 1 h 108"/>
                <a:gd name="T76" fmla="*/ 45 w 88"/>
                <a:gd name="T7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8" h="108">
                  <a:moveTo>
                    <a:pt x="43" y="10"/>
                  </a:moveTo>
                  <a:lnTo>
                    <a:pt x="29" y="12"/>
                  </a:lnTo>
                  <a:lnTo>
                    <a:pt x="20" y="19"/>
                  </a:lnTo>
                  <a:lnTo>
                    <a:pt x="15" y="32"/>
                  </a:lnTo>
                  <a:lnTo>
                    <a:pt x="13" y="55"/>
                  </a:lnTo>
                  <a:lnTo>
                    <a:pt x="15" y="76"/>
                  </a:lnTo>
                  <a:lnTo>
                    <a:pt x="20" y="89"/>
                  </a:lnTo>
                  <a:lnTo>
                    <a:pt x="29" y="96"/>
                  </a:lnTo>
                  <a:lnTo>
                    <a:pt x="45" y="97"/>
                  </a:lnTo>
                  <a:lnTo>
                    <a:pt x="59" y="96"/>
                  </a:lnTo>
                  <a:lnTo>
                    <a:pt x="70" y="89"/>
                  </a:lnTo>
                  <a:lnTo>
                    <a:pt x="73" y="76"/>
                  </a:lnTo>
                  <a:lnTo>
                    <a:pt x="75" y="55"/>
                  </a:lnTo>
                  <a:lnTo>
                    <a:pt x="73" y="35"/>
                  </a:lnTo>
                  <a:lnTo>
                    <a:pt x="72" y="23"/>
                  </a:lnTo>
                  <a:lnTo>
                    <a:pt x="66" y="16"/>
                  </a:lnTo>
                  <a:lnTo>
                    <a:pt x="57" y="12"/>
                  </a:lnTo>
                  <a:lnTo>
                    <a:pt x="43" y="10"/>
                  </a:lnTo>
                  <a:close/>
                  <a:moveTo>
                    <a:pt x="45" y="0"/>
                  </a:moveTo>
                  <a:lnTo>
                    <a:pt x="61" y="1"/>
                  </a:lnTo>
                  <a:lnTo>
                    <a:pt x="73" y="5"/>
                  </a:lnTo>
                  <a:lnTo>
                    <a:pt x="82" y="16"/>
                  </a:lnTo>
                  <a:lnTo>
                    <a:pt x="86" y="32"/>
                  </a:lnTo>
                  <a:lnTo>
                    <a:pt x="88" y="55"/>
                  </a:lnTo>
                  <a:lnTo>
                    <a:pt x="86" y="76"/>
                  </a:lnTo>
                  <a:lnTo>
                    <a:pt x="82" y="92"/>
                  </a:lnTo>
                  <a:lnTo>
                    <a:pt x="73" y="103"/>
                  </a:lnTo>
                  <a:lnTo>
                    <a:pt x="61" y="106"/>
                  </a:lnTo>
                  <a:lnTo>
                    <a:pt x="45" y="108"/>
                  </a:lnTo>
                  <a:lnTo>
                    <a:pt x="27" y="106"/>
                  </a:lnTo>
                  <a:lnTo>
                    <a:pt x="15" y="103"/>
                  </a:lnTo>
                  <a:lnTo>
                    <a:pt x="6" y="92"/>
                  </a:lnTo>
                  <a:lnTo>
                    <a:pt x="2" y="76"/>
                  </a:lnTo>
                  <a:lnTo>
                    <a:pt x="0" y="53"/>
                  </a:lnTo>
                  <a:lnTo>
                    <a:pt x="2" y="32"/>
                  </a:lnTo>
                  <a:lnTo>
                    <a:pt x="6" y="16"/>
                  </a:lnTo>
                  <a:lnTo>
                    <a:pt x="15" y="5"/>
                  </a:lnTo>
                  <a:lnTo>
                    <a:pt x="27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Freeform 39"/>
            <p:cNvSpPr>
              <a:spLocks noEditPoints="1"/>
            </p:cNvSpPr>
            <p:nvPr/>
          </p:nvSpPr>
          <p:spPr bwMode="auto">
            <a:xfrm>
              <a:off x="2749" y="1688"/>
              <a:ext cx="87" cy="108"/>
            </a:xfrm>
            <a:custGeom>
              <a:avLst/>
              <a:gdLst>
                <a:gd name="T0" fmla="*/ 44 w 87"/>
                <a:gd name="T1" fmla="*/ 10 h 108"/>
                <a:gd name="T2" fmla="*/ 28 w 87"/>
                <a:gd name="T3" fmla="*/ 12 h 108"/>
                <a:gd name="T4" fmla="*/ 19 w 87"/>
                <a:gd name="T5" fmla="*/ 19 h 108"/>
                <a:gd name="T6" fmla="*/ 14 w 87"/>
                <a:gd name="T7" fmla="*/ 32 h 108"/>
                <a:gd name="T8" fmla="*/ 12 w 87"/>
                <a:gd name="T9" fmla="*/ 55 h 108"/>
                <a:gd name="T10" fmla="*/ 14 w 87"/>
                <a:gd name="T11" fmla="*/ 76 h 108"/>
                <a:gd name="T12" fmla="*/ 19 w 87"/>
                <a:gd name="T13" fmla="*/ 89 h 108"/>
                <a:gd name="T14" fmla="*/ 28 w 87"/>
                <a:gd name="T15" fmla="*/ 96 h 108"/>
                <a:gd name="T16" fmla="*/ 44 w 87"/>
                <a:gd name="T17" fmla="*/ 97 h 108"/>
                <a:gd name="T18" fmla="*/ 59 w 87"/>
                <a:gd name="T19" fmla="*/ 96 h 108"/>
                <a:gd name="T20" fmla="*/ 69 w 87"/>
                <a:gd name="T21" fmla="*/ 89 h 108"/>
                <a:gd name="T22" fmla="*/ 73 w 87"/>
                <a:gd name="T23" fmla="*/ 76 h 108"/>
                <a:gd name="T24" fmla="*/ 75 w 87"/>
                <a:gd name="T25" fmla="*/ 55 h 108"/>
                <a:gd name="T26" fmla="*/ 73 w 87"/>
                <a:gd name="T27" fmla="*/ 35 h 108"/>
                <a:gd name="T28" fmla="*/ 71 w 87"/>
                <a:gd name="T29" fmla="*/ 23 h 108"/>
                <a:gd name="T30" fmla="*/ 66 w 87"/>
                <a:gd name="T31" fmla="*/ 16 h 108"/>
                <a:gd name="T32" fmla="*/ 57 w 87"/>
                <a:gd name="T33" fmla="*/ 12 h 108"/>
                <a:gd name="T34" fmla="*/ 44 w 87"/>
                <a:gd name="T35" fmla="*/ 10 h 108"/>
                <a:gd name="T36" fmla="*/ 44 w 87"/>
                <a:gd name="T37" fmla="*/ 0 h 108"/>
                <a:gd name="T38" fmla="*/ 60 w 87"/>
                <a:gd name="T39" fmla="*/ 1 h 108"/>
                <a:gd name="T40" fmla="*/ 73 w 87"/>
                <a:gd name="T41" fmla="*/ 5 h 108"/>
                <a:gd name="T42" fmla="*/ 82 w 87"/>
                <a:gd name="T43" fmla="*/ 16 h 108"/>
                <a:gd name="T44" fmla="*/ 85 w 87"/>
                <a:gd name="T45" fmla="*/ 32 h 108"/>
                <a:gd name="T46" fmla="*/ 87 w 87"/>
                <a:gd name="T47" fmla="*/ 55 h 108"/>
                <a:gd name="T48" fmla="*/ 85 w 87"/>
                <a:gd name="T49" fmla="*/ 76 h 108"/>
                <a:gd name="T50" fmla="*/ 82 w 87"/>
                <a:gd name="T51" fmla="*/ 92 h 108"/>
                <a:gd name="T52" fmla="*/ 73 w 87"/>
                <a:gd name="T53" fmla="*/ 103 h 108"/>
                <a:gd name="T54" fmla="*/ 60 w 87"/>
                <a:gd name="T55" fmla="*/ 106 h 108"/>
                <a:gd name="T56" fmla="*/ 44 w 87"/>
                <a:gd name="T57" fmla="*/ 108 h 108"/>
                <a:gd name="T58" fmla="*/ 26 w 87"/>
                <a:gd name="T59" fmla="*/ 106 h 108"/>
                <a:gd name="T60" fmla="*/ 14 w 87"/>
                <a:gd name="T61" fmla="*/ 103 h 108"/>
                <a:gd name="T62" fmla="*/ 5 w 87"/>
                <a:gd name="T63" fmla="*/ 92 h 108"/>
                <a:gd name="T64" fmla="*/ 2 w 87"/>
                <a:gd name="T65" fmla="*/ 76 h 108"/>
                <a:gd name="T66" fmla="*/ 0 w 87"/>
                <a:gd name="T67" fmla="*/ 53 h 108"/>
                <a:gd name="T68" fmla="*/ 2 w 87"/>
                <a:gd name="T69" fmla="*/ 32 h 108"/>
                <a:gd name="T70" fmla="*/ 5 w 87"/>
                <a:gd name="T71" fmla="*/ 16 h 108"/>
                <a:gd name="T72" fmla="*/ 14 w 87"/>
                <a:gd name="T73" fmla="*/ 5 h 108"/>
                <a:gd name="T74" fmla="*/ 26 w 87"/>
                <a:gd name="T75" fmla="*/ 1 h 108"/>
                <a:gd name="T76" fmla="*/ 44 w 87"/>
                <a:gd name="T7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7" h="108">
                  <a:moveTo>
                    <a:pt x="44" y="10"/>
                  </a:moveTo>
                  <a:lnTo>
                    <a:pt x="28" y="12"/>
                  </a:lnTo>
                  <a:lnTo>
                    <a:pt x="19" y="19"/>
                  </a:lnTo>
                  <a:lnTo>
                    <a:pt x="14" y="32"/>
                  </a:lnTo>
                  <a:lnTo>
                    <a:pt x="12" y="55"/>
                  </a:lnTo>
                  <a:lnTo>
                    <a:pt x="14" y="76"/>
                  </a:lnTo>
                  <a:lnTo>
                    <a:pt x="19" y="89"/>
                  </a:lnTo>
                  <a:lnTo>
                    <a:pt x="28" y="96"/>
                  </a:lnTo>
                  <a:lnTo>
                    <a:pt x="44" y="97"/>
                  </a:lnTo>
                  <a:lnTo>
                    <a:pt x="59" y="96"/>
                  </a:lnTo>
                  <a:lnTo>
                    <a:pt x="69" y="89"/>
                  </a:lnTo>
                  <a:lnTo>
                    <a:pt x="73" y="76"/>
                  </a:lnTo>
                  <a:lnTo>
                    <a:pt x="75" y="55"/>
                  </a:lnTo>
                  <a:lnTo>
                    <a:pt x="73" y="35"/>
                  </a:lnTo>
                  <a:lnTo>
                    <a:pt x="71" y="23"/>
                  </a:lnTo>
                  <a:lnTo>
                    <a:pt x="66" y="16"/>
                  </a:lnTo>
                  <a:lnTo>
                    <a:pt x="57" y="12"/>
                  </a:lnTo>
                  <a:lnTo>
                    <a:pt x="44" y="10"/>
                  </a:lnTo>
                  <a:close/>
                  <a:moveTo>
                    <a:pt x="44" y="0"/>
                  </a:moveTo>
                  <a:lnTo>
                    <a:pt x="60" y="1"/>
                  </a:lnTo>
                  <a:lnTo>
                    <a:pt x="73" y="5"/>
                  </a:lnTo>
                  <a:lnTo>
                    <a:pt x="82" y="16"/>
                  </a:lnTo>
                  <a:lnTo>
                    <a:pt x="85" y="32"/>
                  </a:lnTo>
                  <a:lnTo>
                    <a:pt x="87" y="55"/>
                  </a:lnTo>
                  <a:lnTo>
                    <a:pt x="85" y="76"/>
                  </a:lnTo>
                  <a:lnTo>
                    <a:pt x="82" y="92"/>
                  </a:lnTo>
                  <a:lnTo>
                    <a:pt x="73" y="103"/>
                  </a:lnTo>
                  <a:lnTo>
                    <a:pt x="60" y="106"/>
                  </a:lnTo>
                  <a:lnTo>
                    <a:pt x="44" y="108"/>
                  </a:lnTo>
                  <a:lnTo>
                    <a:pt x="26" y="106"/>
                  </a:lnTo>
                  <a:lnTo>
                    <a:pt x="14" y="103"/>
                  </a:lnTo>
                  <a:lnTo>
                    <a:pt x="5" y="92"/>
                  </a:lnTo>
                  <a:lnTo>
                    <a:pt x="2" y="76"/>
                  </a:lnTo>
                  <a:lnTo>
                    <a:pt x="0" y="53"/>
                  </a:lnTo>
                  <a:lnTo>
                    <a:pt x="2" y="32"/>
                  </a:lnTo>
                  <a:lnTo>
                    <a:pt x="5" y="16"/>
                  </a:lnTo>
                  <a:lnTo>
                    <a:pt x="14" y="5"/>
                  </a:lnTo>
                  <a:lnTo>
                    <a:pt x="26" y="1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40"/>
            <p:cNvSpPr>
              <a:spLocks noEditPoints="1"/>
            </p:cNvSpPr>
            <p:nvPr/>
          </p:nvSpPr>
          <p:spPr bwMode="auto">
            <a:xfrm>
              <a:off x="2854" y="1686"/>
              <a:ext cx="116" cy="121"/>
            </a:xfrm>
            <a:custGeom>
              <a:avLst/>
              <a:gdLst>
                <a:gd name="T0" fmla="*/ 64 w 116"/>
                <a:gd name="T1" fmla="*/ 10 h 121"/>
                <a:gd name="T2" fmla="*/ 64 w 116"/>
                <a:gd name="T3" fmla="*/ 57 h 121"/>
                <a:gd name="T4" fmla="*/ 105 w 116"/>
                <a:gd name="T5" fmla="*/ 57 h 121"/>
                <a:gd name="T6" fmla="*/ 105 w 116"/>
                <a:gd name="T7" fmla="*/ 10 h 121"/>
                <a:gd name="T8" fmla="*/ 64 w 116"/>
                <a:gd name="T9" fmla="*/ 10 h 121"/>
                <a:gd name="T10" fmla="*/ 12 w 116"/>
                <a:gd name="T11" fmla="*/ 10 h 121"/>
                <a:gd name="T12" fmla="*/ 12 w 116"/>
                <a:gd name="T13" fmla="*/ 57 h 121"/>
                <a:gd name="T14" fmla="*/ 53 w 116"/>
                <a:gd name="T15" fmla="*/ 57 h 121"/>
                <a:gd name="T16" fmla="*/ 53 w 116"/>
                <a:gd name="T17" fmla="*/ 10 h 121"/>
                <a:gd name="T18" fmla="*/ 12 w 116"/>
                <a:gd name="T19" fmla="*/ 10 h 121"/>
                <a:gd name="T20" fmla="*/ 0 w 116"/>
                <a:gd name="T21" fmla="*/ 0 h 121"/>
                <a:gd name="T22" fmla="*/ 116 w 116"/>
                <a:gd name="T23" fmla="*/ 0 h 121"/>
                <a:gd name="T24" fmla="*/ 116 w 116"/>
                <a:gd name="T25" fmla="*/ 110 h 121"/>
                <a:gd name="T26" fmla="*/ 116 w 116"/>
                <a:gd name="T27" fmla="*/ 114 h 121"/>
                <a:gd name="T28" fmla="*/ 112 w 116"/>
                <a:gd name="T29" fmla="*/ 117 h 121"/>
                <a:gd name="T30" fmla="*/ 109 w 116"/>
                <a:gd name="T31" fmla="*/ 121 h 121"/>
                <a:gd name="T32" fmla="*/ 103 w 116"/>
                <a:gd name="T33" fmla="*/ 121 h 121"/>
                <a:gd name="T34" fmla="*/ 82 w 116"/>
                <a:gd name="T35" fmla="*/ 121 h 121"/>
                <a:gd name="T36" fmla="*/ 78 w 116"/>
                <a:gd name="T37" fmla="*/ 110 h 121"/>
                <a:gd name="T38" fmla="*/ 102 w 116"/>
                <a:gd name="T39" fmla="*/ 110 h 121"/>
                <a:gd name="T40" fmla="*/ 103 w 116"/>
                <a:gd name="T41" fmla="*/ 110 h 121"/>
                <a:gd name="T42" fmla="*/ 105 w 116"/>
                <a:gd name="T43" fmla="*/ 108 h 121"/>
                <a:gd name="T44" fmla="*/ 105 w 116"/>
                <a:gd name="T45" fmla="*/ 107 h 121"/>
                <a:gd name="T46" fmla="*/ 105 w 116"/>
                <a:gd name="T47" fmla="*/ 67 h 121"/>
                <a:gd name="T48" fmla="*/ 12 w 116"/>
                <a:gd name="T49" fmla="*/ 67 h 121"/>
                <a:gd name="T50" fmla="*/ 12 w 116"/>
                <a:gd name="T51" fmla="*/ 121 h 121"/>
                <a:gd name="T52" fmla="*/ 0 w 116"/>
                <a:gd name="T53" fmla="*/ 121 h 121"/>
                <a:gd name="T54" fmla="*/ 0 w 116"/>
                <a:gd name="T5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21">
                  <a:moveTo>
                    <a:pt x="64" y="10"/>
                  </a:moveTo>
                  <a:lnTo>
                    <a:pt x="64" y="57"/>
                  </a:lnTo>
                  <a:lnTo>
                    <a:pt x="105" y="57"/>
                  </a:lnTo>
                  <a:lnTo>
                    <a:pt x="105" y="10"/>
                  </a:lnTo>
                  <a:lnTo>
                    <a:pt x="64" y="10"/>
                  </a:lnTo>
                  <a:close/>
                  <a:moveTo>
                    <a:pt x="12" y="10"/>
                  </a:moveTo>
                  <a:lnTo>
                    <a:pt x="12" y="57"/>
                  </a:lnTo>
                  <a:lnTo>
                    <a:pt x="53" y="57"/>
                  </a:lnTo>
                  <a:lnTo>
                    <a:pt x="53" y="10"/>
                  </a:lnTo>
                  <a:lnTo>
                    <a:pt x="12" y="10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10"/>
                  </a:lnTo>
                  <a:lnTo>
                    <a:pt x="116" y="114"/>
                  </a:lnTo>
                  <a:lnTo>
                    <a:pt x="112" y="117"/>
                  </a:lnTo>
                  <a:lnTo>
                    <a:pt x="109" y="121"/>
                  </a:lnTo>
                  <a:lnTo>
                    <a:pt x="103" y="121"/>
                  </a:lnTo>
                  <a:lnTo>
                    <a:pt x="82" y="121"/>
                  </a:lnTo>
                  <a:lnTo>
                    <a:pt x="78" y="110"/>
                  </a:lnTo>
                  <a:lnTo>
                    <a:pt x="102" y="110"/>
                  </a:lnTo>
                  <a:lnTo>
                    <a:pt x="103" y="110"/>
                  </a:lnTo>
                  <a:lnTo>
                    <a:pt x="105" y="108"/>
                  </a:lnTo>
                  <a:lnTo>
                    <a:pt x="105" y="107"/>
                  </a:lnTo>
                  <a:lnTo>
                    <a:pt x="105" y="67"/>
                  </a:lnTo>
                  <a:lnTo>
                    <a:pt x="12" y="67"/>
                  </a:lnTo>
                  <a:lnTo>
                    <a:pt x="12" y="121"/>
                  </a:lnTo>
                  <a:lnTo>
                    <a:pt x="0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986" y="1684"/>
              <a:ext cx="84" cy="119"/>
            </a:xfrm>
            <a:custGeom>
              <a:avLst/>
              <a:gdLst>
                <a:gd name="T0" fmla="*/ 82 w 84"/>
                <a:gd name="T1" fmla="*/ 0 h 119"/>
                <a:gd name="T2" fmla="*/ 84 w 84"/>
                <a:gd name="T3" fmla="*/ 4 h 119"/>
                <a:gd name="T4" fmla="*/ 2 w 84"/>
                <a:gd name="T5" fmla="*/ 119 h 119"/>
                <a:gd name="T6" fmla="*/ 0 w 84"/>
                <a:gd name="T7" fmla="*/ 116 h 119"/>
                <a:gd name="T8" fmla="*/ 82 w 84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19">
                  <a:moveTo>
                    <a:pt x="82" y="0"/>
                  </a:moveTo>
                  <a:lnTo>
                    <a:pt x="84" y="4"/>
                  </a:lnTo>
                  <a:lnTo>
                    <a:pt x="2" y="119"/>
                  </a:lnTo>
                  <a:lnTo>
                    <a:pt x="0" y="116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42"/>
            <p:cNvSpPr>
              <a:spLocks noEditPoints="1"/>
            </p:cNvSpPr>
            <p:nvPr/>
          </p:nvSpPr>
          <p:spPr bwMode="auto">
            <a:xfrm>
              <a:off x="3091" y="1682"/>
              <a:ext cx="86" cy="121"/>
            </a:xfrm>
            <a:custGeom>
              <a:avLst/>
              <a:gdLst>
                <a:gd name="T0" fmla="*/ 55 w 86"/>
                <a:gd name="T1" fmla="*/ 7 h 121"/>
                <a:gd name="T2" fmla="*/ 57 w 86"/>
                <a:gd name="T3" fmla="*/ 9 h 121"/>
                <a:gd name="T4" fmla="*/ 59 w 86"/>
                <a:gd name="T5" fmla="*/ 13 h 121"/>
                <a:gd name="T6" fmla="*/ 62 w 86"/>
                <a:gd name="T7" fmla="*/ 16 h 121"/>
                <a:gd name="T8" fmla="*/ 64 w 86"/>
                <a:gd name="T9" fmla="*/ 22 h 121"/>
                <a:gd name="T10" fmla="*/ 68 w 86"/>
                <a:gd name="T11" fmla="*/ 27 h 121"/>
                <a:gd name="T12" fmla="*/ 59 w 86"/>
                <a:gd name="T13" fmla="*/ 32 h 121"/>
                <a:gd name="T14" fmla="*/ 57 w 86"/>
                <a:gd name="T15" fmla="*/ 29 h 121"/>
                <a:gd name="T16" fmla="*/ 55 w 86"/>
                <a:gd name="T17" fmla="*/ 23 h 121"/>
                <a:gd name="T18" fmla="*/ 52 w 86"/>
                <a:gd name="T19" fmla="*/ 18 h 121"/>
                <a:gd name="T20" fmla="*/ 46 w 86"/>
                <a:gd name="T21" fmla="*/ 11 h 121"/>
                <a:gd name="T22" fmla="*/ 55 w 86"/>
                <a:gd name="T23" fmla="*/ 7 h 121"/>
                <a:gd name="T24" fmla="*/ 0 w 86"/>
                <a:gd name="T25" fmla="*/ 2 h 121"/>
                <a:gd name="T26" fmla="*/ 12 w 86"/>
                <a:gd name="T27" fmla="*/ 2 h 121"/>
                <a:gd name="T28" fmla="*/ 12 w 86"/>
                <a:gd name="T29" fmla="*/ 38 h 121"/>
                <a:gd name="T30" fmla="*/ 50 w 86"/>
                <a:gd name="T31" fmla="*/ 52 h 121"/>
                <a:gd name="T32" fmla="*/ 82 w 86"/>
                <a:gd name="T33" fmla="*/ 68 h 121"/>
                <a:gd name="T34" fmla="*/ 77 w 86"/>
                <a:gd name="T35" fmla="*/ 80 h 121"/>
                <a:gd name="T36" fmla="*/ 45 w 86"/>
                <a:gd name="T37" fmla="*/ 64 h 121"/>
                <a:gd name="T38" fmla="*/ 12 w 86"/>
                <a:gd name="T39" fmla="*/ 50 h 121"/>
                <a:gd name="T40" fmla="*/ 12 w 86"/>
                <a:gd name="T41" fmla="*/ 121 h 121"/>
                <a:gd name="T42" fmla="*/ 0 w 86"/>
                <a:gd name="T43" fmla="*/ 121 h 121"/>
                <a:gd name="T44" fmla="*/ 0 w 86"/>
                <a:gd name="T45" fmla="*/ 2 h 121"/>
                <a:gd name="T46" fmla="*/ 73 w 86"/>
                <a:gd name="T47" fmla="*/ 0 h 121"/>
                <a:gd name="T48" fmla="*/ 78 w 86"/>
                <a:gd name="T49" fmla="*/ 7 h 121"/>
                <a:gd name="T50" fmla="*/ 82 w 86"/>
                <a:gd name="T51" fmla="*/ 14 h 121"/>
                <a:gd name="T52" fmla="*/ 86 w 86"/>
                <a:gd name="T53" fmla="*/ 20 h 121"/>
                <a:gd name="T54" fmla="*/ 77 w 86"/>
                <a:gd name="T55" fmla="*/ 25 h 121"/>
                <a:gd name="T56" fmla="*/ 73 w 86"/>
                <a:gd name="T57" fmla="*/ 18 h 121"/>
                <a:gd name="T58" fmla="*/ 70 w 86"/>
                <a:gd name="T59" fmla="*/ 13 h 121"/>
                <a:gd name="T60" fmla="*/ 64 w 86"/>
                <a:gd name="T61" fmla="*/ 4 h 121"/>
                <a:gd name="T62" fmla="*/ 73 w 86"/>
                <a:gd name="T6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6" h="121">
                  <a:moveTo>
                    <a:pt x="55" y="7"/>
                  </a:moveTo>
                  <a:lnTo>
                    <a:pt x="57" y="9"/>
                  </a:lnTo>
                  <a:lnTo>
                    <a:pt x="59" y="13"/>
                  </a:lnTo>
                  <a:lnTo>
                    <a:pt x="62" y="16"/>
                  </a:lnTo>
                  <a:lnTo>
                    <a:pt x="64" y="22"/>
                  </a:lnTo>
                  <a:lnTo>
                    <a:pt x="68" y="27"/>
                  </a:lnTo>
                  <a:lnTo>
                    <a:pt x="59" y="32"/>
                  </a:lnTo>
                  <a:lnTo>
                    <a:pt x="57" y="29"/>
                  </a:lnTo>
                  <a:lnTo>
                    <a:pt x="55" y="23"/>
                  </a:lnTo>
                  <a:lnTo>
                    <a:pt x="52" y="18"/>
                  </a:lnTo>
                  <a:lnTo>
                    <a:pt x="46" y="11"/>
                  </a:lnTo>
                  <a:lnTo>
                    <a:pt x="55" y="7"/>
                  </a:lnTo>
                  <a:close/>
                  <a:moveTo>
                    <a:pt x="0" y="2"/>
                  </a:moveTo>
                  <a:lnTo>
                    <a:pt x="12" y="2"/>
                  </a:lnTo>
                  <a:lnTo>
                    <a:pt x="12" y="38"/>
                  </a:lnTo>
                  <a:lnTo>
                    <a:pt x="50" y="52"/>
                  </a:lnTo>
                  <a:lnTo>
                    <a:pt x="82" y="68"/>
                  </a:lnTo>
                  <a:lnTo>
                    <a:pt x="77" y="80"/>
                  </a:lnTo>
                  <a:lnTo>
                    <a:pt x="45" y="64"/>
                  </a:lnTo>
                  <a:lnTo>
                    <a:pt x="12" y="50"/>
                  </a:lnTo>
                  <a:lnTo>
                    <a:pt x="12" y="121"/>
                  </a:lnTo>
                  <a:lnTo>
                    <a:pt x="0" y="121"/>
                  </a:lnTo>
                  <a:lnTo>
                    <a:pt x="0" y="2"/>
                  </a:lnTo>
                  <a:close/>
                  <a:moveTo>
                    <a:pt x="73" y="0"/>
                  </a:moveTo>
                  <a:lnTo>
                    <a:pt x="78" y="7"/>
                  </a:lnTo>
                  <a:lnTo>
                    <a:pt x="82" y="14"/>
                  </a:lnTo>
                  <a:lnTo>
                    <a:pt x="86" y="20"/>
                  </a:lnTo>
                  <a:lnTo>
                    <a:pt x="77" y="25"/>
                  </a:lnTo>
                  <a:lnTo>
                    <a:pt x="73" y="18"/>
                  </a:lnTo>
                  <a:lnTo>
                    <a:pt x="70" y="13"/>
                  </a:lnTo>
                  <a:lnTo>
                    <a:pt x="64" y="4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43"/>
            <p:cNvSpPr>
              <a:spLocks noEditPoints="1"/>
            </p:cNvSpPr>
            <p:nvPr/>
          </p:nvSpPr>
          <p:spPr bwMode="auto">
            <a:xfrm>
              <a:off x="3182" y="1686"/>
              <a:ext cx="127" cy="117"/>
            </a:xfrm>
            <a:custGeom>
              <a:avLst/>
              <a:gdLst>
                <a:gd name="T0" fmla="*/ 23 w 127"/>
                <a:gd name="T1" fmla="*/ 3 h 117"/>
                <a:gd name="T2" fmla="*/ 36 w 127"/>
                <a:gd name="T3" fmla="*/ 3 h 117"/>
                <a:gd name="T4" fmla="*/ 36 w 127"/>
                <a:gd name="T5" fmla="*/ 41 h 117"/>
                <a:gd name="T6" fmla="*/ 34 w 127"/>
                <a:gd name="T7" fmla="*/ 64 h 117"/>
                <a:gd name="T8" fmla="*/ 28 w 127"/>
                <a:gd name="T9" fmla="*/ 87 h 117"/>
                <a:gd name="T10" fmla="*/ 21 w 127"/>
                <a:gd name="T11" fmla="*/ 101 h 117"/>
                <a:gd name="T12" fmla="*/ 14 w 127"/>
                <a:gd name="T13" fmla="*/ 112 h 117"/>
                <a:gd name="T14" fmla="*/ 9 w 127"/>
                <a:gd name="T15" fmla="*/ 117 h 117"/>
                <a:gd name="T16" fmla="*/ 0 w 127"/>
                <a:gd name="T17" fmla="*/ 108 h 117"/>
                <a:gd name="T18" fmla="*/ 5 w 127"/>
                <a:gd name="T19" fmla="*/ 101 h 117"/>
                <a:gd name="T20" fmla="*/ 12 w 127"/>
                <a:gd name="T21" fmla="*/ 92 h 117"/>
                <a:gd name="T22" fmla="*/ 20 w 127"/>
                <a:gd name="T23" fmla="*/ 76 h 117"/>
                <a:gd name="T24" fmla="*/ 21 w 127"/>
                <a:gd name="T25" fmla="*/ 67 h 117"/>
                <a:gd name="T26" fmla="*/ 23 w 127"/>
                <a:gd name="T27" fmla="*/ 53 h 117"/>
                <a:gd name="T28" fmla="*/ 23 w 127"/>
                <a:gd name="T29" fmla="*/ 43 h 117"/>
                <a:gd name="T30" fmla="*/ 23 w 127"/>
                <a:gd name="T31" fmla="*/ 3 h 117"/>
                <a:gd name="T32" fmla="*/ 61 w 127"/>
                <a:gd name="T33" fmla="*/ 0 h 117"/>
                <a:gd name="T34" fmla="*/ 73 w 127"/>
                <a:gd name="T35" fmla="*/ 0 h 117"/>
                <a:gd name="T36" fmla="*/ 73 w 127"/>
                <a:gd name="T37" fmla="*/ 99 h 117"/>
                <a:gd name="T38" fmla="*/ 89 w 127"/>
                <a:gd name="T39" fmla="*/ 92 h 117"/>
                <a:gd name="T40" fmla="*/ 102 w 127"/>
                <a:gd name="T41" fmla="*/ 82 h 117"/>
                <a:gd name="T42" fmla="*/ 110 w 127"/>
                <a:gd name="T43" fmla="*/ 66 h 117"/>
                <a:gd name="T44" fmla="*/ 116 w 127"/>
                <a:gd name="T45" fmla="*/ 44 h 117"/>
                <a:gd name="T46" fmla="*/ 127 w 127"/>
                <a:gd name="T47" fmla="*/ 50 h 117"/>
                <a:gd name="T48" fmla="*/ 119 w 127"/>
                <a:gd name="T49" fmla="*/ 75 h 117"/>
                <a:gd name="T50" fmla="*/ 109 w 127"/>
                <a:gd name="T51" fmla="*/ 92 h 117"/>
                <a:gd name="T52" fmla="*/ 94 w 127"/>
                <a:gd name="T53" fmla="*/ 103 h 117"/>
                <a:gd name="T54" fmla="*/ 82 w 127"/>
                <a:gd name="T55" fmla="*/ 110 h 117"/>
                <a:gd name="T56" fmla="*/ 69 w 127"/>
                <a:gd name="T57" fmla="*/ 114 h 117"/>
                <a:gd name="T58" fmla="*/ 61 w 127"/>
                <a:gd name="T59" fmla="*/ 114 h 117"/>
                <a:gd name="T60" fmla="*/ 61 w 127"/>
                <a:gd name="T61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7" h="117">
                  <a:moveTo>
                    <a:pt x="23" y="3"/>
                  </a:moveTo>
                  <a:lnTo>
                    <a:pt x="36" y="3"/>
                  </a:lnTo>
                  <a:lnTo>
                    <a:pt x="36" y="41"/>
                  </a:lnTo>
                  <a:lnTo>
                    <a:pt x="34" y="64"/>
                  </a:lnTo>
                  <a:lnTo>
                    <a:pt x="28" y="87"/>
                  </a:lnTo>
                  <a:lnTo>
                    <a:pt x="21" y="101"/>
                  </a:lnTo>
                  <a:lnTo>
                    <a:pt x="14" y="112"/>
                  </a:lnTo>
                  <a:lnTo>
                    <a:pt x="9" y="117"/>
                  </a:lnTo>
                  <a:lnTo>
                    <a:pt x="0" y="108"/>
                  </a:lnTo>
                  <a:lnTo>
                    <a:pt x="5" y="101"/>
                  </a:lnTo>
                  <a:lnTo>
                    <a:pt x="12" y="92"/>
                  </a:lnTo>
                  <a:lnTo>
                    <a:pt x="20" y="76"/>
                  </a:lnTo>
                  <a:lnTo>
                    <a:pt x="21" y="67"/>
                  </a:lnTo>
                  <a:lnTo>
                    <a:pt x="23" y="53"/>
                  </a:lnTo>
                  <a:lnTo>
                    <a:pt x="23" y="43"/>
                  </a:lnTo>
                  <a:lnTo>
                    <a:pt x="23" y="3"/>
                  </a:lnTo>
                  <a:close/>
                  <a:moveTo>
                    <a:pt x="61" y="0"/>
                  </a:moveTo>
                  <a:lnTo>
                    <a:pt x="73" y="0"/>
                  </a:lnTo>
                  <a:lnTo>
                    <a:pt x="73" y="99"/>
                  </a:lnTo>
                  <a:lnTo>
                    <a:pt x="89" y="92"/>
                  </a:lnTo>
                  <a:lnTo>
                    <a:pt x="102" y="82"/>
                  </a:lnTo>
                  <a:lnTo>
                    <a:pt x="110" y="66"/>
                  </a:lnTo>
                  <a:lnTo>
                    <a:pt x="116" y="44"/>
                  </a:lnTo>
                  <a:lnTo>
                    <a:pt x="127" y="50"/>
                  </a:lnTo>
                  <a:lnTo>
                    <a:pt x="119" y="75"/>
                  </a:lnTo>
                  <a:lnTo>
                    <a:pt x="109" y="92"/>
                  </a:lnTo>
                  <a:lnTo>
                    <a:pt x="94" y="103"/>
                  </a:lnTo>
                  <a:lnTo>
                    <a:pt x="82" y="110"/>
                  </a:lnTo>
                  <a:lnTo>
                    <a:pt x="69" y="114"/>
                  </a:lnTo>
                  <a:lnTo>
                    <a:pt x="61" y="11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3333" y="1677"/>
              <a:ext cx="43" cy="130"/>
            </a:xfrm>
            <a:custGeom>
              <a:avLst/>
              <a:gdLst>
                <a:gd name="T0" fmla="*/ 31 w 43"/>
                <a:gd name="T1" fmla="*/ 0 h 130"/>
                <a:gd name="T2" fmla="*/ 43 w 43"/>
                <a:gd name="T3" fmla="*/ 0 h 130"/>
                <a:gd name="T4" fmla="*/ 33 w 43"/>
                <a:gd name="T5" fmla="*/ 12 h 130"/>
                <a:gd name="T6" fmla="*/ 22 w 43"/>
                <a:gd name="T7" fmla="*/ 25 h 130"/>
                <a:gd name="T8" fmla="*/ 15 w 43"/>
                <a:gd name="T9" fmla="*/ 43 h 130"/>
                <a:gd name="T10" fmla="*/ 13 w 43"/>
                <a:gd name="T11" fmla="*/ 64 h 130"/>
                <a:gd name="T12" fmla="*/ 15 w 43"/>
                <a:gd name="T13" fmla="*/ 87 h 130"/>
                <a:gd name="T14" fmla="*/ 22 w 43"/>
                <a:gd name="T15" fmla="*/ 105 h 130"/>
                <a:gd name="T16" fmla="*/ 33 w 43"/>
                <a:gd name="T17" fmla="*/ 117 h 130"/>
                <a:gd name="T18" fmla="*/ 43 w 43"/>
                <a:gd name="T19" fmla="*/ 130 h 130"/>
                <a:gd name="T20" fmla="*/ 31 w 43"/>
                <a:gd name="T21" fmla="*/ 130 h 130"/>
                <a:gd name="T22" fmla="*/ 15 w 43"/>
                <a:gd name="T23" fmla="*/ 112 h 130"/>
                <a:gd name="T24" fmla="*/ 4 w 43"/>
                <a:gd name="T25" fmla="*/ 91 h 130"/>
                <a:gd name="T26" fmla="*/ 0 w 43"/>
                <a:gd name="T27" fmla="*/ 64 h 130"/>
                <a:gd name="T28" fmla="*/ 4 w 43"/>
                <a:gd name="T29" fmla="*/ 39 h 130"/>
                <a:gd name="T30" fmla="*/ 15 w 43"/>
                <a:gd name="T31" fmla="*/ 18 h 130"/>
                <a:gd name="T32" fmla="*/ 31 w 43"/>
                <a:gd name="T3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130">
                  <a:moveTo>
                    <a:pt x="31" y="0"/>
                  </a:moveTo>
                  <a:lnTo>
                    <a:pt x="43" y="0"/>
                  </a:lnTo>
                  <a:lnTo>
                    <a:pt x="33" y="12"/>
                  </a:lnTo>
                  <a:lnTo>
                    <a:pt x="22" y="25"/>
                  </a:lnTo>
                  <a:lnTo>
                    <a:pt x="15" y="43"/>
                  </a:lnTo>
                  <a:lnTo>
                    <a:pt x="13" y="64"/>
                  </a:lnTo>
                  <a:lnTo>
                    <a:pt x="15" y="87"/>
                  </a:lnTo>
                  <a:lnTo>
                    <a:pt x="22" y="105"/>
                  </a:lnTo>
                  <a:lnTo>
                    <a:pt x="33" y="117"/>
                  </a:lnTo>
                  <a:lnTo>
                    <a:pt x="43" y="130"/>
                  </a:lnTo>
                  <a:lnTo>
                    <a:pt x="31" y="130"/>
                  </a:lnTo>
                  <a:lnTo>
                    <a:pt x="15" y="112"/>
                  </a:lnTo>
                  <a:lnTo>
                    <a:pt x="4" y="91"/>
                  </a:lnTo>
                  <a:lnTo>
                    <a:pt x="0" y="64"/>
                  </a:lnTo>
                  <a:lnTo>
                    <a:pt x="4" y="39"/>
                  </a:lnTo>
                  <a:lnTo>
                    <a:pt x="15" y="1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3387" y="1688"/>
              <a:ext cx="94" cy="108"/>
            </a:xfrm>
            <a:custGeom>
              <a:avLst/>
              <a:gdLst>
                <a:gd name="T0" fmla="*/ 71 w 94"/>
                <a:gd name="T1" fmla="*/ 0 h 108"/>
                <a:gd name="T2" fmla="*/ 91 w 94"/>
                <a:gd name="T3" fmla="*/ 10 h 108"/>
                <a:gd name="T4" fmla="*/ 94 w 94"/>
                <a:gd name="T5" fmla="*/ 26 h 108"/>
                <a:gd name="T6" fmla="*/ 80 w 94"/>
                <a:gd name="T7" fmla="*/ 32 h 108"/>
                <a:gd name="T8" fmla="*/ 80 w 94"/>
                <a:gd name="T9" fmla="*/ 25 h 108"/>
                <a:gd name="T10" fmla="*/ 78 w 94"/>
                <a:gd name="T11" fmla="*/ 16 h 108"/>
                <a:gd name="T12" fmla="*/ 69 w 94"/>
                <a:gd name="T13" fmla="*/ 12 h 108"/>
                <a:gd name="T14" fmla="*/ 55 w 94"/>
                <a:gd name="T15" fmla="*/ 10 h 108"/>
                <a:gd name="T16" fmla="*/ 46 w 94"/>
                <a:gd name="T17" fmla="*/ 10 h 108"/>
                <a:gd name="T18" fmla="*/ 36 w 94"/>
                <a:gd name="T19" fmla="*/ 14 h 108"/>
                <a:gd name="T20" fmla="*/ 28 w 94"/>
                <a:gd name="T21" fmla="*/ 21 h 108"/>
                <a:gd name="T22" fmla="*/ 25 w 94"/>
                <a:gd name="T23" fmla="*/ 30 h 108"/>
                <a:gd name="T24" fmla="*/ 25 w 94"/>
                <a:gd name="T25" fmla="*/ 35 h 108"/>
                <a:gd name="T26" fmla="*/ 25 w 94"/>
                <a:gd name="T27" fmla="*/ 41 h 108"/>
                <a:gd name="T28" fmla="*/ 30 w 94"/>
                <a:gd name="T29" fmla="*/ 44 h 108"/>
                <a:gd name="T30" fmla="*/ 66 w 94"/>
                <a:gd name="T31" fmla="*/ 48 h 108"/>
                <a:gd name="T32" fmla="*/ 73 w 94"/>
                <a:gd name="T33" fmla="*/ 49 h 108"/>
                <a:gd name="T34" fmla="*/ 80 w 94"/>
                <a:gd name="T35" fmla="*/ 53 h 108"/>
                <a:gd name="T36" fmla="*/ 86 w 94"/>
                <a:gd name="T37" fmla="*/ 58 h 108"/>
                <a:gd name="T38" fmla="*/ 89 w 94"/>
                <a:gd name="T39" fmla="*/ 69 h 108"/>
                <a:gd name="T40" fmla="*/ 87 w 94"/>
                <a:gd name="T41" fmla="*/ 80 h 108"/>
                <a:gd name="T42" fmla="*/ 82 w 94"/>
                <a:gd name="T43" fmla="*/ 92 h 108"/>
                <a:gd name="T44" fmla="*/ 66 w 94"/>
                <a:gd name="T45" fmla="*/ 105 h 108"/>
                <a:gd name="T46" fmla="*/ 39 w 94"/>
                <a:gd name="T47" fmla="*/ 108 h 108"/>
                <a:gd name="T48" fmla="*/ 9 w 94"/>
                <a:gd name="T49" fmla="*/ 103 h 108"/>
                <a:gd name="T50" fmla="*/ 0 w 94"/>
                <a:gd name="T51" fmla="*/ 83 h 108"/>
                <a:gd name="T52" fmla="*/ 2 w 94"/>
                <a:gd name="T53" fmla="*/ 73 h 108"/>
                <a:gd name="T54" fmla="*/ 14 w 94"/>
                <a:gd name="T55" fmla="*/ 78 h 108"/>
                <a:gd name="T56" fmla="*/ 14 w 94"/>
                <a:gd name="T57" fmla="*/ 87 h 108"/>
                <a:gd name="T58" fmla="*/ 16 w 94"/>
                <a:gd name="T59" fmla="*/ 92 h 108"/>
                <a:gd name="T60" fmla="*/ 25 w 94"/>
                <a:gd name="T61" fmla="*/ 96 h 108"/>
                <a:gd name="T62" fmla="*/ 41 w 94"/>
                <a:gd name="T63" fmla="*/ 97 h 108"/>
                <a:gd name="T64" fmla="*/ 66 w 94"/>
                <a:gd name="T65" fmla="*/ 92 h 108"/>
                <a:gd name="T66" fmla="*/ 73 w 94"/>
                <a:gd name="T67" fmla="*/ 83 h 108"/>
                <a:gd name="T68" fmla="*/ 75 w 94"/>
                <a:gd name="T69" fmla="*/ 74 h 108"/>
                <a:gd name="T70" fmla="*/ 75 w 94"/>
                <a:gd name="T71" fmla="*/ 69 h 108"/>
                <a:gd name="T72" fmla="*/ 73 w 94"/>
                <a:gd name="T73" fmla="*/ 64 h 108"/>
                <a:gd name="T74" fmla="*/ 68 w 94"/>
                <a:gd name="T75" fmla="*/ 60 h 108"/>
                <a:gd name="T76" fmla="*/ 30 w 94"/>
                <a:gd name="T77" fmla="*/ 57 h 108"/>
                <a:gd name="T78" fmla="*/ 20 w 94"/>
                <a:gd name="T79" fmla="*/ 53 h 108"/>
                <a:gd name="T80" fmla="*/ 14 w 94"/>
                <a:gd name="T81" fmla="*/ 48 h 108"/>
                <a:gd name="T82" fmla="*/ 12 w 94"/>
                <a:gd name="T83" fmla="*/ 41 h 108"/>
                <a:gd name="T84" fmla="*/ 12 w 94"/>
                <a:gd name="T85" fmla="*/ 30 h 108"/>
                <a:gd name="T86" fmla="*/ 16 w 94"/>
                <a:gd name="T87" fmla="*/ 17 h 108"/>
                <a:gd name="T88" fmla="*/ 32 w 94"/>
                <a:gd name="T89" fmla="*/ 3 h 108"/>
                <a:gd name="T90" fmla="*/ 57 w 94"/>
                <a:gd name="T91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4" h="108">
                  <a:moveTo>
                    <a:pt x="57" y="0"/>
                  </a:moveTo>
                  <a:lnTo>
                    <a:pt x="71" y="0"/>
                  </a:lnTo>
                  <a:lnTo>
                    <a:pt x="84" y="3"/>
                  </a:lnTo>
                  <a:lnTo>
                    <a:pt x="91" y="10"/>
                  </a:lnTo>
                  <a:lnTo>
                    <a:pt x="94" y="21"/>
                  </a:lnTo>
                  <a:lnTo>
                    <a:pt x="94" y="26"/>
                  </a:lnTo>
                  <a:lnTo>
                    <a:pt x="93" y="32"/>
                  </a:lnTo>
                  <a:lnTo>
                    <a:pt x="80" y="32"/>
                  </a:lnTo>
                  <a:lnTo>
                    <a:pt x="80" y="28"/>
                  </a:lnTo>
                  <a:lnTo>
                    <a:pt x="80" y="25"/>
                  </a:lnTo>
                  <a:lnTo>
                    <a:pt x="80" y="19"/>
                  </a:lnTo>
                  <a:lnTo>
                    <a:pt x="78" y="16"/>
                  </a:lnTo>
                  <a:lnTo>
                    <a:pt x="75" y="12"/>
                  </a:lnTo>
                  <a:lnTo>
                    <a:pt x="69" y="12"/>
                  </a:lnTo>
                  <a:lnTo>
                    <a:pt x="62" y="10"/>
                  </a:lnTo>
                  <a:lnTo>
                    <a:pt x="55" y="10"/>
                  </a:lnTo>
                  <a:lnTo>
                    <a:pt x="52" y="10"/>
                  </a:lnTo>
                  <a:lnTo>
                    <a:pt x="46" y="10"/>
                  </a:lnTo>
                  <a:lnTo>
                    <a:pt x="41" y="12"/>
                  </a:lnTo>
                  <a:lnTo>
                    <a:pt x="36" y="14"/>
                  </a:lnTo>
                  <a:lnTo>
                    <a:pt x="32" y="17"/>
                  </a:lnTo>
                  <a:lnTo>
                    <a:pt x="28" y="21"/>
                  </a:lnTo>
                  <a:lnTo>
                    <a:pt x="27" y="26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5" y="35"/>
                  </a:lnTo>
                  <a:lnTo>
                    <a:pt x="25" y="37"/>
                  </a:lnTo>
                  <a:lnTo>
                    <a:pt x="25" y="41"/>
                  </a:lnTo>
                  <a:lnTo>
                    <a:pt x="27" y="42"/>
                  </a:lnTo>
                  <a:lnTo>
                    <a:pt x="30" y="44"/>
                  </a:lnTo>
                  <a:lnTo>
                    <a:pt x="36" y="46"/>
                  </a:lnTo>
                  <a:lnTo>
                    <a:pt x="66" y="48"/>
                  </a:lnTo>
                  <a:lnTo>
                    <a:pt x="68" y="49"/>
                  </a:lnTo>
                  <a:lnTo>
                    <a:pt x="73" y="49"/>
                  </a:lnTo>
                  <a:lnTo>
                    <a:pt x="77" y="51"/>
                  </a:lnTo>
                  <a:lnTo>
                    <a:pt x="80" y="53"/>
                  </a:lnTo>
                  <a:lnTo>
                    <a:pt x="84" y="55"/>
                  </a:lnTo>
                  <a:lnTo>
                    <a:pt x="86" y="58"/>
                  </a:lnTo>
                  <a:lnTo>
                    <a:pt x="89" y="64"/>
                  </a:lnTo>
                  <a:lnTo>
                    <a:pt x="89" y="69"/>
                  </a:lnTo>
                  <a:lnTo>
                    <a:pt x="89" y="74"/>
                  </a:lnTo>
                  <a:lnTo>
                    <a:pt x="87" y="80"/>
                  </a:lnTo>
                  <a:lnTo>
                    <a:pt x="86" y="85"/>
                  </a:lnTo>
                  <a:lnTo>
                    <a:pt x="82" y="92"/>
                  </a:lnTo>
                  <a:lnTo>
                    <a:pt x="78" y="97"/>
                  </a:lnTo>
                  <a:lnTo>
                    <a:pt x="66" y="105"/>
                  </a:lnTo>
                  <a:lnTo>
                    <a:pt x="53" y="108"/>
                  </a:lnTo>
                  <a:lnTo>
                    <a:pt x="39" y="108"/>
                  </a:lnTo>
                  <a:lnTo>
                    <a:pt x="21" y="106"/>
                  </a:lnTo>
                  <a:lnTo>
                    <a:pt x="9" y="103"/>
                  </a:lnTo>
                  <a:lnTo>
                    <a:pt x="2" y="96"/>
                  </a:lnTo>
                  <a:lnTo>
                    <a:pt x="0" y="83"/>
                  </a:lnTo>
                  <a:lnTo>
                    <a:pt x="0" y="78"/>
                  </a:lnTo>
                  <a:lnTo>
                    <a:pt x="2" y="73"/>
                  </a:lnTo>
                  <a:lnTo>
                    <a:pt x="14" y="73"/>
                  </a:lnTo>
                  <a:lnTo>
                    <a:pt x="14" y="78"/>
                  </a:lnTo>
                  <a:lnTo>
                    <a:pt x="14" y="83"/>
                  </a:lnTo>
                  <a:lnTo>
                    <a:pt x="14" y="87"/>
                  </a:lnTo>
                  <a:lnTo>
                    <a:pt x="14" y="89"/>
                  </a:lnTo>
                  <a:lnTo>
                    <a:pt x="16" y="92"/>
                  </a:lnTo>
                  <a:lnTo>
                    <a:pt x="20" y="94"/>
                  </a:lnTo>
                  <a:lnTo>
                    <a:pt x="25" y="96"/>
                  </a:lnTo>
                  <a:lnTo>
                    <a:pt x="32" y="96"/>
                  </a:lnTo>
                  <a:lnTo>
                    <a:pt x="41" y="97"/>
                  </a:lnTo>
                  <a:lnTo>
                    <a:pt x="57" y="96"/>
                  </a:lnTo>
                  <a:lnTo>
                    <a:pt x="66" y="92"/>
                  </a:lnTo>
                  <a:lnTo>
                    <a:pt x="71" y="87"/>
                  </a:lnTo>
                  <a:lnTo>
                    <a:pt x="73" y="83"/>
                  </a:lnTo>
                  <a:lnTo>
                    <a:pt x="75" y="78"/>
                  </a:lnTo>
                  <a:lnTo>
                    <a:pt x="75" y="74"/>
                  </a:lnTo>
                  <a:lnTo>
                    <a:pt x="77" y="71"/>
                  </a:lnTo>
                  <a:lnTo>
                    <a:pt x="75" y="69"/>
                  </a:lnTo>
                  <a:lnTo>
                    <a:pt x="75" y="67"/>
                  </a:lnTo>
                  <a:lnTo>
                    <a:pt x="73" y="64"/>
                  </a:lnTo>
                  <a:lnTo>
                    <a:pt x="71" y="62"/>
                  </a:lnTo>
                  <a:lnTo>
                    <a:pt x="68" y="60"/>
                  </a:lnTo>
                  <a:lnTo>
                    <a:pt x="62" y="60"/>
                  </a:lnTo>
                  <a:lnTo>
                    <a:pt x="30" y="57"/>
                  </a:lnTo>
                  <a:lnTo>
                    <a:pt x="25" y="55"/>
                  </a:lnTo>
                  <a:lnTo>
                    <a:pt x="20" y="53"/>
                  </a:lnTo>
                  <a:lnTo>
                    <a:pt x="16" y="49"/>
                  </a:lnTo>
                  <a:lnTo>
                    <a:pt x="14" y="48"/>
                  </a:lnTo>
                  <a:lnTo>
                    <a:pt x="12" y="44"/>
                  </a:lnTo>
                  <a:lnTo>
                    <a:pt x="12" y="41"/>
                  </a:lnTo>
                  <a:lnTo>
                    <a:pt x="12" y="37"/>
                  </a:lnTo>
                  <a:lnTo>
                    <a:pt x="12" y="30"/>
                  </a:lnTo>
                  <a:lnTo>
                    <a:pt x="14" y="25"/>
                  </a:lnTo>
                  <a:lnTo>
                    <a:pt x="16" y="17"/>
                  </a:lnTo>
                  <a:lnTo>
                    <a:pt x="21" y="10"/>
                  </a:lnTo>
                  <a:lnTo>
                    <a:pt x="32" y="3"/>
                  </a:lnTo>
                  <a:lnTo>
                    <a:pt x="46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3490" y="1677"/>
              <a:ext cx="43" cy="130"/>
            </a:xfrm>
            <a:custGeom>
              <a:avLst/>
              <a:gdLst>
                <a:gd name="T0" fmla="*/ 0 w 43"/>
                <a:gd name="T1" fmla="*/ 0 h 130"/>
                <a:gd name="T2" fmla="*/ 13 w 43"/>
                <a:gd name="T3" fmla="*/ 0 h 130"/>
                <a:gd name="T4" fmla="*/ 29 w 43"/>
                <a:gd name="T5" fmla="*/ 18 h 130"/>
                <a:gd name="T6" fmla="*/ 40 w 43"/>
                <a:gd name="T7" fmla="*/ 39 h 130"/>
                <a:gd name="T8" fmla="*/ 43 w 43"/>
                <a:gd name="T9" fmla="*/ 64 h 130"/>
                <a:gd name="T10" fmla="*/ 40 w 43"/>
                <a:gd name="T11" fmla="*/ 91 h 130"/>
                <a:gd name="T12" fmla="*/ 29 w 43"/>
                <a:gd name="T13" fmla="*/ 112 h 130"/>
                <a:gd name="T14" fmla="*/ 13 w 43"/>
                <a:gd name="T15" fmla="*/ 130 h 130"/>
                <a:gd name="T16" fmla="*/ 0 w 43"/>
                <a:gd name="T17" fmla="*/ 130 h 130"/>
                <a:gd name="T18" fmla="*/ 11 w 43"/>
                <a:gd name="T19" fmla="*/ 119 h 130"/>
                <a:gd name="T20" fmla="*/ 22 w 43"/>
                <a:gd name="T21" fmla="*/ 105 h 130"/>
                <a:gd name="T22" fmla="*/ 29 w 43"/>
                <a:gd name="T23" fmla="*/ 87 h 130"/>
                <a:gd name="T24" fmla="*/ 31 w 43"/>
                <a:gd name="T25" fmla="*/ 64 h 130"/>
                <a:gd name="T26" fmla="*/ 29 w 43"/>
                <a:gd name="T27" fmla="*/ 43 h 130"/>
                <a:gd name="T28" fmla="*/ 22 w 43"/>
                <a:gd name="T29" fmla="*/ 25 h 130"/>
                <a:gd name="T30" fmla="*/ 11 w 43"/>
                <a:gd name="T31" fmla="*/ 11 h 130"/>
                <a:gd name="T32" fmla="*/ 0 w 43"/>
                <a:gd name="T3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130">
                  <a:moveTo>
                    <a:pt x="0" y="0"/>
                  </a:moveTo>
                  <a:lnTo>
                    <a:pt x="13" y="0"/>
                  </a:lnTo>
                  <a:lnTo>
                    <a:pt x="29" y="18"/>
                  </a:lnTo>
                  <a:lnTo>
                    <a:pt x="40" y="39"/>
                  </a:lnTo>
                  <a:lnTo>
                    <a:pt x="43" y="64"/>
                  </a:lnTo>
                  <a:lnTo>
                    <a:pt x="40" y="91"/>
                  </a:lnTo>
                  <a:lnTo>
                    <a:pt x="29" y="112"/>
                  </a:lnTo>
                  <a:lnTo>
                    <a:pt x="13" y="130"/>
                  </a:lnTo>
                  <a:lnTo>
                    <a:pt x="0" y="130"/>
                  </a:lnTo>
                  <a:lnTo>
                    <a:pt x="11" y="119"/>
                  </a:lnTo>
                  <a:lnTo>
                    <a:pt x="22" y="105"/>
                  </a:lnTo>
                  <a:lnTo>
                    <a:pt x="29" y="87"/>
                  </a:lnTo>
                  <a:lnTo>
                    <a:pt x="31" y="64"/>
                  </a:lnTo>
                  <a:lnTo>
                    <a:pt x="29" y="43"/>
                  </a:lnTo>
                  <a:lnTo>
                    <a:pt x="22" y="25"/>
                  </a:lnTo>
                  <a:lnTo>
                    <a:pt x="1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Freeform 47"/>
            <p:cNvSpPr>
              <a:spLocks noEditPoints="1"/>
            </p:cNvSpPr>
            <p:nvPr/>
          </p:nvSpPr>
          <p:spPr bwMode="auto">
            <a:xfrm>
              <a:off x="4120" y="1198"/>
              <a:ext cx="116" cy="123"/>
            </a:xfrm>
            <a:custGeom>
              <a:avLst/>
              <a:gdLst>
                <a:gd name="T0" fmla="*/ 62 w 116"/>
                <a:gd name="T1" fmla="*/ 11 h 123"/>
                <a:gd name="T2" fmla="*/ 62 w 116"/>
                <a:gd name="T3" fmla="*/ 57 h 123"/>
                <a:gd name="T4" fmla="*/ 103 w 116"/>
                <a:gd name="T5" fmla="*/ 57 h 123"/>
                <a:gd name="T6" fmla="*/ 103 w 116"/>
                <a:gd name="T7" fmla="*/ 11 h 123"/>
                <a:gd name="T8" fmla="*/ 62 w 116"/>
                <a:gd name="T9" fmla="*/ 11 h 123"/>
                <a:gd name="T10" fmla="*/ 10 w 116"/>
                <a:gd name="T11" fmla="*/ 11 h 123"/>
                <a:gd name="T12" fmla="*/ 10 w 116"/>
                <a:gd name="T13" fmla="*/ 57 h 123"/>
                <a:gd name="T14" fmla="*/ 51 w 116"/>
                <a:gd name="T15" fmla="*/ 57 h 123"/>
                <a:gd name="T16" fmla="*/ 51 w 116"/>
                <a:gd name="T17" fmla="*/ 11 h 123"/>
                <a:gd name="T18" fmla="*/ 10 w 116"/>
                <a:gd name="T19" fmla="*/ 11 h 123"/>
                <a:gd name="T20" fmla="*/ 0 w 116"/>
                <a:gd name="T21" fmla="*/ 0 h 123"/>
                <a:gd name="T22" fmla="*/ 116 w 116"/>
                <a:gd name="T23" fmla="*/ 0 h 123"/>
                <a:gd name="T24" fmla="*/ 116 w 116"/>
                <a:gd name="T25" fmla="*/ 111 h 123"/>
                <a:gd name="T26" fmla="*/ 114 w 116"/>
                <a:gd name="T27" fmla="*/ 116 h 123"/>
                <a:gd name="T28" fmla="*/ 112 w 116"/>
                <a:gd name="T29" fmla="*/ 120 h 123"/>
                <a:gd name="T30" fmla="*/ 108 w 116"/>
                <a:gd name="T31" fmla="*/ 121 h 123"/>
                <a:gd name="T32" fmla="*/ 103 w 116"/>
                <a:gd name="T33" fmla="*/ 123 h 123"/>
                <a:gd name="T34" fmla="*/ 80 w 116"/>
                <a:gd name="T35" fmla="*/ 123 h 123"/>
                <a:gd name="T36" fmla="*/ 78 w 116"/>
                <a:gd name="T37" fmla="*/ 111 h 123"/>
                <a:gd name="T38" fmla="*/ 99 w 116"/>
                <a:gd name="T39" fmla="*/ 111 h 123"/>
                <a:gd name="T40" fmla="*/ 101 w 116"/>
                <a:gd name="T41" fmla="*/ 111 h 123"/>
                <a:gd name="T42" fmla="*/ 103 w 116"/>
                <a:gd name="T43" fmla="*/ 111 h 123"/>
                <a:gd name="T44" fmla="*/ 103 w 116"/>
                <a:gd name="T45" fmla="*/ 107 h 123"/>
                <a:gd name="T46" fmla="*/ 103 w 116"/>
                <a:gd name="T47" fmla="*/ 68 h 123"/>
                <a:gd name="T48" fmla="*/ 10 w 116"/>
                <a:gd name="T49" fmla="*/ 68 h 123"/>
                <a:gd name="T50" fmla="*/ 10 w 116"/>
                <a:gd name="T51" fmla="*/ 123 h 123"/>
                <a:gd name="T52" fmla="*/ 0 w 116"/>
                <a:gd name="T53" fmla="*/ 123 h 123"/>
                <a:gd name="T54" fmla="*/ 0 w 116"/>
                <a:gd name="T5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23">
                  <a:moveTo>
                    <a:pt x="62" y="11"/>
                  </a:moveTo>
                  <a:lnTo>
                    <a:pt x="62" y="57"/>
                  </a:lnTo>
                  <a:lnTo>
                    <a:pt x="103" y="57"/>
                  </a:lnTo>
                  <a:lnTo>
                    <a:pt x="103" y="11"/>
                  </a:lnTo>
                  <a:lnTo>
                    <a:pt x="62" y="11"/>
                  </a:lnTo>
                  <a:close/>
                  <a:moveTo>
                    <a:pt x="10" y="11"/>
                  </a:moveTo>
                  <a:lnTo>
                    <a:pt x="10" y="57"/>
                  </a:lnTo>
                  <a:lnTo>
                    <a:pt x="51" y="57"/>
                  </a:lnTo>
                  <a:lnTo>
                    <a:pt x="51" y="11"/>
                  </a:lnTo>
                  <a:lnTo>
                    <a:pt x="10" y="11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11"/>
                  </a:lnTo>
                  <a:lnTo>
                    <a:pt x="114" y="116"/>
                  </a:lnTo>
                  <a:lnTo>
                    <a:pt x="112" y="120"/>
                  </a:lnTo>
                  <a:lnTo>
                    <a:pt x="108" y="121"/>
                  </a:lnTo>
                  <a:lnTo>
                    <a:pt x="103" y="123"/>
                  </a:lnTo>
                  <a:lnTo>
                    <a:pt x="80" y="123"/>
                  </a:lnTo>
                  <a:lnTo>
                    <a:pt x="78" y="111"/>
                  </a:lnTo>
                  <a:lnTo>
                    <a:pt x="99" y="111"/>
                  </a:lnTo>
                  <a:lnTo>
                    <a:pt x="101" y="111"/>
                  </a:lnTo>
                  <a:lnTo>
                    <a:pt x="103" y="111"/>
                  </a:lnTo>
                  <a:lnTo>
                    <a:pt x="103" y="107"/>
                  </a:lnTo>
                  <a:lnTo>
                    <a:pt x="103" y="68"/>
                  </a:lnTo>
                  <a:lnTo>
                    <a:pt x="10" y="68"/>
                  </a:lnTo>
                  <a:lnTo>
                    <a:pt x="1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Freeform 48"/>
            <p:cNvSpPr>
              <a:spLocks noEditPoints="1"/>
            </p:cNvSpPr>
            <p:nvPr/>
          </p:nvSpPr>
          <p:spPr bwMode="auto">
            <a:xfrm>
              <a:off x="4252" y="1195"/>
              <a:ext cx="124" cy="126"/>
            </a:xfrm>
            <a:custGeom>
              <a:avLst/>
              <a:gdLst>
                <a:gd name="T0" fmla="*/ 44 w 124"/>
                <a:gd name="T1" fmla="*/ 59 h 126"/>
                <a:gd name="T2" fmla="*/ 41 w 124"/>
                <a:gd name="T3" fmla="*/ 66 h 126"/>
                <a:gd name="T4" fmla="*/ 37 w 124"/>
                <a:gd name="T5" fmla="*/ 71 h 126"/>
                <a:gd name="T6" fmla="*/ 33 w 124"/>
                <a:gd name="T7" fmla="*/ 76 h 126"/>
                <a:gd name="T8" fmla="*/ 32 w 124"/>
                <a:gd name="T9" fmla="*/ 78 h 126"/>
                <a:gd name="T10" fmla="*/ 48 w 124"/>
                <a:gd name="T11" fmla="*/ 83 h 126"/>
                <a:gd name="T12" fmla="*/ 69 w 124"/>
                <a:gd name="T13" fmla="*/ 91 h 126"/>
                <a:gd name="T14" fmla="*/ 80 w 124"/>
                <a:gd name="T15" fmla="*/ 78 h 126"/>
                <a:gd name="T16" fmla="*/ 85 w 124"/>
                <a:gd name="T17" fmla="*/ 66 h 126"/>
                <a:gd name="T18" fmla="*/ 89 w 124"/>
                <a:gd name="T19" fmla="*/ 59 h 126"/>
                <a:gd name="T20" fmla="*/ 44 w 124"/>
                <a:gd name="T21" fmla="*/ 59 h 126"/>
                <a:gd name="T22" fmla="*/ 46 w 124"/>
                <a:gd name="T23" fmla="*/ 28 h 126"/>
                <a:gd name="T24" fmla="*/ 58 w 124"/>
                <a:gd name="T25" fmla="*/ 30 h 126"/>
                <a:gd name="T26" fmla="*/ 57 w 124"/>
                <a:gd name="T27" fmla="*/ 34 h 126"/>
                <a:gd name="T28" fmla="*/ 57 w 124"/>
                <a:gd name="T29" fmla="*/ 37 h 126"/>
                <a:gd name="T30" fmla="*/ 53 w 124"/>
                <a:gd name="T31" fmla="*/ 41 h 126"/>
                <a:gd name="T32" fmla="*/ 51 w 124"/>
                <a:gd name="T33" fmla="*/ 48 h 126"/>
                <a:gd name="T34" fmla="*/ 124 w 124"/>
                <a:gd name="T35" fmla="*/ 48 h 126"/>
                <a:gd name="T36" fmla="*/ 124 w 124"/>
                <a:gd name="T37" fmla="*/ 59 h 126"/>
                <a:gd name="T38" fmla="*/ 101 w 124"/>
                <a:gd name="T39" fmla="*/ 59 h 126"/>
                <a:gd name="T40" fmla="*/ 94 w 124"/>
                <a:gd name="T41" fmla="*/ 76 h 126"/>
                <a:gd name="T42" fmla="*/ 85 w 124"/>
                <a:gd name="T43" fmla="*/ 89 h 126"/>
                <a:gd name="T44" fmla="*/ 80 w 124"/>
                <a:gd name="T45" fmla="*/ 96 h 126"/>
                <a:gd name="T46" fmla="*/ 103 w 124"/>
                <a:gd name="T47" fmla="*/ 107 h 126"/>
                <a:gd name="T48" fmla="*/ 117 w 124"/>
                <a:gd name="T49" fmla="*/ 115 h 126"/>
                <a:gd name="T50" fmla="*/ 110 w 124"/>
                <a:gd name="T51" fmla="*/ 126 h 126"/>
                <a:gd name="T52" fmla="*/ 103 w 124"/>
                <a:gd name="T53" fmla="*/ 121 h 126"/>
                <a:gd name="T54" fmla="*/ 89 w 124"/>
                <a:gd name="T55" fmla="*/ 112 h 126"/>
                <a:gd name="T56" fmla="*/ 69 w 124"/>
                <a:gd name="T57" fmla="*/ 103 h 126"/>
                <a:gd name="T58" fmla="*/ 62 w 124"/>
                <a:gd name="T59" fmla="*/ 108 h 126"/>
                <a:gd name="T60" fmla="*/ 48 w 124"/>
                <a:gd name="T61" fmla="*/ 115 h 126"/>
                <a:gd name="T62" fmla="*/ 30 w 124"/>
                <a:gd name="T63" fmla="*/ 121 h 126"/>
                <a:gd name="T64" fmla="*/ 7 w 124"/>
                <a:gd name="T65" fmla="*/ 124 h 126"/>
                <a:gd name="T66" fmla="*/ 1 w 124"/>
                <a:gd name="T67" fmla="*/ 114 h 126"/>
                <a:gd name="T68" fmla="*/ 30 w 124"/>
                <a:gd name="T69" fmla="*/ 108 h 126"/>
                <a:gd name="T70" fmla="*/ 58 w 124"/>
                <a:gd name="T71" fmla="*/ 99 h 126"/>
                <a:gd name="T72" fmla="*/ 46 w 124"/>
                <a:gd name="T73" fmla="*/ 94 h 126"/>
                <a:gd name="T74" fmla="*/ 32 w 124"/>
                <a:gd name="T75" fmla="*/ 91 h 126"/>
                <a:gd name="T76" fmla="*/ 14 w 124"/>
                <a:gd name="T77" fmla="*/ 85 h 126"/>
                <a:gd name="T78" fmla="*/ 17 w 124"/>
                <a:gd name="T79" fmla="*/ 80 h 126"/>
                <a:gd name="T80" fmla="*/ 21 w 124"/>
                <a:gd name="T81" fmla="*/ 75 h 126"/>
                <a:gd name="T82" fmla="*/ 26 w 124"/>
                <a:gd name="T83" fmla="*/ 67 h 126"/>
                <a:gd name="T84" fmla="*/ 32 w 124"/>
                <a:gd name="T85" fmla="*/ 59 h 126"/>
                <a:gd name="T86" fmla="*/ 0 w 124"/>
                <a:gd name="T87" fmla="*/ 59 h 126"/>
                <a:gd name="T88" fmla="*/ 0 w 124"/>
                <a:gd name="T89" fmla="*/ 48 h 126"/>
                <a:gd name="T90" fmla="*/ 37 w 124"/>
                <a:gd name="T91" fmla="*/ 48 h 126"/>
                <a:gd name="T92" fmla="*/ 42 w 124"/>
                <a:gd name="T93" fmla="*/ 39 h 126"/>
                <a:gd name="T94" fmla="*/ 44 w 124"/>
                <a:gd name="T95" fmla="*/ 34 h 126"/>
                <a:gd name="T96" fmla="*/ 46 w 124"/>
                <a:gd name="T97" fmla="*/ 28 h 126"/>
                <a:gd name="T98" fmla="*/ 55 w 124"/>
                <a:gd name="T99" fmla="*/ 0 h 126"/>
                <a:gd name="T100" fmla="*/ 67 w 124"/>
                <a:gd name="T101" fmla="*/ 0 h 126"/>
                <a:gd name="T102" fmla="*/ 67 w 124"/>
                <a:gd name="T103" fmla="*/ 11 h 126"/>
                <a:gd name="T104" fmla="*/ 121 w 124"/>
                <a:gd name="T105" fmla="*/ 11 h 126"/>
                <a:gd name="T106" fmla="*/ 121 w 124"/>
                <a:gd name="T107" fmla="*/ 41 h 126"/>
                <a:gd name="T108" fmla="*/ 110 w 124"/>
                <a:gd name="T109" fmla="*/ 41 h 126"/>
                <a:gd name="T110" fmla="*/ 110 w 124"/>
                <a:gd name="T111" fmla="*/ 21 h 126"/>
                <a:gd name="T112" fmla="*/ 14 w 124"/>
                <a:gd name="T113" fmla="*/ 21 h 126"/>
                <a:gd name="T114" fmla="*/ 14 w 124"/>
                <a:gd name="T115" fmla="*/ 41 h 126"/>
                <a:gd name="T116" fmla="*/ 1 w 124"/>
                <a:gd name="T117" fmla="*/ 41 h 126"/>
                <a:gd name="T118" fmla="*/ 1 w 124"/>
                <a:gd name="T119" fmla="*/ 11 h 126"/>
                <a:gd name="T120" fmla="*/ 55 w 124"/>
                <a:gd name="T121" fmla="*/ 11 h 126"/>
                <a:gd name="T122" fmla="*/ 55 w 124"/>
                <a:gd name="T12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4" h="126">
                  <a:moveTo>
                    <a:pt x="44" y="59"/>
                  </a:moveTo>
                  <a:lnTo>
                    <a:pt x="41" y="66"/>
                  </a:lnTo>
                  <a:lnTo>
                    <a:pt x="37" y="71"/>
                  </a:lnTo>
                  <a:lnTo>
                    <a:pt x="33" y="76"/>
                  </a:lnTo>
                  <a:lnTo>
                    <a:pt x="32" y="78"/>
                  </a:lnTo>
                  <a:lnTo>
                    <a:pt x="48" y="83"/>
                  </a:lnTo>
                  <a:lnTo>
                    <a:pt x="69" y="91"/>
                  </a:lnTo>
                  <a:lnTo>
                    <a:pt x="80" y="78"/>
                  </a:lnTo>
                  <a:lnTo>
                    <a:pt x="85" y="66"/>
                  </a:lnTo>
                  <a:lnTo>
                    <a:pt x="89" y="59"/>
                  </a:lnTo>
                  <a:lnTo>
                    <a:pt x="44" y="59"/>
                  </a:lnTo>
                  <a:close/>
                  <a:moveTo>
                    <a:pt x="46" y="28"/>
                  </a:moveTo>
                  <a:lnTo>
                    <a:pt x="58" y="30"/>
                  </a:lnTo>
                  <a:lnTo>
                    <a:pt x="57" y="34"/>
                  </a:lnTo>
                  <a:lnTo>
                    <a:pt x="57" y="37"/>
                  </a:lnTo>
                  <a:lnTo>
                    <a:pt x="53" y="41"/>
                  </a:lnTo>
                  <a:lnTo>
                    <a:pt x="51" y="48"/>
                  </a:lnTo>
                  <a:lnTo>
                    <a:pt x="124" y="48"/>
                  </a:lnTo>
                  <a:lnTo>
                    <a:pt x="124" y="59"/>
                  </a:lnTo>
                  <a:lnTo>
                    <a:pt x="101" y="59"/>
                  </a:lnTo>
                  <a:lnTo>
                    <a:pt x="94" y="76"/>
                  </a:lnTo>
                  <a:lnTo>
                    <a:pt x="85" y="89"/>
                  </a:lnTo>
                  <a:lnTo>
                    <a:pt x="80" y="96"/>
                  </a:lnTo>
                  <a:lnTo>
                    <a:pt x="103" y="107"/>
                  </a:lnTo>
                  <a:lnTo>
                    <a:pt x="117" y="115"/>
                  </a:lnTo>
                  <a:lnTo>
                    <a:pt x="110" y="126"/>
                  </a:lnTo>
                  <a:lnTo>
                    <a:pt x="103" y="121"/>
                  </a:lnTo>
                  <a:lnTo>
                    <a:pt x="89" y="112"/>
                  </a:lnTo>
                  <a:lnTo>
                    <a:pt x="69" y="103"/>
                  </a:lnTo>
                  <a:lnTo>
                    <a:pt x="62" y="108"/>
                  </a:lnTo>
                  <a:lnTo>
                    <a:pt x="48" y="115"/>
                  </a:lnTo>
                  <a:lnTo>
                    <a:pt x="30" y="121"/>
                  </a:lnTo>
                  <a:lnTo>
                    <a:pt x="7" y="124"/>
                  </a:lnTo>
                  <a:lnTo>
                    <a:pt x="1" y="114"/>
                  </a:lnTo>
                  <a:lnTo>
                    <a:pt x="30" y="108"/>
                  </a:lnTo>
                  <a:lnTo>
                    <a:pt x="58" y="99"/>
                  </a:lnTo>
                  <a:lnTo>
                    <a:pt x="46" y="94"/>
                  </a:lnTo>
                  <a:lnTo>
                    <a:pt x="32" y="91"/>
                  </a:lnTo>
                  <a:lnTo>
                    <a:pt x="14" y="85"/>
                  </a:lnTo>
                  <a:lnTo>
                    <a:pt x="17" y="80"/>
                  </a:lnTo>
                  <a:lnTo>
                    <a:pt x="21" y="75"/>
                  </a:lnTo>
                  <a:lnTo>
                    <a:pt x="26" y="67"/>
                  </a:lnTo>
                  <a:lnTo>
                    <a:pt x="32" y="59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37" y="48"/>
                  </a:lnTo>
                  <a:lnTo>
                    <a:pt x="42" y="39"/>
                  </a:lnTo>
                  <a:lnTo>
                    <a:pt x="44" y="34"/>
                  </a:lnTo>
                  <a:lnTo>
                    <a:pt x="46" y="28"/>
                  </a:lnTo>
                  <a:close/>
                  <a:moveTo>
                    <a:pt x="55" y="0"/>
                  </a:moveTo>
                  <a:lnTo>
                    <a:pt x="67" y="0"/>
                  </a:lnTo>
                  <a:lnTo>
                    <a:pt x="67" y="11"/>
                  </a:lnTo>
                  <a:lnTo>
                    <a:pt x="121" y="11"/>
                  </a:lnTo>
                  <a:lnTo>
                    <a:pt x="121" y="41"/>
                  </a:lnTo>
                  <a:lnTo>
                    <a:pt x="110" y="41"/>
                  </a:lnTo>
                  <a:lnTo>
                    <a:pt x="110" y="21"/>
                  </a:lnTo>
                  <a:lnTo>
                    <a:pt x="14" y="21"/>
                  </a:lnTo>
                  <a:lnTo>
                    <a:pt x="14" y="41"/>
                  </a:lnTo>
                  <a:lnTo>
                    <a:pt x="1" y="41"/>
                  </a:lnTo>
                  <a:lnTo>
                    <a:pt x="1" y="11"/>
                  </a:lnTo>
                  <a:lnTo>
                    <a:pt x="55" y="11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49"/>
            <p:cNvSpPr>
              <a:spLocks noEditPoints="1"/>
            </p:cNvSpPr>
            <p:nvPr/>
          </p:nvSpPr>
          <p:spPr bwMode="auto">
            <a:xfrm>
              <a:off x="4426" y="1197"/>
              <a:ext cx="84" cy="121"/>
            </a:xfrm>
            <a:custGeom>
              <a:avLst/>
              <a:gdLst>
                <a:gd name="T0" fmla="*/ 56 w 84"/>
                <a:gd name="T1" fmla="*/ 5 h 121"/>
                <a:gd name="T2" fmla="*/ 57 w 84"/>
                <a:gd name="T3" fmla="*/ 7 h 121"/>
                <a:gd name="T4" fmla="*/ 59 w 84"/>
                <a:gd name="T5" fmla="*/ 10 h 121"/>
                <a:gd name="T6" fmla="*/ 61 w 84"/>
                <a:gd name="T7" fmla="*/ 16 h 121"/>
                <a:gd name="T8" fmla="*/ 64 w 84"/>
                <a:gd name="T9" fmla="*/ 19 h 121"/>
                <a:gd name="T10" fmla="*/ 68 w 84"/>
                <a:gd name="T11" fmla="*/ 26 h 121"/>
                <a:gd name="T12" fmla="*/ 57 w 84"/>
                <a:gd name="T13" fmla="*/ 30 h 121"/>
                <a:gd name="T14" fmla="*/ 57 w 84"/>
                <a:gd name="T15" fmla="*/ 26 h 121"/>
                <a:gd name="T16" fmla="*/ 54 w 84"/>
                <a:gd name="T17" fmla="*/ 23 h 121"/>
                <a:gd name="T18" fmla="*/ 52 w 84"/>
                <a:gd name="T19" fmla="*/ 17 h 121"/>
                <a:gd name="T20" fmla="*/ 47 w 84"/>
                <a:gd name="T21" fmla="*/ 10 h 121"/>
                <a:gd name="T22" fmla="*/ 56 w 84"/>
                <a:gd name="T23" fmla="*/ 5 h 121"/>
                <a:gd name="T24" fmla="*/ 0 w 84"/>
                <a:gd name="T25" fmla="*/ 0 h 121"/>
                <a:gd name="T26" fmla="*/ 13 w 84"/>
                <a:gd name="T27" fmla="*/ 0 h 121"/>
                <a:gd name="T28" fmla="*/ 13 w 84"/>
                <a:gd name="T29" fmla="*/ 37 h 121"/>
                <a:gd name="T30" fmla="*/ 50 w 84"/>
                <a:gd name="T31" fmla="*/ 49 h 121"/>
                <a:gd name="T32" fmla="*/ 82 w 84"/>
                <a:gd name="T33" fmla="*/ 67 h 121"/>
                <a:gd name="T34" fmla="*/ 77 w 84"/>
                <a:gd name="T35" fmla="*/ 80 h 121"/>
                <a:gd name="T36" fmla="*/ 45 w 84"/>
                <a:gd name="T37" fmla="*/ 62 h 121"/>
                <a:gd name="T38" fmla="*/ 13 w 84"/>
                <a:gd name="T39" fmla="*/ 49 h 121"/>
                <a:gd name="T40" fmla="*/ 13 w 84"/>
                <a:gd name="T41" fmla="*/ 121 h 121"/>
                <a:gd name="T42" fmla="*/ 0 w 84"/>
                <a:gd name="T43" fmla="*/ 121 h 121"/>
                <a:gd name="T44" fmla="*/ 0 w 84"/>
                <a:gd name="T45" fmla="*/ 0 h 121"/>
                <a:gd name="T46" fmla="*/ 73 w 84"/>
                <a:gd name="T47" fmla="*/ 0 h 121"/>
                <a:gd name="T48" fmla="*/ 79 w 84"/>
                <a:gd name="T49" fmla="*/ 7 h 121"/>
                <a:gd name="T50" fmla="*/ 82 w 84"/>
                <a:gd name="T51" fmla="*/ 12 h 121"/>
                <a:gd name="T52" fmla="*/ 84 w 84"/>
                <a:gd name="T53" fmla="*/ 17 h 121"/>
                <a:gd name="T54" fmla="*/ 77 w 84"/>
                <a:gd name="T55" fmla="*/ 23 h 121"/>
                <a:gd name="T56" fmla="*/ 73 w 84"/>
                <a:gd name="T57" fmla="*/ 17 h 121"/>
                <a:gd name="T58" fmla="*/ 70 w 84"/>
                <a:gd name="T59" fmla="*/ 10 h 121"/>
                <a:gd name="T60" fmla="*/ 64 w 84"/>
                <a:gd name="T61" fmla="*/ 3 h 121"/>
                <a:gd name="T62" fmla="*/ 73 w 84"/>
                <a:gd name="T6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4" h="121">
                  <a:moveTo>
                    <a:pt x="56" y="5"/>
                  </a:moveTo>
                  <a:lnTo>
                    <a:pt x="57" y="7"/>
                  </a:lnTo>
                  <a:lnTo>
                    <a:pt x="59" y="10"/>
                  </a:lnTo>
                  <a:lnTo>
                    <a:pt x="61" y="16"/>
                  </a:lnTo>
                  <a:lnTo>
                    <a:pt x="64" y="19"/>
                  </a:lnTo>
                  <a:lnTo>
                    <a:pt x="68" y="26"/>
                  </a:lnTo>
                  <a:lnTo>
                    <a:pt x="57" y="30"/>
                  </a:lnTo>
                  <a:lnTo>
                    <a:pt x="57" y="26"/>
                  </a:lnTo>
                  <a:lnTo>
                    <a:pt x="54" y="23"/>
                  </a:lnTo>
                  <a:lnTo>
                    <a:pt x="52" y="17"/>
                  </a:lnTo>
                  <a:lnTo>
                    <a:pt x="47" y="10"/>
                  </a:lnTo>
                  <a:lnTo>
                    <a:pt x="56" y="5"/>
                  </a:lnTo>
                  <a:close/>
                  <a:moveTo>
                    <a:pt x="0" y="0"/>
                  </a:moveTo>
                  <a:lnTo>
                    <a:pt x="13" y="0"/>
                  </a:lnTo>
                  <a:lnTo>
                    <a:pt x="13" y="37"/>
                  </a:lnTo>
                  <a:lnTo>
                    <a:pt x="50" y="49"/>
                  </a:lnTo>
                  <a:lnTo>
                    <a:pt x="82" y="67"/>
                  </a:lnTo>
                  <a:lnTo>
                    <a:pt x="77" y="80"/>
                  </a:lnTo>
                  <a:lnTo>
                    <a:pt x="45" y="62"/>
                  </a:lnTo>
                  <a:lnTo>
                    <a:pt x="13" y="49"/>
                  </a:lnTo>
                  <a:lnTo>
                    <a:pt x="13" y="121"/>
                  </a:lnTo>
                  <a:lnTo>
                    <a:pt x="0" y="121"/>
                  </a:lnTo>
                  <a:lnTo>
                    <a:pt x="0" y="0"/>
                  </a:lnTo>
                  <a:close/>
                  <a:moveTo>
                    <a:pt x="73" y="0"/>
                  </a:moveTo>
                  <a:lnTo>
                    <a:pt x="79" y="7"/>
                  </a:lnTo>
                  <a:lnTo>
                    <a:pt x="82" y="12"/>
                  </a:lnTo>
                  <a:lnTo>
                    <a:pt x="84" y="17"/>
                  </a:lnTo>
                  <a:lnTo>
                    <a:pt x="77" y="23"/>
                  </a:lnTo>
                  <a:lnTo>
                    <a:pt x="73" y="17"/>
                  </a:lnTo>
                  <a:lnTo>
                    <a:pt x="70" y="10"/>
                  </a:lnTo>
                  <a:lnTo>
                    <a:pt x="64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50"/>
            <p:cNvSpPr>
              <a:spLocks noEditPoints="1"/>
            </p:cNvSpPr>
            <p:nvPr/>
          </p:nvSpPr>
          <p:spPr bwMode="auto">
            <a:xfrm>
              <a:off x="4523" y="1198"/>
              <a:ext cx="128" cy="120"/>
            </a:xfrm>
            <a:custGeom>
              <a:avLst/>
              <a:gdLst>
                <a:gd name="T0" fmla="*/ 23 w 128"/>
                <a:gd name="T1" fmla="*/ 6 h 120"/>
                <a:gd name="T2" fmla="*/ 35 w 128"/>
                <a:gd name="T3" fmla="*/ 6 h 120"/>
                <a:gd name="T4" fmla="*/ 35 w 128"/>
                <a:gd name="T5" fmla="*/ 41 h 120"/>
                <a:gd name="T6" fmla="*/ 33 w 128"/>
                <a:gd name="T7" fmla="*/ 66 h 120"/>
                <a:gd name="T8" fmla="*/ 28 w 128"/>
                <a:gd name="T9" fmla="*/ 89 h 120"/>
                <a:gd name="T10" fmla="*/ 23 w 128"/>
                <a:gd name="T11" fmla="*/ 104 h 120"/>
                <a:gd name="T12" fmla="*/ 14 w 128"/>
                <a:gd name="T13" fmla="*/ 112 h 120"/>
                <a:gd name="T14" fmla="*/ 8 w 128"/>
                <a:gd name="T15" fmla="*/ 120 h 120"/>
                <a:gd name="T16" fmla="*/ 0 w 128"/>
                <a:gd name="T17" fmla="*/ 111 h 120"/>
                <a:gd name="T18" fmla="*/ 7 w 128"/>
                <a:gd name="T19" fmla="*/ 104 h 120"/>
                <a:gd name="T20" fmla="*/ 14 w 128"/>
                <a:gd name="T21" fmla="*/ 93 h 120"/>
                <a:gd name="T22" fmla="*/ 19 w 128"/>
                <a:gd name="T23" fmla="*/ 79 h 120"/>
                <a:gd name="T24" fmla="*/ 21 w 128"/>
                <a:gd name="T25" fmla="*/ 68 h 120"/>
                <a:gd name="T26" fmla="*/ 23 w 128"/>
                <a:gd name="T27" fmla="*/ 56 h 120"/>
                <a:gd name="T28" fmla="*/ 23 w 128"/>
                <a:gd name="T29" fmla="*/ 43 h 120"/>
                <a:gd name="T30" fmla="*/ 23 w 128"/>
                <a:gd name="T31" fmla="*/ 6 h 120"/>
                <a:gd name="T32" fmla="*/ 60 w 128"/>
                <a:gd name="T33" fmla="*/ 0 h 120"/>
                <a:gd name="T34" fmla="*/ 73 w 128"/>
                <a:gd name="T35" fmla="*/ 0 h 120"/>
                <a:gd name="T36" fmla="*/ 73 w 128"/>
                <a:gd name="T37" fmla="*/ 102 h 120"/>
                <a:gd name="T38" fmla="*/ 89 w 128"/>
                <a:gd name="T39" fmla="*/ 95 h 120"/>
                <a:gd name="T40" fmla="*/ 101 w 128"/>
                <a:gd name="T41" fmla="*/ 82 h 120"/>
                <a:gd name="T42" fmla="*/ 110 w 128"/>
                <a:gd name="T43" fmla="*/ 66 h 120"/>
                <a:gd name="T44" fmla="*/ 115 w 128"/>
                <a:gd name="T45" fmla="*/ 47 h 120"/>
                <a:gd name="T46" fmla="*/ 128 w 128"/>
                <a:gd name="T47" fmla="*/ 50 h 120"/>
                <a:gd name="T48" fmla="*/ 119 w 128"/>
                <a:gd name="T49" fmla="*/ 77 h 120"/>
                <a:gd name="T50" fmla="*/ 108 w 128"/>
                <a:gd name="T51" fmla="*/ 93 h 120"/>
                <a:gd name="T52" fmla="*/ 96 w 128"/>
                <a:gd name="T53" fmla="*/ 105 h 120"/>
                <a:gd name="T54" fmla="*/ 82 w 128"/>
                <a:gd name="T55" fmla="*/ 111 h 120"/>
                <a:gd name="T56" fmla="*/ 69 w 128"/>
                <a:gd name="T57" fmla="*/ 114 h 120"/>
                <a:gd name="T58" fmla="*/ 60 w 128"/>
                <a:gd name="T59" fmla="*/ 116 h 120"/>
                <a:gd name="T60" fmla="*/ 60 w 128"/>
                <a:gd name="T6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8" h="120">
                  <a:moveTo>
                    <a:pt x="23" y="6"/>
                  </a:moveTo>
                  <a:lnTo>
                    <a:pt x="35" y="6"/>
                  </a:lnTo>
                  <a:lnTo>
                    <a:pt x="35" y="41"/>
                  </a:lnTo>
                  <a:lnTo>
                    <a:pt x="33" y="66"/>
                  </a:lnTo>
                  <a:lnTo>
                    <a:pt x="28" y="89"/>
                  </a:lnTo>
                  <a:lnTo>
                    <a:pt x="23" y="104"/>
                  </a:lnTo>
                  <a:lnTo>
                    <a:pt x="14" y="112"/>
                  </a:lnTo>
                  <a:lnTo>
                    <a:pt x="8" y="120"/>
                  </a:lnTo>
                  <a:lnTo>
                    <a:pt x="0" y="111"/>
                  </a:lnTo>
                  <a:lnTo>
                    <a:pt x="7" y="104"/>
                  </a:lnTo>
                  <a:lnTo>
                    <a:pt x="14" y="93"/>
                  </a:lnTo>
                  <a:lnTo>
                    <a:pt x="19" y="79"/>
                  </a:lnTo>
                  <a:lnTo>
                    <a:pt x="21" y="68"/>
                  </a:lnTo>
                  <a:lnTo>
                    <a:pt x="23" y="56"/>
                  </a:lnTo>
                  <a:lnTo>
                    <a:pt x="23" y="43"/>
                  </a:lnTo>
                  <a:lnTo>
                    <a:pt x="23" y="6"/>
                  </a:lnTo>
                  <a:close/>
                  <a:moveTo>
                    <a:pt x="60" y="0"/>
                  </a:moveTo>
                  <a:lnTo>
                    <a:pt x="73" y="0"/>
                  </a:lnTo>
                  <a:lnTo>
                    <a:pt x="73" y="102"/>
                  </a:lnTo>
                  <a:lnTo>
                    <a:pt x="89" y="95"/>
                  </a:lnTo>
                  <a:lnTo>
                    <a:pt x="101" y="82"/>
                  </a:lnTo>
                  <a:lnTo>
                    <a:pt x="110" y="66"/>
                  </a:lnTo>
                  <a:lnTo>
                    <a:pt x="115" y="47"/>
                  </a:lnTo>
                  <a:lnTo>
                    <a:pt x="128" y="50"/>
                  </a:lnTo>
                  <a:lnTo>
                    <a:pt x="119" y="77"/>
                  </a:lnTo>
                  <a:lnTo>
                    <a:pt x="108" y="93"/>
                  </a:lnTo>
                  <a:lnTo>
                    <a:pt x="96" y="105"/>
                  </a:lnTo>
                  <a:lnTo>
                    <a:pt x="82" y="111"/>
                  </a:lnTo>
                  <a:lnTo>
                    <a:pt x="69" y="114"/>
                  </a:lnTo>
                  <a:lnTo>
                    <a:pt x="60" y="11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51"/>
            <p:cNvSpPr>
              <a:spLocks noEditPoints="1"/>
            </p:cNvSpPr>
            <p:nvPr/>
          </p:nvSpPr>
          <p:spPr bwMode="auto">
            <a:xfrm>
              <a:off x="4660" y="1195"/>
              <a:ext cx="126" cy="126"/>
            </a:xfrm>
            <a:custGeom>
              <a:avLst/>
              <a:gdLst>
                <a:gd name="T0" fmla="*/ 43 w 126"/>
                <a:gd name="T1" fmla="*/ 89 h 126"/>
                <a:gd name="T2" fmla="*/ 43 w 126"/>
                <a:gd name="T3" fmla="*/ 103 h 126"/>
                <a:gd name="T4" fmla="*/ 84 w 126"/>
                <a:gd name="T5" fmla="*/ 103 h 126"/>
                <a:gd name="T6" fmla="*/ 84 w 126"/>
                <a:gd name="T7" fmla="*/ 89 h 126"/>
                <a:gd name="T8" fmla="*/ 43 w 126"/>
                <a:gd name="T9" fmla="*/ 89 h 126"/>
                <a:gd name="T10" fmla="*/ 32 w 126"/>
                <a:gd name="T11" fmla="*/ 80 h 126"/>
                <a:gd name="T12" fmla="*/ 94 w 126"/>
                <a:gd name="T13" fmla="*/ 80 h 126"/>
                <a:gd name="T14" fmla="*/ 94 w 126"/>
                <a:gd name="T15" fmla="*/ 110 h 126"/>
                <a:gd name="T16" fmla="*/ 32 w 126"/>
                <a:gd name="T17" fmla="*/ 110 h 126"/>
                <a:gd name="T18" fmla="*/ 32 w 126"/>
                <a:gd name="T19" fmla="*/ 80 h 126"/>
                <a:gd name="T20" fmla="*/ 5 w 126"/>
                <a:gd name="T21" fmla="*/ 64 h 126"/>
                <a:gd name="T22" fmla="*/ 121 w 126"/>
                <a:gd name="T23" fmla="*/ 64 h 126"/>
                <a:gd name="T24" fmla="*/ 121 w 126"/>
                <a:gd name="T25" fmla="*/ 114 h 126"/>
                <a:gd name="T26" fmla="*/ 121 w 126"/>
                <a:gd name="T27" fmla="*/ 117 h 126"/>
                <a:gd name="T28" fmla="*/ 119 w 126"/>
                <a:gd name="T29" fmla="*/ 119 h 126"/>
                <a:gd name="T30" fmla="*/ 119 w 126"/>
                <a:gd name="T31" fmla="*/ 121 h 126"/>
                <a:gd name="T32" fmla="*/ 117 w 126"/>
                <a:gd name="T33" fmla="*/ 124 h 126"/>
                <a:gd name="T34" fmla="*/ 114 w 126"/>
                <a:gd name="T35" fmla="*/ 124 h 126"/>
                <a:gd name="T36" fmla="*/ 110 w 126"/>
                <a:gd name="T37" fmla="*/ 126 h 126"/>
                <a:gd name="T38" fmla="*/ 91 w 126"/>
                <a:gd name="T39" fmla="*/ 126 h 126"/>
                <a:gd name="T40" fmla="*/ 89 w 126"/>
                <a:gd name="T41" fmla="*/ 115 h 126"/>
                <a:gd name="T42" fmla="*/ 105 w 126"/>
                <a:gd name="T43" fmla="*/ 115 h 126"/>
                <a:gd name="T44" fmla="*/ 107 w 126"/>
                <a:gd name="T45" fmla="*/ 115 h 126"/>
                <a:gd name="T46" fmla="*/ 109 w 126"/>
                <a:gd name="T47" fmla="*/ 114 h 126"/>
                <a:gd name="T48" fmla="*/ 109 w 126"/>
                <a:gd name="T49" fmla="*/ 110 h 126"/>
                <a:gd name="T50" fmla="*/ 109 w 126"/>
                <a:gd name="T51" fmla="*/ 73 h 126"/>
                <a:gd name="T52" fmla="*/ 16 w 126"/>
                <a:gd name="T53" fmla="*/ 73 h 126"/>
                <a:gd name="T54" fmla="*/ 16 w 126"/>
                <a:gd name="T55" fmla="*/ 126 h 126"/>
                <a:gd name="T56" fmla="*/ 5 w 126"/>
                <a:gd name="T57" fmla="*/ 126 h 126"/>
                <a:gd name="T58" fmla="*/ 5 w 126"/>
                <a:gd name="T59" fmla="*/ 64 h 126"/>
                <a:gd name="T60" fmla="*/ 30 w 126"/>
                <a:gd name="T61" fmla="*/ 34 h 126"/>
                <a:gd name="T62" fmla="*/ 30 w 126"/>
                <a:gd name="T63" fmla="*/ 46 h 126"/>
                <a:gd name="T64" fmla="*/ 94 w 126"/>
                <a:gd name="T65" fmla="*/ 46 h 126"/>
                <a:gd name="T66" fmla="*/ 94 w 126"/>
                <a:gd name="T67" fmla="*/ 34 h 126"/>
                <a:gd name="T68" fmla="*/ 30 w 126"/>
                <a:gd name="T69" fmla="*/ 34 h 126"/>
                <a:gd name="T70" fmla="*/ 19 w 126"/>
                <a:gd name="T71" fmla="*/ 27 h 126"/>
                <a:gd name="T72" fmla="*/ 107 w 126"/>
                <a:gd name="T73" fmla="*/ 27 h 126"/>
                <a:gd name="T74" fmla="*/ 107 w 126"/>
                <a:gd name="T75" fmla="*/ 55 h 126"/>
                <a:gd name="T76" fmla="*/ 19 w 126"/>
                <a:gd name="T77" fmla="*/ 55 h 126"/>
                <a:gd name="T78" fmla="*/ 19 w 126"/>
                <a:gd name="T79" fmla="*/ 27 h 126"/>
                <a:gd name="T80" fmla="*/ 57 w 126"/>
                <a:gd name="T81" fmla="*/ 0 h 126"/>
                <a:gd name="T82" fmla="*/ 69 w 126"/>
                <a:gd name="T83" fmla="*/ 0 h 126"/>
                <a:gd name="T84" fmla="*/ 69 w 126"/>
                <a:gd name="T85" fmla="*/ 9 h 126"/>
                <a:gd name="T86" fmla="*/ 126 w 126"/>
                <a:gd name="T87" fmla="*/ 9 h 126"/>
                <a:gd name="T88" fmla="*/ 126 w 126"/>
                <a:gd name="T89" fmla="*/ 19 h 126"/>
                <a:gd name="T90" fmla="*/ 0 w 126"/>
                <a:gd name="T91" fmla="*/ 19 h 126"/>
                <a:gd name="T92" fmla="*/ 0 w 126"/>
                <a:gd name="T93" fmla="*/ 9 h 126"/>
                <a:gd name="T94" fmla="*/ 57 w 126"/>
                <a:gd name="T95" fmla="*/ 9 h 126"/>
                <a:gd name="T96" fmla="*/ 57 w 126"/>
                <a:gd name="T9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6" h="126">
                  <a:moveTo>
                    <a:pt x="43" y="89"/>
                  </a:moveTo>
                  <a:lnTo>
                    <a:pt x="43" y="103"/>
                  </a:lnTo>
                  <a:lnTo>
                    <a:pt x="84" y="103"/>
                  </a:lnTo>
                  <a:lnTo>
                    <a:pt x="84" y="89"/>
                  </a:lnTo>
                  <a:lnTo>
                    <a:pt x="43" y="89"/>
                  </a:lnTo>
                  <a:close/>
                  <a:moveTo>
                    <a:pt x="32" y="80"/>
                  </a:moveTo>
                  <a:lnTo>
                    <a:pt x="94" y="80"/>
                  </a:lnTo>
                  <a:lnTo>
                    <a:pt x="94" y="110"/>
                  </a:lnTo>
                  <a:lnTo>
                    <a:pt x="32" y="110"/>
                  </a:lnTo>
                  <a:lnTo>
                    <a:pt x="32" y="80"/>
                  </a:lnTo>
                  <a:close/>
                  <a:moveTo>
                    <a:pt x="5" y="64"/>
                  </a:moveTo>
                  <a:lnTo>
                    <a:pt x="121" y="64"/>
                  </a:lnTo>
                  <a:lnTo>
                    <a:pt x="121" y="114"/>
                  </a:lnTo>
                  <a:lnTo>
                    <a:pt x="121" y="117"/>
                  </a:lnTo>
                  <a:lnTo>
                    <a:pt x="119" y="119"/>
                  </a:lnTo>
                  <a:lnTo>
                    <a:pt x="119" y="121"/>
                  </a:lnTo>
                  <a:lnTo>
                    <a:pt x="117" y="124"/>
                  </a:lnTo>
                  <a:lnTo>
                    <a:pt x="114" y="124"/>
                  </a:lnTo>
                  <a:lnTo>
                    <a:pt x="110" y="126"/>
                  </a:lnTo>
                  <a:lnTo>
                    <a:pt x="91" y="126"/>
                  </a:lnTo>
                  <a:lnTo>
                    <a:pt x="89" y="115"/>
                  </a:lnTo>
                  <a:lnTo>
                    <a:pt x="105" y="115"/>
                  </a:lnTo>
                  <a:lnTo>
                    <a:pt x="107" y="115"/>
                  </a:lnTo>
                  <a:lnTo>
                    <a:pt x="109" y="114"/>
                  </a:lnTo>
                  <a:lnTo>
                    <a:pt x="109" y="110"/>
                  </a:lnTo>
                  <a:lnTo>
                    <a:pt x="109" y="73"/>
                  </a:lnTo>
                  <a:lnTo>
                    <a:pt x="16" y="73"/>
                  </a:lnTo>
                  <a:lnTo>
                    <a:pt x="16" y="126"/>
                  </a:lnTo>
                  <a:lnTo>
                    <a:pt x="5" y="126"/>
                  </a:lnTo>
                  <a:lnTo>
                    <a:pt x="5" y="64"/>
                  </a:lnTo>
                  <a:close/>
                  <a:moveTo>
                    <a:pt x="30" y="34"/>
                  </a:moveTo>
                  <a:lnTo>
                    <a:pt x="30" y="46"/>
                  </a:lnTo>
                  <a:lnTo>
                    <a:pt x="94" y="46"/>
                  </a:lnTo>
                  <a:lnTo>
                    <a:pt x="94" y="34"/>
                  </a:lnTo>
                  <a:lnTo>
                    <a:pt x="30" y="34"/>
                  </a:lnTo>
                  <a:close/>
                  <a:moveTo>
                    <a:pt x="19" y="27"/>
                  </a:moveTo>
                  <a:lnTo>
                    <a:pt x="107" y="27"/>
                  </a:lnTo>
                  <a:lnTo>
                    <a:pt x="107" y="55"/>
                  </a:lnTo>
                  <a:lnTo>
                    <a:pt x="19" y="55"/>
                  </a:lnTo>
                  <a:lnTo>
                    <a:pt x="19" y="27"/>
                  </a:lnTo>
                  <a:close/>
                  <a:moveTo>
                    <a:pt x="57" y="0"/>
                  </a:moveTo>
                  <a:lnTo>
                    <a:pt x="69" y="0"/>
                  </a:lnTo>
                  <a:lnTo>
                    <a:pt x="69" y="9"/>
                  </a:lnTo>
                  <a:lnTo>
                    <a:pt x="126" y="9"/>
                  </a:lnTo>
                  <a:lnTo>
                    <a:pt x="126" y="19"/>
                  </a:lnTo>
                  <a:lnTo>
                    <a:pt x="0" y="19"/>
                  </a:lnTo>
                  <a:lnTo>
                    <a:pt x="0" y="9"/>
                  </a:lnTo>
                  <a:lnTo>
                    <a:pt x="57" y="9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4811" y="1191"/>
              <a:ext cx="43" cy="128"/>
            </a:xfrm>
            <a:custGeom>
              <a:avLst/>
              <a:gdLst>
                <a:gd name="T0" fmla="*/ 29 w 43"/>
                <a:gd name="T1" fmla="*/ 0 h 128"/>
                <a:gd name="T2" fmla="*/ 43 w 43"/>
                <a:gd name="T3" fmla="*/ 0 h 128"/>
                <a:gd name="T4" fmla="*/ 31 w 43"/>
                <a:gd name="T5" fmla="*/ 11 h 128"/>
                <a:gd name="T6" fmla="*/ 22 w 43"/>
                <a:gd name="T7" fmla="*/ 25 h 128"/>
                <a:gd name="T8" fmla="*/ 15 w 43"/>
                <a:gd name="T9" fmla="*/ 43 h 128"/>
                <a:gd name="T10" fmla="*/ 11 w 43"/>
                <a:gd name="T11" fmla="*/ 64 h 128"/>
                <a:gd name="T12" fmla="*/ 15 w 43"/>
                <a:gd name="T13" fmla="*/ 86 h 128"/>
                <a:gd name="T14" fmla="*/ 22 w 43"/>
                <a:gd name="T15" fmla="*/ 103 h 128"/>
                <a:gd name="T16" fmla="*/ 31 w 43"/>
                <a:gd name="T17" fmla="*/ 118 h 128"/>
                <a:gd name="T18" fmla="*/ 43 w 43"/>
                <a:gd name="T19" fmla="*/ 128 h 128"/>
                <a:gd name="T20" fmla="*/ 29 w 43"/>
                <a:gd name="T21" fmla="*/ 128 h 128"/>
                <a:gd name="T22" fmla="*/ 15 w 43"/>
                <a:gd name="T23" fmla="*/ 111 h 128"/>
                <a:gd name="T24" fmla="*/ 4 w 43"/>
                <a:gd name="T25" fmla="*/ 89 h 128"/>
                <a:gd name="T26" fmla="*/ 0 w 43"/>
                <a:gd name="T27" fmla="*/ 64 h 128"/>
                <a:gd name="T28" fmla="*/ 4 w 43"/>
                <a:gd name="T29" fmla="*/ 39 h 128"/>
                <a:gd name="T30" fmla="*/ 15 w 43"/>
                <a:gd name="T31" fmla="*/ 18 h 128"/>
                <a:gd name="T32" fmla="*/ 29 w 43"/>
                <a:gd name="T3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128">
                  <a:moveTo>
                    <a:pt x="29" y="0"/>
                  </a:moveTo>
                  <a:lnTo>
                    <a:pt x="43" y="0"/>
                  </a:lnTo>
                  <a:lnTo>
                    <a:pt x="31" y="11"/>
                  </a:lnTo>
                  <a:lnTo>
                    <a:pt x="22" y="25"/>
                  </a:lnTo>
                  <a:lnTo>
                    <a:pt x="15" y="43"/>
                  </a:lnTo>
                  <a:lnTo>
                    <a:pt x="11" y="64"/>
                  </a:lnTo>
                  <a:lnTo>
                    <a:pt x="15" y="86"/>
                  </a:lnTo>
                  <a:lnTo>
                    <a:pt x="22" y="103"/>
                  </a:lnTo>
                  <a:lnTo>
                    <a:pt x="31" y="118"/>
                  </a:lnTo>
                  <a:lnTo>
                    <a:pt x="43" y="128"/>
                  </a:lnTo>
                  <a:lnTo>
                    <a:pt x="29" y="128"/>
                  </a:lnTo>
                  <a:lnTo>
                    <a:pt x="15" y="111"/>
                  </a:lnTo>
                  <a:lnTo>
                    <a:pt x="4" y="89"/>
                  </a:lnTo>
                  <a:lnTo>
                    <a:pt x="0" y="64"/>
                  </a:lnTo>
                  <a:lnTo>
                    <a:pt x="4" y="39"/>
                  </a:lnTo>
                  <a:lnTo>
                    <a:pt x="15" y="18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4865" y="1200"/>
              <a:ext cx="94" cy="110"/>
            </a:xfrm>
            <a:custGeom>
              <a:avLst/>
              <a:gdLst>
                <a:gd name="T0" fmla="*/ 71 w 94"/>
                <a:gd name="T1" fmla="*/ 2 h 110"/>
                <a:gd name="T2" fmla="*/ 91 w 94"/>
                <a:gd name="T3" fmla="*/ 11 h 110"/>
                <a:gd name="T4" fmla="*/ 93 w 94"/>
                <a:gd name="T5" fmla="*/ 29 h 110"/>
                <a:gd name="T6" fmla="*/ 78 w 94"/>
                <a:gd name="T7" fmla="*/ 34 h 110"/>
                <a:gd name="T8" fmla="*/ 80 w 94"/>
                <a:gd name="T9" fmla="*/ 25 h 110"/>
                <a:gd name="T10" fmla="*/ 76 w 94"/>
                <a:gd name="T11" fmla="*/ 16 h 110"/>
                <a:gd name="T12" fmla="*/ 69 w 94"/>
                <a:gd name="T13" fmla="*/ 13 h 110"/>
                <a:gd name="T14" fmla="*/ 55 w 94"/>
                <a:gd name="T15" fmla="*/ 13 h 110"/>
                <a:gd name="T16" fmla="*/ 46 w 94"/>
                <a:gd name="T17" fmla="*/ 13 h 110"/>
                <a:gd name="T18" fmla="*/ 35 w 94"/>
                <a:gd name="T19" fmla="*/ 16 h 110"/>
                <a:gd name="T20" fmla="*/ 28 w 94"/>
                <a:gd name="T21" fmla="*/ 23 h 110"/>
                <a:gd name="T22" fmla="*/ 25 w 94"/>
                <a:gd name="T23" fmla="*/ 32 h 110"/>
                <a:gd name="T24" fmla="*/ 23 w 94"/>
                <a:gd name="T25" fmla="*/ 38 h 110"/>
                <a:gd name="T26" fmla="*/ 25 w 94"/>
                <a:gd name="T27" fmla="*/ 41 h 110"/>
                <a:gd name="T28" fmla="*/ 30 w 94"/>
                <a:gd name="T29" fmla="*/ 46 h 110"/>
                <a:gd name="T30" fmla="*/ 64 w 94"/>
                <a:gd name="T31" fmla="*/ 50 h 110"/>
                <a:gd name="T32" fmla="*/ 71 w 94"/>
                <a:gd name="T33" fmla="*/ 52 h 110"/>
                <a:gd name="T34" fmla="*/ 80 w 94"/>
                <a:gd name="T35" fmla="*/ 54 h 110"/>
                <a:gd name="T36" fmla="*/ 85 w 94"/>
                <a:gd name="T37" fmla="*/ 61 h 110"/>
                <a:gd name="T38" fmla="*/ 89 w 94"/>
                <a:gd name="T39" fmla="*/ 71 h 110"/>
                <a:gd name="T40" fmla="*/ 87 w 94"/>
                <a:gd name="T41" fmla="*/ 82 h 110"/>
                <a:gd name="T42" fmla="*/ 82 w 94"/>
                <a:gd name="T43" fmla="*/ 93 h 110"/>
                <a:gd name="T44" fmla="*/ 66 w 94"/>
                <a:gd name="T45" fmla="*/ 107 h 110"/>
                <a:gd name="T46" fmla="*/ 39 w 94"/>
                <a:gd name="T47" fmla="*/ 110 h 110"/>
                <a:gd name="T48" fmla="*/ 9 w 94"/>
                <a:gd name="T49" fmla="*/ 105 h 110"/>
                <a:gd name="T50" fmla="*/ 0 w 94"/>
                <a:gd name="T51" fmla="*/ 86 h 110"/>
                <a:gd name="T52" fmla="*/ 2 w 94"/>
                <a:gd name="T53" fmla="*/ 75 h 110"/>
                <a:gd name="T54" fmla="*/ 14 w 94"/>
                <a:gd name="T55" fmla="*/ 78 h 110"/>
                <a:gd name="T56" fmla="*/ 14 w 94"/>
                <a:gd name="T57" fmla="*/ 87 h 110"/>
                <a:gd name="T58" fmla="*/ 16 w 94"/>
                <a:gd name="T59" fmla="*/ 93 h 110"/>
                <a:gd name="T60" fmla="*/ 25 w 94"/>
                <a:gd name="T61" fmla="*/ 96 h 110"/>
                <a:gd name="T62" fmla="*/ 41 w 94"/>
                <a:gd name="T63" fmla="*/ 98 h 110"/>
                <a:gd name="T64" fmla="*/ 66 w 94"/>
                <a:gd name="T65" fmla="*/ 93 h 110"/>
                <a:gd name="T66" fmla="*/ 73 w 94"/>
                <a:gd name="T67" fmla="*/ 84 h 110"/>
                <a:gd name="T68" fmla="*/ 75 w 94"/>
                <a:gd name="T69" fmla="*/ 75 h 110"/>
                <a:gd name="T70" fmla="*/ 75 w 94"/>
                <a:gd name="T71" fmla="*/ 70 h 110"/>
                <a:gd name="T72" fmla="*/ 73 w 94"/>
                <a:gd name="T73" fmla="*/ 66 h 110"/>
                <a:gd name="T74" fmla="*/ 68 w 94"/>
                <a:gd name="T75" fmla="*/ 62 h 110"/>
                <a:gd name="T76" fmla="*/ 30 w 94"/>
                <a:gd name="T77" fmla="*/ 57 h 110"/>
                <a:gd name="T78" fmla="*/ 19 w 94"/>
                <a:gd name="T79" fmla="*/ 54 h 110"/>
                <a:gd name="T80" fmla="*/ 12 w 94"/>
                <a:gd name="T81" fmla="*/ 48 h 110"/>
                <a:gd name="T82" fmla="*/ 11 w 94"/>
                <a:gd name="T83" fmla="*/ 41 h 110"/>
                <a:gd name="T84" fmla="*/ 12 w 94"/>
                <a:gd name="T85" fmla="*/ 32 h 110"/>
                <a:gd name="T86" fmla="*/ 16 w 94"/>
                <a:gd name="T87" fmla="*/ 18 h 110"/>
                <a:gd name="T88" fmla="*/ 32 w 94"/>
                <a:gd name="T89" fmla="*/ 4 h 110"/>
                <a:gd name="T90" fmla="*/ 57 w 94"/>
                <a:gd name="T9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4" h="110">
                  <a:moveTo>
                    <a:pt x="57" y="0"/>
                  </a:moveTo>
                  <a:lnTo>
                    <a:pt x="71" y="2"/>
                  </a:lnTo>
                  <a:lnTo>
                    <a:pt x="82" y="6"/>
                  </a:lnTo>
                  <a:lnTo>
                    <a:pt x="91" y="11"/>
                  </a:lnTo>
                  <a:lnTo>
                    <a:pt x="94" y="22"/>
                  </a:lnTo>
                  <a:lnTo>
                    <a:pt x="93" y="29"/>
                  </a:lnTo>
                  <a:lnTo>
                    <a:pt x="93" y="34"/>
                  </a:lnTo>
                  <a:lnTo>
                    <a:pt x="78" y="34"/>
                  </a:lnTo>
                  <a:lnTo>
                    <a:pt x="80" y="29"/>
                  </a:lnTo>
                  <a:lnTo>
                    <a:pt x="80" y="25"/>
                  </a:lnTo>
                  <a:lnTo>
                    <a:pt x="80" y="20"/>
                  </a:lnTo>
                  <a:lnTo>
                    <a:pt x="76" y="16"/>
                  </a:lnTo>
                  <a:lnTo>
                    <a:pt x="73" y="14"/>
                  </a:lnTo>
                  <a:lnTo>
                    <a:pt x="69" y="13"/>
                  </a:lnTo>
                  <a:lnTo>
                    <a:pt x="62" y="13"/>
                  </a:lnTo>
                  <a:lnTo>
                    <a:pt x="55" y="13"/>
                  </a:lnTo>
                  <a:lnTo>
                    <a:pt x="50" y="13"/>
                  </a:lnTo>
                  <a:lnTo>
                    <a:pt x="46" y="13"/>
                  </a:lnTo>
                  <a:lnTo>
                    <a:pt x="41" y="14"/>
                  </a:lnTo>
                  <a:lnTo>
                    <a:pt x="35" y="16"/>
                  </a:lnTo>
                  <a:lnTo>
                    <a:pt x="32" y="18"/>
                  </a:lnTo>
                  <a:lnTo>
                    <a:pt x="28" y="23"/>
                  </a:lnTo>
                  <a:lnTo>
                    <a:pt x="25" y="27"/>
                  </a:lnTo>
                  <a:lnTo>
                    <a:pt x="25" y="32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3" y="39"/>
                  </a:lnTo>
                  <a:lnTo>
                    <a:pt x="25" y="41"/>
                  </a:lnTo>
                  <a:lnTo>
                    <a:pt x="27" y="45"/>
                  </a:lnTo>
                  <a:lnTo>
                    <a:pt x="30" y="46"/>
                  </a:lnTo>
                  <a:lnTo>
                    <a:pt x="35" y="46"/>
                  </a:lnTo>
                  <a:lnTo>
                    <a:pt x="64" y="50"/>
                  </a:lnTo>
                  <a:lnTo>
                    <a:pt x="68" y="50"/>
                  </a:lnTo>
                  <a:lnTo>
                    <a:pt x="71" y="52"/>
                  </a:lnTo>
                  <a:lnTo>
                    <a:pt x="75" y="52"/>
                  </a:lnTo>
                  <a:lnTo>
                    <a:pt x="80" y="54"/>
                  </a:lnTo>
                  <a:lnTo>
                    <a:pt x="84" y="57"/>
                  </a:lnTo>
                  <a:lnTo>
                    <a:pt x="85" y="61"/>
                  </a:lnTo>
                  <a:lnTo>
                    <a:pt x="87" y="64"/>
                  </a:lnTo>
                  <a:lnTo>
                    <a:pt x="89" y="71"/>
                  </a:lnTo>
                  <a:lnTo>
                    <a:pt x="87" y="75"/>
                  </a:lnTo>
                  <a:lnTo>
                    <a:pt x="87" y="82"/>
                  </a:lnTo>
                  <a:lnTo>
                    <a:pt x="85" y="87"/>
                  </a:lnTo>
                  <a:lnTo>
                    <a:pt x="82" y="93"/>
                  </a:lnTo>
                  <a:lnTo>
                    <a:pt x="76" y="100"/>
                  </a:lnTo>
                  <a:lnTo>
                    <a:pt x="66" y="107"/>
                  </a:lnTo>
                  <a:lnTo>
                    <a:pt x="52" y="109"/>
                  </a:lnTo>
                  <a:lnTo>
                    <a:pt x="39" y="110"/>
                  </a:lnTo>
                  <a:lnTo>
                    <a:pt x="21" y="109"/>
                  </a:lnTo>
                  <a:lnTo>
                    <a:pt x="9" y="105"/>
                  </a:lnTo>
                  <a:lnTo>
                    <a:pt x="2" y="96"/>
                  </a:lnTo>
                  <a:lnTo>
                    <a:pt x="0" y="86"/>
                  </a:lnTo>
                  <a:lnTo>
                    <a:pt x="0" y="78"/>
                  </a:lnTo>
                  <a:lnTo>
                    <a:pt x="2" y="75"/>
                  </a:lnTo>
                  <a:lnTo>
                    <a:pt x="14" y="75"/>
                  </a:lnTo>
                  <a:lnTo>
                    <a:pt x="14" y="78"/>
                  </a:lnTo>
                  <a:lnTo>
                    <a:pt x="12" y="84"/>
                  </a:lnTo>
                  <a:lnTo>
                    <a:pt x="14" y="87"/>
                  </a:lnTo>
                  <a:lnTo>
                    <a:pt x="14" y="91"/>
                  </a:lnTo>
                  <a:lnTo>
                    <a:pt x="16" y="93"/>
                  </a:lnTo>
                  <a:lnTo>
                    <a:pt x="19" y="96"/>
                  </a:lnTo>
                  <a:lnTo>
                    <a:pt x="25" y="96"/>
                  </a:lnTo>
                  <a:lnTo>
                    <a:pt x="32" y="98"/>
                  </a:lnTo>
                  <a:lnTo>
                    <a:pt x="41" y="98"/>
                  </a:lnTo>
                  <a:lnTo>
                    <a:pt x="57" y="96"/>
                  </a:lnTo>
                  <a:lnTo>
                    <a:pt x="66" y="93"/>
                  </a:lnTo>
                  <a:lnTo>
                    <a:pt x="71" y="89"/>
                  </a:lnTo>
                  <a:lnTo>
                    <a:pt x="73" y="84"/>
                  </a:lnTo>
                  <a:lnTo>
                    <a:pt x="75" y="80"/>
                  </a:lnTo>
                  <a:lnTo>
                    <a:pt x="75" y="75"/>
                  </a:lnTo>
                  <a:lnTo>
                    <a:pt x="75" y="73"/>
                  </a:lnTo>
                  <a:lnTo>
                    <a:pt x="75" y="70"/>
                  </a:lnTo>
                  <a:lnTo>
                    <a:pt x="75" y="68"/>
                  </a:lnTo>
                  <a:lnTo>
                    <a:pt x="73" y="66"/>
                  </a:lnTo>
                  <a:lnTo>
                    <a:pt x="71" y="64"/>
                  </a:lnTo>
                  <a:lnTo>
                    <a:pt x="68" y="62"/>
                  </a:lnTo>
                  <a:lnTo>
                    <a:pt x="62" y="61"/>
                  </a:lnTo>
                  <a:lnTo>
                    <a:pt x="30" y="57"/>
                  </a:lnTo>
                  <a:lnTo>
                    <a:pt x="23" y="57"/>
                  </a:lnTo>
                  <a:lnTo>
                    <a:pt x="19" y="54"/>
                  </a:lnTo>
                  <a:lnTo>
                    <a:pt x="16" y="52"/>
                  </a:lnTo>
                  <a:lnTo>
                    <a:pt x="12" y="48"/>
                  </a:lnTo>
                  <a:lnTo>
                    <a:pt x="12" y="45"/>
                  </a:lnTo>
                  <a:lnTo>
                    <a:pt x="11" y="41"/>
                  </a:lnTo>
                  <a:lnTo>
                    <a:pt x="11" y="38"/>
                  </a:lnTo>
                  <a:lnTo>
                    <a:pt x="12" y="32"/>
                  </a:lnTo>
                  <a:lnTo>
                    <a:pt x="12" y="25"/>
                  </a:lnTo>
                  <a:lnTo>
                    <a:pt x="16" y="18"/>
                  </a:lnTo>
                  <a:lnTo>
                    <a:pt x="21" y="13"/>
                  </a:lnTo>
                  <a:lnTo>
                    <a:pt x="32" y="4"/>
                  </a:lnTo>
                  <a:lnTo>
                    <a:pt x="44" y="2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4984" y="1195"/>
              <a:ext cx="47" cy="123"/>
            </a:xfrm>
            <a:custGeom>
              <a:avLst/>
              <a:gdLst>
                <a:gd name="T0" fmla="*/ 23 w 47"/>
                <a:gd name="T1" fmla="*/ 0 h 123"/>
                <a:gd name="T2" fmla="*/ 47 w 47"/>
                <a:gd name="T3" fmla="*/ 39 h 123"/>
                <a:gd name="T4" fmla="*/ 29 w 47"/>
                <a:gd name="T5" fmla="*/ 39 h 123"/>
                <a:gd name="T6" fmla="*/ 29 w 47"/>
                <a:gd name="T7" fmla="*/ 123 h 123"/>
                <a:gd name="T8" fmla="*/ 20 w 47"/>
                <a:gd name="T9" fmla="*/ 123 h 123"/>
                <a:gd name="T10" fmla="*/ 20 w 47"/>
                <a:gd name="T11" fmla="*/ 39 h 123"/>
                <a:gd name="T12" fmla="*/ 0 w 47"/>
                <a:gd name="T13" fmla="*/ 39 h 123"/>
                <a:gd name="T14" fmla="*/ 23 w 47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123">
                  <a:moveTo>
                    <a:pt x="23" y="0"/>
                  </a:moveTo>
                  <a:lnTo>
                    <a:pt x="47" y="39"/>
                  </a:lnTo>
                  <a:lnTo>
                    <a:pt x="29" y="39"/>
                  </a:lnTo>
                  <a:lnTo>
                    <a:pt x="29" y="123"/>
                  </a:lnTo>
                  <a:lnTo>
                    <a:pt x="20" y="123"/>
                  </a:lnTo>
                  <a:lnTo>
                    <a:pt x="20" y="39"/>
                  </a:lnTo>
                  <a:lnTo>
                    <a:pt x="0" y="39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5059" y="1191"/>
              <a:ext cx="43" cy="128"/>
            </a:xfrm>
            <a:custGeom>
              <a:avLst/>
              <a:gdLst>
                <a:gd name="T0" fmla="*/ 0 w 43"/>
                <a:gd name="T1" fmla="*/ 0 h 128"/>
                <a:gd name="T2" fmla="*/ 13 w 43"/>
                <a:gd name="T3" fmla="*/ 0 h 128"/>
                <a:gd name="T4" fmla="*/ 29 w 43"/>
                <a:gd name="T5" fmla="*/ 18 h 128"/>
                <a:gd name="T6" fmla="*/ 39 w 43"/>
                <a:gd name="T7" fmla="*/ 39 h 128"/>
                <a:gd name="T8" fmla="*/ 43 w 43"/>
                <a:gd name="T9" fmla="*/ 64 h 128"/>
                <a:gd name="T10" fmla="*/ 39 w 43"/>
                <a:gd name="T11" fmla="*/ 89 h 128"/>
                <a:gd name="T12" fmla="*/ 29 w 43"/>
                <a:gd name="T13" fmla="*/ 111 h 128"/>
                <a:gd name="T14" fmla="*/ 13 w 43"/>
                <a:gd name="T15" fmla="*/ 128 h 128"/>
                <a:gd name="T16" fmla="*/ 0 w 43"/>
                <a:gd name="T17" fmla="*/ 128 h 128"/>
                <a:gd name="T18" fmla="*/ 11 w 43"/>
                <a:gd name="T19" fmla="*/ 118 h 128"/>
                <a:gd name="T20" fmla="*/ 22 w 43"/>
                <a:gd name="T21" fmla="*/ 103 h 128"/>
                <a:gd name="T22" fmla="*/ 29 w 43"/>
                <a:gd name="T23" fmla="*/ 87 h 128"/>
                <a:gd name="T24" fmla="*/ 30 w 43"/>
                <a:gd name="T25" fmla="*/ 64 h 128"/>
                <a:gd name="T26" fmla="*/ 29 w 43"/>
                <a:gd name="T27" fmla="*/ 41 h 128"/>
                <a:gd name="T28" fmla="*/ 22 w 43"/>
                <a:gd name="T29" fmla="*/ 25 h 128"/>
                <a:gd name="T30" fmla="*/ 11 w 43"/>
                <a:gd name="T31" fmla="*/ 11 h 128"/>
                <a:gd name="T32" fmla="*/ 0 w 43"/>
                <a:gd name="T3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128">
                  <a:moveTo>
                    <a:pt x="0" y="0"/>
                  </a:moveTo>
                  <a:lnTo>
                    <a:pt x="13" y="0"/>
                  </a:lnTo>
                  <a:lnTo>
                    <a:pt x="29" y="18"/>
                  </a:lnTo>
                  <a:lnTo>
                    <a:pt x="39" y="39"/>
                  </a:lnTo>
                  <a:lnTo>
                    <a:pt x="43" y="64"/>
                  </a:lnTo>
                  <a:lnTo>
                    <a:pt x="39" y="89"/>
                  </a:lnTo>
                  <a:lnTo>
                    <a:pt x="29" y="111"/>
                  </a:lnTo>
                  <a:lnTo>
                    <a:pt x="13" y="128"/>
                  </a:lnTo>
                  <a:lnTo>
                    <a:pt x="0" y="128"/>
                  </a:lnTo>
                  <a:lnTo>
                    <a:pt x="11" y="118"/>
                  </a:lnTo>
                  <a:lnTo>
                    <a:pt x="22" y="103"/>
                  </a:lnTo>
                  <a:lnTo>
                    <a:pt x="29" y="87"/>
                  </a:lnTo>
                  <a:lnTo>
                    <a:pt x="30" y="64"/>
                  </a:lnTo>
                  <a:lnTo>
                    <a:pt x="29" y="41"/>
                  </a:lnTo>
                  <a:lnTo>
                    <a:pt x="22" y="25"/>
                  </a:lnTo>
                  <a:lnTo>
                    <a:pt x="1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4055" y="1417"/>
              <a:ext cx="34" cy="107"/>
            </a:xfrm>
            <a:custGeom>
              <a:avLst/>
              <a:gdLst>
                <a:gd name="T0" fmla="*/ 0 w 34"/>
                <a:gd name="T1" fmla="*/ 0 h 107"/>
                <a:gd name="T2" fmla="*/ 34 w 34"/>
                <a:gd name="T3" fmla="*/ 0 h 107"/>
                <a:gd name="T4" fmla="*/ 34 w 34"/>
                <a:gd name="T5" fmla="*/ 107 h 107"/>
                <a:gd name="T6" fmla="*/ 20 w 34"/>
                <a:gd name="T7" fmla="*/ 107 h 107"/>
                <a:gd name="T8" fmla="*/ 20 w 34"/>
                <a:gd name="T9" fmla="*/ 13 h 107"/>
                <a:gd name="T10" fmla="*/ 0 w 34"/>
                <a:gd name="T11" fmla="*/ 13 h 107"/>
                <a:gd name="T12" fmla="*/ 0 w 34"/>
                <a:gd name="T1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07">
                  <a:moveTo>
                    <a:pt x="0" y="0"/>
                  </a:moveTo>
                  <a:lnTo>
                    <a:pt x="34" y="0"/>
                  </a:lnTo>
                  <a:lnTo>
                    <a:pt x="34" y="107"/>
                  </a:lnTo>
                  <a:lnTo>
                    <a:pt x="20" y="107"/>
                  </a:lnTo>
                  <a:lnTo>
                    <a:pt x="20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4159" y="1417"/>
              <a:ext cx="34" cy="107"/>
            </a:xfrm>
            <a:custGeom>
              <a:avLst/>
              <a:gdLst>
                <a:gd name="T0" fmla="*/ 0 w 34"/>
                <a:gd name="T1" fmla="*/ 0 h 107"/>
                <a:gd name="T2" fmla="*/ 34 w 34"/>
                <a:gd name="T3" fmla="*/ 0 h 107"/>
                <a:gd name="T4" fmla="*/ 34 w 34"/>
                <a:gd name="T5" fmla="*/ 107 h 107"/>
                <a:gd name="T6" fmla="*/ 19 w 34"/>
                <a:gd name="T7" fmla="*/ 107 h 107"/>
                <a:gd name="T8" fmla="*/ 19 w 34"/>
                <a:gd name="T9" fmla="*/ 13 h 107"/>
                <a:gd name="T10" fmla="*/ 0 w 34"/>
                <a:gd name="T11" fmla="*/ 13 h 107"/>
                <a:gd name="T12" fmla="*/ 0 w 34"/>
                <a:gd name="T1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07">
                  <a:moveTo>
                    <a:pt x="0" y="0"/>
                  </a:moveTo>
                  <a:lnTo>
                    <a:pt x="34" y="0"/>
                  </a:lnTo>
                  <a:lnTo>
                    <a:pt x="34" y="107"/>
                  </a:lnTo>
                  <a:lnTo>
                    <a:pt x="19" y="107"/>
                  </a:lnTo>
                  <a:lnTo>
                    <a:pt x="19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Freeform 58"/>
            <p:cNvSpPr>
              <a:spLocks noEditPoints="1"/>
            </p:cNvSpPr>
            <p:nvPr/>
          </p:nvSpPr>
          <p:spPr bwMode="auto">
            <a:xfrm>
              <a:off x="4241" y="1415"/>
              <a:ext cx="87" cy="111"/>
            </a:xfrm>
            <a:custGeom>
              <a:avLst/>
              <a:gdLst>
                <a:gd name="T0" fmla="*/ 44 w 87"/>
                <a:gd name="T1" fmla="*/ 13 h 111"/>
                <a:gd name="T2" fmla="*/ 28 w 87"/>
                <a:gd name="T3" fmla="*/ 15 h 111"/>
                <a:gd name="T4" fmla="*/ 19 w 87"/>
                <a:gd name="T5" fmla="*/ 20 h 111"/>
                <a:gd name="T6" fmla="*/ 14 w 87"/>
                <a:gd name="T7" fmla="*/ 34 h 111"/>
                <a:gd name="T8" fmla="*/ 12 w 87"/>
                <a:gd name="T9" fmla="*/ 56 h 111"/>
                <a:gd name="T10" fmla="*/ 14 w 87"/>
                <a:gd name="T11" fmla="*/ 79 h 111"/>
                <a:gd name="T12" fmla="*/ 19 w 87"/>
                <a:gd name="T13" fmla="*/ 91 h 111"/>
                <a:gd name="T14" fmla="*/ 28 w 87"/>
                <a:gd name="T15" fmla="*/ 96 h 111"/>
                <a:gd name="T16" fmla="*/ 44 w 87"/>
                <a:gd name="T17" fmla="*/ 98 h 111"/>
                <a:gd name="T18" fmla="*/ 59 w 87"/>
                <a:gd name="T19" fmla="*/ 96 h 111"/>
                <a:gd name="T20" fmla="*/ 69 w 87"/>
                <a:gd name="T21" fmla="*/ 91 h 111"/>
                <a:gd name="T22" fmla="*/ 73 w 87"/>
                <a:gd name="T23" fmla="*/ 79 h 111"/>
                <a:gd name="T24" fmla="*/ 75 w 87"/>
                <a:gd name="T25" fmla="*/ 57 h 111"/>
                <a:gd name="T26" fmla="*/ 73 w 87"/>
                <a:gd name="T27" fmla="*/ 38 h 111"/>
                <a:gd name="T28" fmla="*/ 71 w 87"/>
                <a:gd name="T29" fmla="*/ 25 h 111"/>
                <a:gd name="T30" fmla="*/ 66 w 87"/>
                <a:gd name="T31" fmla="*/ 16 h 111"/>
                <a:gd name="T32" fmla="*/ 57 w 87"/>
                <a:gd name="T33" fmla="*/ 13 h 111"/>
                <a:gd name="T34" fmla="*/ 44 w 87"/>
                <a:gd name="T35" fmla="*/ 13 h 111"/>
                <a:gd name="T36" fmla="*/ 44 w 87"/>
                <a:gd name="T37" fmla="*/ 0 h 111"/>
                <a:gd name="T38" fmla="*/ 60 w 87"/>
                <a:gd name="T39" fmla="*/ 2 h 111"/>
                <a:gd name="T40" fmla="*/ 73 w 87"/>
                <a:gd name="T41" fmla="*/ 8 h 111"/>
                <a:gd name="T42" fmla="*/ 82 w 87"/>
                <a:gd name="T43" fmla="*/ 18 h 111"/>
                <a:gd name="T44" fmla="*/ 87 w 87"/>
                <a:gd name="T45" fmla="*/ 34 h 111"/>
                <a:gd name="T46" fmla="*/ 87 w 87"/>
                <a:gd name="T47" fmla="*/ 57 h 111"/>
                <a:gd name="T48" fmla="*/ 87 w 87"/>
                <a:gd name="T49" fmla="*/ 79 h 111"/>
                <a:gd name="T50" fmla="*/ 82 w 87"/>
                <a:gd name="T51" fmla="*/ 95 h 111"/>
                <a:gd name="T52" fmla="*/ 73 w 87"/>
                <a:gd name="T53" fmla="*/ 104 h 111"/>
                <a:gd name="T54" fmla="*/ 60 w 87"/>
                <a:gd name="T55" fmla="*/ 109 h 111"/>
                <a:gd name="T56" fmla="*/ 44 w 87"/>
                <a:gd name="T57" fmla="*/ 111 h 111"/>
                <a:gd name="T58" fmla="*/ 27 w 87"/>
                <a:gd name="T59" fmla="*/ 109 h 111"/>
                <a:gd name="T60" fmla="*/ 14 w 87"/>
                <a:gd name="T61" fmla="*/ 104 h 111"/>
                <a:gd name="T62" fmla="*/ 5 w 87"/>
                <a:gd name="T63" fmla="*/ 95 h 111"/>
                <a:gd name="T64" fmla="*/ 2 w 87"/>
                <a:gd name="T65" fmla="*/ 79 h 111"/>
                <a:gd name="T66" fmla="*/ 0 w 87"/>
                <a:gd name="T67" fmla="*/ 56 h 111"/>
                <a:gd name="T68" fmla="*/ 2 w 87"/>
                <a:gd name="T69" fmla="*/ 32 h 111"/>
                <a:gd name="T70" fmla="*/ 5 w 87"/>
                <a:gd name="T71" fmla="*/ 18 h 111"/>
                <a:gd name="T72" fmla="*/ 14 w 87"/>
                <a:gd name="T73" fmla="*/ 8 h 111"/>
                <a:gd name="T74" fmla="*/ 27 w 87"/>
                <a:gd name="T75" fmla="*/ 2 h 111"/>
                <a:gd name="T76" fmla="*/ 44 w 87"/>
                <a:gd name="T7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7" h="111">
                  <a:moveTo>
                    <a:pt x="44" y="13"/>
                  </a:moveTo>
                  <a:lnTo>
                    <a:pt x="28" y="15"/>
                  </a:lnTo>
                  <a:lnTo>
                    <a:pt x="19" y="20"/>
                  </a:lnTo>
                  <a:lnTo>
                    <a:pt x="14" y="34"/>
                  </a:lnTo>
                  <a:lnTo>
                    <a:pt x="12" y="56"/>
                  </a:lnTo>
                  <a:lnTo>
                    <a:pt x="14" y="79"/>
                  </a:lnTo>
                  <a:lnTo>
                    <a:pt x="19" y="91"/>
                  </a:lnTo>
                  <a:lnTo>
                    <a:pt x="28" y="96"/>
                  </a:lnTo>
                  <a:lnTo>
                    <a:pt x="44" y="98"/>
                  </a:lnTo>
                  <a:lnTo>
                    <a:pt x="59" y="96"/>
                  </a:lnTo>
                  <a:lnTo>
                    <a:pt x="69" y="91"/>
                  </a:lnTo>
                  <a:lnTo>
                    <a:pt x="73" y="79"/>
                  </a:lnTo>
                  <a:lnTo>
                    <a:pt x="75" y="57"/>
                  </a:lnTo>
                  <a:lnTo>
                    <a:pt x="73" y="38"/>
                  </a:lnTo>
                  <a:lnTo>
                    <a:pt x="71" y="25"/>
                  </a:lnTo>
                  <a:lnTo>
                    <a:pt x="66" y="16"/>
                  </a:lnTo>
                  <a:lnTo>
                    <a:pt x="57" y="13"/>
                  </a:lnTo>
                  <a:lnTo>
                    <a:pt x="44" y="13"/>
                  </a:lnTo>
                  <a:close/>
                  <a:moveTo>
                    <a:pt x="44" y="0"/>
                  </a:moveTo>
                  <a:lnTo>
                    <a:pt x="60" y="2"/>
                  </a:lnTo>
                  <a:lnTo>
                    <a:pt x="73" y="8"/>
                  </a:lnTo>
                  <a:lnTo>
                    <a:pt x="82" y="18"/>
                  </a:lnTo>
                  <a:lnTo>
                    <a:pt x="87" y="34"/>
                  </a:lnTo>
                  <a:lnTo>
                    <a:pt x="87" y="57"/>
                  </a:lnTo>
                  <a:lnTo>
                    <a:pt x="87" y="79"/>
                  </a:lnTo>
                  <a:lnTo>
                    <a:pt x="82" y="95"/>
                  </a:lnTo>
                  <a:lnTo>
                    <a:pt x="73" y="104"/>
                  </a:lnTo>
                  <a:lnTo>
                    <a:pt x="60" y="109"/>
                  </a:lnTo>
                  <a:lnTo>
                    <a:pt x="44" y="111"/>
                  </a:lnTo>
                  <a:lnTo>
                    <a:pt x="27" y="109"/>
                  </a:lnTo>
                  <a:lnTo>
                    <a:pt x="14" y="104"/>
                  </a:lnTo>
                  <a:lnTo>
                    <a:pt x="5" y="95"/>
                  </a:lnTo>
                  <a:lnTo>
                    <a:pt x="2" y="79"/>
                  </a:lnTo>
                  <a:lnTo>
                    <a:pt x="0" y="56"/>
                  </a:lnTo>
                  <a:lnTo>
                    <a:pt x="2" y="32"/>
                  </a:lnTo>
                  <a:lnTo>
                    <a:pt x="5" y="18"/>
                  </a:lnTo>
                  <a:lnTo>
                    <a:pt x="14" y="8"/>
                  </a:lnTo>
                  <a:lnTo>
                    <a:pt x="27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Freeform 59"/>
            <p:cNvSpPr>
              <a:spLocks noEditPoints="1"/>
            </p:cNvSpPr>
            <p:nvPr/>
          </p:nvSpPr>
          <p:spPr bwMode="auto">
            <a:xfrm>
              <a:off x="4346" y="1414"/>
              <a:ext cx="116" cy="122"/>
            </a:xfrm>
            <a:custGeom>
              <a:avLst/>
              <a:gdLst>
                <a:gd name="T0" fmla="*/ 64 w 116"/>
                <a:gd name="T1" fmla="*/ 10 h 122"/>
                <a:gd name="T2" fmla="*/ 64 w 116"/>
                <a:gd name="T3" fmla="*/ 58 h 122"/>
                <a:gd name="T4" fmla="*/ 105 w 116"/>
                <a:gd name="T5" fmla="*/ 58 h 122"/>
                <a:gd name="T6" fmla="*/ 105 w 116"/>
                <a:gd name="T7" fmla="*/ 10 h 122"/>
                <a:gd name="T8" fmla="*/ 64 w 116"/>
                <a:gd name="T9" fmla="*/ 10 h 122"/>
                <a:gd name="T10" fmla="*/ 13 w 116"/>
                <a:gd name="T11" fmla="*/ 10 h 122"/>
                <a:gd name="T12" fmla="*/ 13 w 116"/>
                <a:gd name="T13" fmla="*/ 58 h 122"/>
                <a:gd name="T14" fmla="*/ 54 w 116"/>
                <a:gd name="T15" fmla="*/ 58 h 122"/>
                <a:gd name="T16" fmla="*/ 54 w 116"/>
                <a:gd name="T17" fmla="*/ 10 h 122"/>
                <a:gd name="T18" fmla="*/ 13 w 116"/>
                <a:gd name="T19" fmla="*/ 10 h 122"/>
                <a:gd name="T20" fmla="*/ 0 w 116"/>
                <a:gd name="T21" fmla="*/ 0 h 122"/>
                <a:gd name="T22" fmla="*/ 116 w 116"/>
                <a:gd name="T23" fmla="*/ 0 h 122"/>
                <a:gd name="T24" fmla="*/ 116 w 116"/>
                <a:gd name="T25" fmla="*/ 110 h 122"/>
                <a:gd name="T26" fmla="*/ 116 w 116"/>
                <a:gd name="T27" fmla="*/ 115 h 122"/>
                <a:gd name="T28" fmla="*/ 114 w 116"/>
                <a:gd name="T29" fmla="*/ 119 h 122"/>
                <a:gd name="T30" fmla="*/ 109 w 116"/>
                <a:gd name="T31" fmla="*/ 121 h 122"/>
                <a:gd name="T32" fmla="*/ 105 w 116"/>
                <a:gd name="T33" fmla="*/ 122 h 122"/>
                <a:gd name="T34" fmla="*/ 82 w 116"/>
                <a:gd name="T35" fmla="*/ 122 h 122"/>
                <a:gd name="T36" fmla="*/ 80 w 116"/>
                <a:gd name="T37" fmla="*/ 112 h 122"/>
                <a:gd name="T38" fmla="*/ 102 w 116"/>
                <a:gd name="T39" fmla="*/ 112 h 122"/>
                <a:gd name="T40" fmla="*/ 103 w 116"/>
                <a:gd name="T41" fmla="*/ 110 h 122"/>
                <a:gd name="T42" fmla="*/ 105 w 116"/>
                <a:gd name="T43" fmla="*/ 110 h 122"/>
                <a:gd name="T44" fmla="*/ 105 w 116"/>
                <a:gd name="T45" fmla="*/ 106 h 122"/>
                <a:gd name="T46" fmla="*/ 105 w 116"/>
                <a:gd name="T47" fmla="*/ 69 h 122"/>
                <a:gd name="T48" fmla="*/ 13 w 116"/>
                <a:gd name="T49" fmla="*/ 69 h 122"/>
                <a:gd name="T50" fmla="*/ 13 w 116"/>
                <a:gd name="T51" fmla="*/ 122 h 122"/>
                <a:gd name="T52" fmla="*/ 0 w 116"/>
                <a:gd name="T53" fmla="*/ 122 h 122"/>
                <a:gd name="T54" fmla="*/ 0 w 116"/>
                <a:gd name="T55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22">
                  <a:moveTo>
                    <a:pt x="64" y="10"/>
                  </a:moveTo>
                  <a:lnTo>
                    <a:pt x="64" y="58"/>
                  </a:lnTo>
                  <a:lnTo>
                    <a:pt x="105" y="58"/>
                  </a:lnTo>
                  <a:lnTo>
                    <a:pt x="105" y="10"/>
                  </a:lnTo>
                  <a:lnTo>
                    <a:pt x="64" y="10"/>
                  </a:lnTo>
                  <a:close/>
                  <a:moveTo>
                    <a:pt x="13" y="10"/>
                  </a:moveTo>
                  <a:lnTo>
                    <a:pt x="13" y="58"/>
                  </a:lnTo>
                  <a:lnTo>
                    <a:pt x="54" y="58"/>
                  </a:lnTo>
                  <a:lnTo>
                    <a:pt x="54" y="10"/>
                  </a:lnTo>
                  <a:lnTo>
                    <a:pt x="13" y="10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10"/>
                  </a:lnTo>
                  <a:lnTo>
                    <a:pt x="116" y="115"/>
                  </a:lnTo>
                  <a:lnTo>
                    <a:pt x="114" y="119"/>
                  </a:lnTo>
                  <a:lnTo>
                    <a:pt x="109" y="121"/>
                  </a:lnTo>
                  <a:lnTo>
                    <a:pt x="105" y="122"/>
                  </a:lnTo>
                  <a:lnTo>
                    <a:pt x="82" y="122"/>
                  </a:lnTo>
                  <a:lnTo>
                    <a:pt x="80" y="112"/>
                  </a:lnTo>
                  <a:lnTo>
                    <a:pt x="102" y="112"/>
                  </a:lnTo>
                  <a:lnTo>
                    <a:pt x="103" y="110"/>
                  </a:lnTo>
                  <a:lnTo>
                    <a:pt x="105" y="110"/>
                  </a:lnTo>
                  <a:lnTo>
                    <a:pt x="105" y="106"/>
                  </a:lnTo>
                  <a:lnTo>
                    <a:pt x="105" y="69"/>
                  </a:lnTo>
                  <a:lnTo>
                    <a:pt x="13" y="69"/>
                  </a:lnTo>
                  <a:lnTo>
                    <a:pt x="13" y="122"/>
                  </a:lnTo>
                  <a:lnTo>
                    <a:pt x="0" y="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4478" y="1412"/>
              <a:ext cx="86" cy="121"/>
            </a:xfrm>
            <a:custGeom>
              <a:avLst/>
              <a:gdLst>
                <a:gd name="T0" fmla="*/ 82 w 86"/>
                <a:gd name="T1" fmla="*/ 0 h 121"/>
                <a:gd name="T2" fmla="*/ 86 w 86"/>
                <a:gd name="T3" fmla="*/ 3 h 121"/>
                <a:gd name="T4" fmla="*/ 4 w 86"/>
                <a:gd name="T5" fmla="*/ 121 h 121"/>
                <a:gd name="T6" fmla="*/ 0 w 86"/>
                <a:gd name="T7" fmla="*/ 117 h 121"/>
                <a:gd name="T8" fmla="*/ 82 w 86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21">
                  <a:moveTo>
                    <a:pt x="82" y="0"/>
                  </a:moveTo>
                  <a:lnTo>
                    <a:pt x="86" y="3"/>
                  </a:lnTo>
                  <a:lnTo>
                    <a:pt x="4" y="121"/>
                  </a:lnTo>
                  <a:lnTo>
                    <a:pt x="0" y="117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61"/>
            <p:cNvSpPr>
              <a:spLocks noEditPoints="1"/>
            </p:cNvSpPr>
            <p:nvPr/>
          </p:nvSpPr>
          <p:spPr bwMode="auto">
            <a:xfrm>
              <a:off x="4583" y="1412"/>
              <a:ext cx="86" cy="121"/>
            </a:xfrm>
            <a:custGeom>
              <a:avLst/>
              <a:gdLst>
                <a:gd name="T0" fmla="*/ 55 w 86"/>
                <a:gd name="T1" fmla="*/ 5 h 121"/>
                <a:gd name="T2" fmla="*/ 57 w 86"/>
                <a:gd name="T3" fmla="*/ 7 h 121"/>
                <a:gd name="T4" fmla="*/ 59 w 86"/>
                <a:gd name="T5" fmla="*/ 11 h 121"/>
                <a:gd name="T6" fmla="*/ 63 w 86"/>
                <a:gd name="T7" fmla="*/ 16 h 121"/>
                <a:gd name="T8" fmla="*/ 64 w 86"/>
                <a:gd name="T9" fmla="*/ 21 h 121"/>
                <a:gd name="T10" fmla="*/ 68 w 86"/>
                <a:gd name="T11" fmla="*/ 27 h 121"/>
                <a:gd name="T12" fmla="*/ 59 w 86"/>
                <a:gd name="T13" fmla="*/ 30 h 121"/>
                <a:gd name="T14" fmla="*/ 57 w 86"/>
                <a:gd name="T15" fmla="*/ 28 h 121"/>
                <a:gd name="T16" fmla="*/ 55 w 86"/>
                <a:gd name="T17" fmla="*/ 23 h 121"/>
                <a:gd name="T18" fmla="*/ 52 w 86"/>
                <a:gd name="T19" fmla="*/ 18 h 121"/>
                <a:gd name="T20" fmla="*/ 47 w 86"/>
                <a:gd name="T21" fmla="*/ 11 h 121"/>
                <a:gd name="T22" fmla="*/ 55 w 86"/>
                <a:gd name="T23" fmla="*/ 5 h 121"/>
                <a:gd name="T24" fmla="*/ 0 w 86"/>
                <a:gd name="T25" fmla="*/ 2 h 121"/>
                <a:gd name="T26" fmla="*/ 13 w 86"/>
                <a:gd name="T27" fmla="*/ 2 h 121"/>
                <a:gd name="T28" fmla="*/ 13 w 86"/>
                <a:gd name="T29" fmla="*/ 37 h 121"/>
                <a:gd name="T30" fmla="*/ 50 w 86"/>
                <a:gd name="T31" fmla="*/ 51 h 121"/>
                <a:gd name="T32" fmla="*/ 82 w 86"/>
                <a:gd name="T33" fmla="*/ 67 h 121"/>
                <a:gd name="T34" fmla="*/ 77 w 86"/>
                <a:gd name="T35" fmla="*/ 80 h 121"/>
                <a:gd name="T36" fmla="*/ 45 w 86"/>
                <a:gd name="T37" fmla="*/ 62 h 121"/>
                <a:gd name="T38" fmla="*/ 13 w 86"/>
                <a:gd name="T39" fmla="*/ 50 h 121"/>
                <a:gd name="T40" fmla="*/ 13 w 86"/>
                <a:gd name="T41" fmla="*/ 121 h 121"/>
                <a:gd name="T42" fmla="*/ 0 w 86"/>
                <a:gd name="T43" fmla="*/ 121 h 121"/>
                <a:gd name="T44" fmla="*/ 0 w 86"/>
                <a:gd name="T45" fmla="*/ 2 h 121"/>
                <a:gd name="T46" fmla="*/ 73 w 86"/>
                <a:gd name="T47" fmla="*/ 0 h 121"/>
                <a:gd name="T48" fmla="*/ 79 w 86"/>
                <a:gd name="T49" fmla="*/ 7 h 121"/>
                <a:gd name="T50" fmla="*/ 82 w 86"/>
                <a:gd name="T51" fmla="*/ 12 h 121"/>
                <a:gd name="T52" fmla="*/ 86 w 86"/>
                <a:gd name="T53" fmla="*/ 19 h 121"/>
                <a:gd name="T54" fmla="*/ 77 w 86"/>
                <a:gd name="T55" fmla="*/ 23 h 121"/>
                <a:gd name="T56" fmla="*/ 73 w 86"/>
                <a:gd name="T57" fmla="*/ 18 h 121"/>
                <a:gd name="T58" fmla="*/ 70 w 86"/>
                <a:gd name="T59" fmla="*/ 11 h 121"/>
                <a:gd name="T60" fmla="*/ 66 w 86"/>
                <a:gd name="T61" fmla="*/ 3 h 121"/>
                <a:gd name="T62" fmla="*/ 73 w 86"/>
                <a:gd name="T6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6" h="121">
                  <a:moveTo>
                    <a:pt x="55" y="5"/>
                  </a:moveTo>
                  <a:lnTo>
                    <a:pt x="57" y="7"/>
                  </a:lnTo>
                  <a:lnTo>
                    <a:pt x="59" y="11"/>
                  </a:lnTo>
                  <a:lnTo>
                    <a:pt x="63" y="16"/>
                  </a:lnTo>
                  <a:lnTo>
                    <a:pt x="64" y="21"/>
                  </a:lnTo>
                  <a:lnTo>
                    <a:pt x="68" y="27"/>
                  </a:lnTo>
                  <a:lnTo>
                    <a:pt x="59" y="30"/>
                  </a:lnTo>
                  <a:lnTo>
                    <a:pt x="57" y="28"/>
                  </a:lnTo>
                  <a:lnTo>
                    <a:pt x="55" y="23"/>
                  </a:lnTo>
                  <a:lnTo>
                    <a:pt x="52" y="18"/>
                  </a:lnTo>
                  <a:lnTo>
                    <a:pt x="47" y="11"/>
                  </a:lnTo>
                  <a:lnTo>
                    <a:pt x="55" y="5"/>
                  </a:lnTo>
                  <a:close/>
                  <a:moveTo>
                    <a:pt x="0" y="2"/>
                  </a:moveTo>
                  <a:lnTo>
                    <a:pt x="13" y="2"/>
                  </a:lnTo>
                  <a:lnTo>
                    <a:pt x="13" y="37"/>
                  </a:lnTo>
                  <a:lnTo>
                    <a:pt x="50" y="51"/>
                  </a:lnTo>
                  <a:lnTo>
                    <a:pt x="82" y="67"/>
                  </a:lnTo>
                  <a:lnTo>
                    <a:pt x="77" y="80"/>
                  </a:lnTo>
                  <a:lnTo>
                    <a:pt x="45" y="62"/>
                  </a:lnTo>
                  <a:lnTo>
                    <a:pt x="13" y="50"/>
                  </a:lnTo>
                  <a:lnTo>
                    <a:pt x="13" y="121"/>
                  </a:lnTo>
                  <a:lnTo>
                    <a:pt x="0" y="121"/>
                  </a:lnTo>
                  <a:lnTo>
                    <a:pt x="0" y="2"/>
                  </a:lnTo>
                  <a:close/>
                  <a:moveTo>
                    <a:pt x="73" y="0"/>
                  </a:moveTo>
                  <a:lnTo>
                    <a:pt x="79" y="7"/>
                  </a:lnTo>
                  <a:lnTo>
                    <a:pt x="82" y="12"/>
                  </a:lnTo>
                  <a:lnTo>
                    <a:pt x="86" y="19"/>
                  </a:lnTo>
                  <a:lnTo>
                    <a:pt x="77" y="23"/>
                  </a:lnTo>
                  <a:lnTo>
                    <a:pt x="73" y="18"/>
                  </a:lnTo>
                  <a:lnTo>
                    <a:pt x="70" y="11"/>
                  </a:lnTo>
                  <a:lnTo>
                    <a:pt x="66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Freeform 62"/>
            <p:cNvSpPr>
              <a:spLocks noEditPoints="1"/>
            </p:cNvSpPr>
            <p:nvPr/>
          </p:nvSpPr>
          <p:spPr bwMode="auto">
            <a:xfrm>
              <a:off x="4674" y="1414"/>
              <a:ext cx="128" cy="119"/>
            </a:xfrm>
            <a:custGeom>
              <a:avLst/>
              <a:gdLst>
                <a:gd name="T0" fmla="*/ 23 w 128"/>
                <a:gd name="T1" fmla="*/ 5 h 119"/>
                <a:gd name="T2" fmla="*/ 36 w 128"/>
                <a:gd name="T3" fmla="*/ 5 h 119"/>
                <a:gd name="T4" fmla="*/ 36 w 128"/>
                <a:gd name="T5" fmla="*/ 41 h 119"/>
                <a:gd name="T6" fmla="*/ 34 w 128"/>
                <a:gd name="T7" fmla="*/ 65 h 119"/>
                <a:gd name="T8" fmla="*/ 29 w 128"/>
                <a:gd name="T9" fmla="*/ 89 h 119"/>
                <a:gd name="T10" fmla="*/ 23 w 128"/>
                <a:gd name="T11" fmla="*/ 103 h 119"/>
                <a:gd name="T12" fmla="*/ 14 w 128"/>
                <a:gd name="T13" fmla="*/ 114 h 119"/>
                <a:gd name="T14" fmla="*/ 9 w 128"/>
                <a:gd name="T15" fmla="*/ 119 h 119"/>
                <a:gd name="T16" fmla="*/ 0 w 128"/>
                <a:gd name="T17" fmla="*/ 110 h 119"/>
                <a:gd name="T18" fmla="*/ 7 w 128"/>
                <a:gd name="T19" fmla="*/ 103 h 119"/>
                <a:gd name="T20" fmla="*/ 13 w 128"/>
                <a:gd name="T21" fmla="*/ 92 h 119"/>
                <a:gd name="T22" fmla="*/ 20 w 128"/>
                <a:gd name="T23" fmla="*/ 78 h 119"/>
                <a:gd name="T24" fmla="*/ 21 w 128"/>
                <a:gd name="T25" fmla="*/ 67 h 119"/>
                <a:gd name="T26" fmla="*/ 23 w 128"/>
                <a:gd name="T27" fmla="*/ 55 h 119"/>
                <a:gd name="T28" fmla="*/ 23 w 128"/>
                <a:gd name="T29" fmla="*/ 42 h 119"/>
                <a:gd name="T30" fmla="*/ 23 w 128"/>
                <a:gd name="T31" fmla="*/ 5 h 119"/>
                <a:gd name="T32" fmla="*/ 61 w 128"/>
                <a:gd name="T33" fmla="*/ 0 h 119"/>
                <a:gd name="T34" fmla="*/ 73 w 128"/>
                <a:gd name="T35" fmla="*/ 0 h 119"/>
                <a:gd name="T36" fmla="*/ 73 w 128"/>
                <a:gd name="T37" fmla="*/ 101 h 119"/>
                <a:gd name="T38" fmla="*/ 89 w 128"/>
                <a:gd name="T39" fmla="*/ 94 h 119"/>
                <a:gd name="T40" fmla="*/ 102 w 128"/>
                <a:gd name="T41" fmla="*/ 83 h 119"/>
                <a:gd name="T42" fmla="*/ 111 w 128"/>
                <a:gd name="T43" fmla="*/ 67 h 119"/>
                <a:gd name="T44" fmla="*/ 116 w 128"/>
                <a:gd name="T45" fmla="*/ 46 h 119"/>
                <a:gd name="T46" fmla="*/ 128 w 128"/>
                <a:gd name="T47" fmla="*/ 51 h 119"/>
                <a:gd name="T48" fmla="*/ 120 w 128"/>
                <a:gd name="T49" fmla="*/ 76 h 119"/>
                <a:gd name="T50" fmla="*/ 109 w 128"/>
                <a:gd name="T51" fmla="*/ 94 h 119"/>
                <a:gd name="T52" fmla="*/ 95 w 128"/>
                <a:gd name="T53" fmla="*/ 105 h 119"/>
                <a:gd name="T54" fmla="*/ 82 w 128"/>
                <a:gd name="T55" fmla="*/ 112 h 119"/>
                <a:gd name="T56" fmla="*/ 70 w 128"/>
                <a:gd name="T57" fmla="*/ 114 h 119"/>
                <a:gd name="T58" fmla="*/ 61 w 128"/>
                <a:gd name="T59" fmla="*/ 115 h 119"/>
                <a:gd name="T60" fmla="*/ 61 w 128"/>
                <a:gd name="T6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8" h="119">
                  <a:moveTo>
                    <a:pt x="23" y="5"/>
                  </a:moveTo>
                  <a:lnTo>
                    <a:pt x="36" y="5"/>
                  </a:lnTo>
                  <a:lnTo>
                    <a:pt x="36" y="41"/>
                  </a:lnTo>
                  <a:lnTo>
                    <a:pt x="34" y="65"/>
                  </a:lnTo>
                  <a:lnTo>
                    <a:pt x="29" y="89"/>
                  </a:lnTo>
                  <a:lnTo>
                    <a:pt x="23" y="103"/>
                  </a:lnTo>
                  <a:lnTo>
                    <a:pt x="14" y="114"/>
                  </a:lnTo>
                  <a:lnTo>
                    <a:pt x="9" y="119"/>
                  </a:lnTo>
                  <a:lnTo>
                    <a:pt x="0" y="110"/>
                  </a:lnTo>
                  <a:lnTo>
                    <a:pt x="7" y="103"/>
                  </a:lnTo>
                  <a:lnTo>
                    <a:pt x="13" y="92"/>
                  </a:lnTo>
                  <a:lnTo>
                    <a:pt x="20" y="78"/>
                  </a:lnTo>
                  <a:lnTo>
                    <a:pt x="21" y="67"/>
                  </a:lnTo>
                  <a:lnTo>
                    <a:pt x="23" y="55"/>
                  </a:lnTo>
                  <a:lnTo>
                    <a:pt x="23" y="42"/>
                  </a:lnTo>
                  <a:lnTo>
                    <a:pt x="23" y="5"/>
                  </a:lnTo>
                  <a:close/>
                  <a:moveTo>
                    <a:pt x="61" y="0"/>
                  </a:moveTo>
                  <a:lnTo>
                    <a:pt x="73" y="0"/>
                  </a:lnTo>
                  <a:lnTo>
                    <a:pt x="73" y="101"/>
                  </a:lnTo>
                  <a:lnTo>
                    <a:pt x="89" y="94"/>
                  </a:lnTo>
                  <a:lnTo>
                    <a:pt x="102" y="83"/>
                  </a:lnTo>
                  <a:lnTo>
                    <a:pt x="111" y="67"/>
                  </a:lnTo>
                  <a:lnTo>
                    <a:pt x="116" y="46"/>
                  </a:lnTo>
                  <a:lnTo>
                    <a:pt x="128" y="51"/>
                  </a:lnTo>
                  <a:lnTo>
                    <a:pt x="120" y="76"/>
                  </a:lnTo>
                  <a:lnTo>
                    <a:pt x="109" y="94"/>
                  </a:lnTo>
                  <a:lnTo>
                    <a:pt x="95" y="105"/>
                  </a:lnTo>
                  <a:lnTo>
                    <a:pt x="82" y="112"/>
                  </a:lnTo>
                  <a:lnTo>
                    <a:pt x="70" y="114"/>
                  </a:lnTo>
                  <a:lnTo>
                    <a:pt x="61" y="115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63"/>
            <p:cNvSpPr>
              <a:spLocks noEditPoints="1"/>
            </p:cNvSpPr>
            <p:nvPr/>
          </p:nvSpPr>
          <p:spPr bwMode="auto">
            <a:xfrm>
              <a:off x="4817" y="1415"/>
              <a:ext cx="107" cy="116"/>
            </a:xfrm>
            <a:custGeom>
              <a:avLst/>
              <a:gdLst>
                <a:gd name="T0" fmla="*/ 42 w 107"/>
                <a:gd name="T1" fmla="*/ 57 h 116"/>
                <a:gd name="T2" fmla="*/ 53 w 107"/>
                <a:gd name="T3" fmla="*/ 61 h 116"/>
                <a:gd name="T4" fmla="*/ 51 w 107"/>
                <a:gd name="T5" fmla="*/ 64 h 116"/>
                <a:gd name="T6" fmla="*/ 50 w 107"/>
                <a:gd name="T7" fmla="*/ 68 h 116"/>
                <a:gd name="T8" fmla="*/ 48 w 107"/>
                <a:gd name="T9" fmla="*/ 73 h 116"/>
                <a:gd name="T10" fmla="*/ 46 w 107"/>
                <a:gd name="T11" fmla="*/ 79 h 116"/>
                <a:gd name="T12" fmla="*/ 50 w 107"/>
                <a:gd name="T13" fmla="*/ 89 h 116"/>
                <a:gd name="T14" fmla="*/ 59 w 107"/>
                <a:gd name="T15" fmla="*/ 95 h 116"/>
                <a:gd name="T16" fmla="*/ 76 w 107"/>
                <a:gd name="T17" fmla="*/ 95 h 116"/>
                <a:gd name="T18" fmla="*/ 91 w 107"/>
                <a:gd name="T19" fmla="*/ 95 h 116"/>
                <a:gd name="T20" fmla="*/ 107 w 107"/>
                <a:gd name="T21" fmla="*/ 95 h 116"/>
                <a:gd name="T22" fmla="*/ 107 w 107"/>
                <a:gd name="T23" fmla="*/ 105 h 116"/>
                <a:gd name="T24" fmla="*/ 103 w 107"/>
                <a:gd name="T25" fmla="*/ 107 h 116"/>
                <a:gd name="T26" fmla="*/ 98 w 107"/>
                <a:gd name="T27" fmla="*/ 107 h 116"/>
                <a:gd name="T28" fmla="*/ 91 w 107"/>
                <a:gd name="T29" fmla="*/ 107 h 116"/>
                <a:gd name="T30" fmla="*/ 82 w 107"/>
                <a:gd name="T31" fmla="*/ 107 h 116"/>
                <a:gd name="T32" fmla="*/ 71 w 107"/>
                <a:gd name="T33" fmla="*/ 107 h 116"/>
                <a:gd name="T34" fmla="*/ 59 w 107"/>
                <a:gd name="T35" fmla="*/ 105 h 116"/>
                <a:gd name="T36" fmla="*/ 46 w 107"/>
                <a:gd name="T37" fmla="*/ 102 h 116"/>
                <a:gd name="T38" fmla="*/ 37 w 107"/>
                <a:gd name="T39" fmla="*/ 93 h 116"/>
                <a:gd name="T40" fmla="*/ 34 w 107"/>
                <a:gd name="T41" fmla="*/ 80 h 116"/>
                <a:gd name="T42" fmla="*/ 35 w 107"/>
                <a:gd name="T43" fmla="*/ 73 h 116"/>
                <a:gd name="T44" fmla="*/ 37 w 107"/>
                <a:gd name="T45" fmla="*/ 66 h 116"/>
                <a:gd name="T46" fmla="*/ 41 w 107"/>
                <a:gd name="T47" fmla="*/ 61 h 116"/>
                <a:gd name="T48" fmla="*/ 42 w 107"/>
                <a:gd name="T49" fmla="*/ 57 h 116"/>
                <a:gd name="T50" fmla="*/ 39 w 107"/>
                <a:gd name="T51" fmla="*/ 11 h 116"/>
                <a:gd name="T52" fmla="*/ 105 w 107"/>
                <a:gd name="T53" fmla="*/ 11 h 116"/>
                <a:gd name="T54" fmla="*/ 105 w 107"/>
                <a:gd name="T55" fmla="*/ 24 h 116"/>
                <a:gd name="T56" fmla="*/ 39 w 107"/>
                <a:gd name="T57" fmla="*/ 24 h 116"/>
                <a:gd name="T58" fmla="*/ 39 w 107"/>
                <a:gd name="T59" fmla="*/ 11 h 116"/>
                <a:gd name="T60" fmla="*/ 5 w 107"/>
                <a:gd name="T61" fmla="*/ 0 h 116"/>
                <a:gd name="T62" fmla="*/ 18 w 107"/>
                <a:gd name="T63" fmla="*/ 2 h 116"/>
                <a:gd name="T64" fmla="*/ 14 w 107"/>
                <a:gd name="T65" fmla="*/ 32 h 116"/>
                <a:gd name="T66" fmla="*/ 12 w 107"/>
                <a:gd name="T67" fmla="*/ 63 h 116"/>
                <a:gd name="T68" fmla="*/ 12 w 107"/>
                <a:gd name="T69" fmla="*/ 89 h 116"/>
                <a:gd name="T70" fmla="*/ 18 w 107"/>
                <a:gd name="T71" fmla="*/ 114 h 116"/>
                <a:gd name="T72" fmla="*/ 5 w 107"/>
                <a:gd name="T73" fmla="*/ 116 h 116"/>
                <a:gd name="T74" fmla="*/ 3 w 107"/>
                <a:gd name="T75" fmla="*/ 109 h 116"/>
                <a:gd name="T76" fmla="*/ 1 w 107"/>
                <a:gd name="T77" fmla="*/ 98 h 116"/>
                <a:gd name="T78" fmla="*/ 0 w 107"/>
                <a:gd name="T79" fmla="*/ 86 h 116"/>
                <a:gd name="T80" fmla="*/ 0 w 107"/>
                <a:gd name="T81" fmla="*/ 66 h 116"/>
                <a:gd name="T82" fmla="*/ 1 w 107"/>
                <a:gd name="T83" fmla="*/ 34 h 116"/>
                <a:gd name="T84" fmla="*/ 3 w 107"/>
                <a:gd name="T85" fmla="*/ 13 h 116"/>
                <a:gd name="T86" fmla="*/ 5 w 107"/>
                <a:gd name="T8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7" h="116">
                  <a:moveTo>
                    <a:pt x="42" y="57"/>
                  </a:moveTo>
                  <a:lnTo>
                    <a:pt x="53" y="61"/>
                  </a:lnTo>
                  <a:lnTo>
                    <a:pt x="51" y="64"/>
                  </a:lnTo>
                  <a:lnTo>
                    <a:pt x="50" y="68"/>
                  </a:lnTo>
                  <a:lnTo>
                    <a:pt x="48" y="73"/>
                  </a:lnTo>
                  <a:lnTo>
                    <a:pt x="46" y="79"/>
                  </a:lnTo>
                  <a:lnTo>
                    <a:pt x="50" y="89"/>
                  </a:lnTo>
                  <a:lnTo>
                    <a:pt x="59" y="95"/>
                  </a:lnTo>
                  <a:lnTo>
                    <a:pt x="76" y="95"/>
                  </a:lnTo>
                  <a:lnTo>
                    <a:pt x="91" y="95"/>
                  </a:lnTo>
                  <a:lnTo>
                    <a:pt x="107" y="95"/>
                  </a:lnTo>
                  <a:lnTo>
                    <a:pt x="107" y="105"/>
                  </a:lnTo>
                  <a:lnTo>
                    <a:pt x="103" y="107"/>
                  </a:lnTo>
                  <a:lnTo>
                    <a:pt x="98" y="107"/>
                  </a:lnTo>
                  <a:lnTo>
                    <a:pt x="91" y="107"/>
                  </a:lnTo>
                  <a:lnTo>
                    <a:pt x="82" y="107"/>
                  </a:lnTo>
                  <a:lnTo>
                    <a:pt x="71" y="107"/>
                  </a:lnTo>
                  <a:lnTo>
                    <a:pt x="59" y="105"/>
                  </a:lnTo>
                  <a:lnTo>
                    <a:pt x="46" y="102"/>
                  </a:lnTo>
                  <a:lnTo>
                    <a:pt x="37" y="93"/>
                  </a:lnTo>
                  <a:lnTo>
                    <a:pt x="34" y="80"/>
                  </a:lnTo>
                  <a:lnTo>
                    <a:pt x="35" y="73"/>
                  </a:lnTo>
                  <a:lnTo>
                    <a:pt x="37" y="66"/>
                  </a:lnTo>
                  <a:lnTo>
                    <a:pt x="41" y="61"/>
                  </a:lnTo>
                  <a:lnTo>
                    <a:pt x="42" y="57"/>
                  </a:lnTo>
                  <a:close/>
                  <a:moveTo>
                    <a:pt x="39" y="11"/>
                  </a:moveTo>
                  <a:lnTo>
                    <a:pt x="105" y="11"/>
                  </a:lnTo>
                  <a:lnTo>
                    <a:pt x="105" y="24"/>
                  </a:lnTo>
                  <a:lnTo>
                    <a:pt x="39" y="24"/>
                  </a:lnTo>
                  <a:lnTo>
                    <a:pt x="39" y="11"/>
                  </a:lnTo>
                  <a:close/>
                  <a:moveTo>
                    <a:pt x="5" y="0"/>
                  </a:moveTo>
                  <a:lnTo>
                    <a:pt x="18" y="2"/>
                  </a:lnTo>
                  <a:lnTo>
                    <a:pt x="14" y="32"/>
                  </a:lnTo>
                  <a:lnTo>
                    <a:pt x="12" y="63"/>
                  </a:lnTo>
                  <a:lnTo>
                    <a:pt x="12" y="89"/>
                  </a:lnTo>
                  <a:lnTo>
                    <a:pt x="18" y="114"/>
                  </a:lnTo>
                  <a:lnTo>
                    <a:pt x="5" y="116"/>
                  </a:lnTo>
                  <a:lnTo>
                    <a:pt x="3" y="109"/>
                  </a:lnTo>
                  <a:lnTo>
                    <a:pt x="1" y="98"/>
                  </a:lnTo>
                  <a:lnTo>
                    <a:pt x="0" y="86"/>
                  </a:lnTo>
                  <a:lnTo>
                    <a:pt x="0" y="66"/>
                  </a:lnTo>
                  <a:lnTo>
                    <a:pt x="1" y="34"/>
                  </a:lnTo>
                  <a:lnTo>
                    <a:pt x="3" y="1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Freeform 64"/>
            <p:cNvSpPr>
              <a:spLocks noEditPoints="1"/>
            </p:cNvSpPr>
            <p:nvPr/>
          </p:nvSpPr>
          <p:spPr bwMode="auto">
            <a:xfrm>
              <a:off x="4938" y="1410"/>
              <a:ext cx="125" cy="126"/>
            </a:xfrm>
            <a:custGeom>
              <a:avLst/>
              <a:gdLst>
                <a:gd name="T0" fmla="*/ 39 w 125"/>
                <a:gd name="T1" fmla="*/ 82 h 126"/>
                <a:gd name="T2" fmla="*/ 52 w 125"/>
                <a:gd name="T3" fmla="*/ 93 h 126"/>
                <a:gd name="T4" fmla="*/ 59 w 125"/>
                <a:gd name="T5" fmla="*/ 98 h 126"/>
                <a:gd name="T6" fmla="*/ 71 w 125"/>
                <a:gd name="T7" fmla="*/ 94 h 126"/>
                <a:gd name="T8" fmla="*/ 84 w 125"/>
                <a:gd name="T9" fmla="*/ 84 h 126"/>
                <a:gd name="T10" fmla="*/ 41 w 125"/>
                <a:gd name="T11" fmla="*/ 80 h 126"/>
                <a:gd name="T12" fmla="*/ 57 w 125"/>
                <a:gd name="T13" fmla="*/ 62 h 126"/>
                <a:gd name="T14" fmla="*/ 53 w 125"/>
                <a:gd name="T15" fmla="*/ 68 h 126"/>
                <a:gd name="T16" fmla="*/ 103 w 125"/>
                <a:gd name="T17" fmla="*/ 69 h 126"/>
                <a:gd name="T18" fmla="*/ 98 w 125"/>
                <a:gd name="T19" fmla="*/ 85 h 126"/>
                <a:gd name="T20" fmla="*/ 75 w 125"/>
                <a:gd name="T21" fmla="*/ 105 h 126"/>
                <a:gd name="T22" fmla="*/ 125 w 125"/>
                <a:gd name="T23" fmla="*/ 116 h 126"/>
                <a:gd name="T24" fmla="*/ 96 w 125"/>
                <a:gd name="T25" fmla="*/ 123 h 126"/>
                <a:gd name="T26" fmla="*/ 66 w 125"/>
                <a:gd name="T27" fmla="*/ 114 h 126"/>
                <a:gd name="T28" fmla="*/ 48 w 125"/>
                <a:gd name="T29" fmla="*/ 116 h 126"/>
                <a:gd name="T30" fmla="*/ 3 w 125"/>
                <a:gd name="T31" fmla="*/ 126 h 126"/>
                <a:gd name="T32" fmla="*/ 28 w 125"/>
                <a:gd name="T33" fmla="*/ 110 h 126"/>
                <a:gd name="T34" fmla="*/ 44 w 125"/>
                <a:gd name="T35" fmla="*/ 100 h 126"/>
                <a:gd name="T36" fmla="*/ 30 w 125"/>
                <a:gd name="T37" fmla="*/ 87 h 126"/>
                <a:gd name="T38" fmla="*/ 12 w 125"/>
                <a:gd name="T39" fmla="*/ 96 h 126"/>
                <a:gd name="T40" fmla="*/ 0 w 125"/>
                <a:gd name="T41" fmla="*/ 89 h 126"/>
                <a:gd name="T42" fmla="*/ 32 w 125"/>
                <a:gd name="T43" fmla="*/ 73 h 126"/>
                <a:gd name="T44" fmla="*/ 46 w 125"/>
                <a:gd name="T45" fmla="*/ 59 h 126"/>
                <a:gd name="T46" fmla="*/ 32 w 125"/>
                <a:gd name="T47" fmla="*/ 30 h 126"/>
                <a:gd name="T48" fmla="*/ 20 w 125"/>
                <a:gd name="T49" fmla="*/ 48 h 126"/>
                <a:gd name="T50" fmla="*/ 7 w 125"/>
                <a:gd name="T51" fmla="*/ 59 h 126"/>
                <a:gd name="T52" fmla="*/ 5 w 125"/>
                <a:gd name="T53" fmla="*/ 46 h 126"/>
                <a:gd name="T54" fmla="*/ 16 w 125"/>
                <a:gd name="T55" fmla="*/ 34 h 126"/>
                <a:gd name="T56" fmla="*/ 98 w 125"/>
                <a:gd name="T57" fmla="*/ 27 h 126"/>
                <a:gd name="T58" fmla="*/ 109 w 125"/>
                <a:gd name="T59" fmla="*/ 39 h 126"/>
                <a:gd name="T60" fmla="*/ 125 w 125"/>
                <a:gd name="T61" fmla="*/ 52 h 126"/>
                <a:gd name="T62" fmla="*/ 109 w 125"/>
                <a:gd name="T63" fmla="*/ 53 h 126"/>
                <a:gd name="T64" fmla="*/ 94 w 125"/>
                <a:gd name="T65" fmla="*/ 39 h 126"/>
                <a:gd name="T66" fmla="*/ 98 w 125"/>
                <a:gd name="T67" fmla="*/ 27 h 126"/>
                <a:gd name="T68" fmla="*/ 68 w 125"/>
                <a:gd name="T69" fmla="*/ 0 h 126"/>
                <a:gd name="T70" fmla="*/ 125 w 125"/>
                <a:gd name="T71" fmla="*/ 11 h 126"/>
                <a:gd name="T72" fmla="*/ 84 w 125"/>
                <a:gd name="T73" fmla="*/ 21 h 126"/>
                <a:gd name="T74" fmla="*/ 84 w 125"/>
                <a:gd name="T75" fmla="*/ 57 h 126"/>
                <a:gd name="T76" fmla="*/ 78 w 125"/>
                <a:gd name="T77" fmla="*/ 61 h 126"/>
                <a:gd name="T78" fmla="*/ 61 w 125"/>
                <a:gd name="T79" fmla="*/ 62 h 126"/>
                <a:gd name="T80" fmla="*/ 69 w 125"/>
                <a:gd name="T81" fmla="*/ 50 h 126"/>
                <a:gd name="T82" fmla="*/ 73 w 125"/>
                <a:gd name="T83" fmla="*/ 48 h 126"/>
                <a:gd name="T84" fmla="*/ 73 w 125"/>
                <a:gd name="T85" fmla="*/ 21 h 126"/>
                <a:gd name="T86" fmla="*/ 52 w 125"/>
                <a:gd name="T87" fmla="*/ 32 h 126"/>
                <a:gd name="T88" fmla="*/ 39 w 125"/>
                <a:gd name="T89" fmla="*/ 57 h 126"/>
                <a:gd name="T90" fmla="*/ 20 w 125"/>
                <a:gd name="T91" fmla="*/ 59 h 126"/>
                <a:gd name="T92" fmla="*/ 39 w 125"/>
                <a:gd name="T93" fmla="*/ 36 h 126"/>
                <a:gd name="T94" fmla="*/ 0 w 125"/>
                <a:gd name="T95" fmla="*/ 21 h 126"/>
                <a:gd name="T96" fmla="*/ 57 w 125"/>
                <a:gd name="T97" fmla="*/ 11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5" h="126">
                  <a:moveTo>
                    <a:pt x="41" y="80"/>
                  </a:moveTo>
                  <a:lnTo>
                    <a:pt x="39" y="82"/>
                  </a:lnTo>
                  <a:lnTo>
                    <a:pt x="44" y="87"/>
                  </a:lnTo>
                  <a:lnTo>
                    <a:pt x="52" y="93"/>
                  </a:lnTo>
                  <a:lnTo>
                    <a:pt x="55" y="96"/>
                  </a:lnTo>
                  <a:lnTo>
                    <a:pt x="59" y="98"/>
                  </a:lnTo>
                  <a:lnTo>
                    <a:pt x="62" y="100"/>
                  </a:lnTo>
                  <a:lnTo>
                    <a:pt x="71" y="94"/>
                  </a:lnTo>
                  <a:lnTo>
                    <a:pt x="78" y="89"/>
                  </a:lnTo>
                  <a:lnTo>
                    <a:pt x="84" y="84"/>
                  </a:lnTo>
                  <a:lnTo>
                    <a:pt x="89" y="80"/>
                  </a:lnTo>
                  <a:lnTo>
                    <a:pt x="41" y="80"/>
                  </a:lnTo>
                  <a:close/>
                  <a:moveTo>
                    <a:pt x="46" y="59"/>
                  </a:moveTo>
                  <a:lnTo>
                    <a:pt x="57" y="62"/>
                  </a:lnTo>
                  <a:lnTo>
                    <a:pt x="55" y="64"/>
                  </a:lnTo>
                  <a:lnTo>
                    <a:pt x="53" y="68"/>
                  </a:lnTo>
                  <a:lnTo>
                    <a:pt x="52" y="69"/>
                  </a:lnTo>
                  <a:lnTo>
                    <a:pt x="103" y="69"/>
                  </a:lnTo>
                  <a:lnTo>
                    <a:pt x="103" y="78"/>
                  </a:lnTo>
                  <a:lnTo>
                    <a:pt x="98" y="85"/>
                  </a:lnTo>
                  <a:lnTo>
                    <a:pt x="89" y="94"/>
                  </a:lnTo>
                  <a:lnTo>
                    <a:pt x="75" y="105"/>
                  </a:lnTo>
                  <a:lnTo>
                    <a:pt x="102" y="112"/>
                  </a:lnTo>
                  <a:lnTo>
                    <a:pt x="125" y="116"/>
                  </a:lnTo>
                  <a:lnTo>
                    <a:pt x="121" y="126"/>
                  </a:lnTo>
                  <a:lnTo>
                    <a:pt x="96" y="123"/>
                  </a:lnTo>
                  <a:lnTo>
                    <a:pt x="77" y="118"/>
                  </a:lnTo>
                  <a:lnTo>
                    <a:pt x="66" y="114"/>
                  </a:lnTo>
                  <a:lnTo>
                    <a:pt x="62" y="110"/>
                  </a:lnTo>
                  <a:lnTo>
                    <a:pt x="48" y="116"/>
                  </a:lnTo>
                  <a:lnTo>
                    <a:pt x="30" y="121"/>
                  </a:lnTo>
                  <a:lnTo>
                    <a:pt x="3" y="126"/>
                  </a:lnTo>
                  <a:lnTo>
                    <a:pt x="0" y="116"/>
                  </a:lnTo>
                  <a:lnTo>
                    <a:pt x="28" y="110"/>
                  </a:lnTo>
                  <a:lnTo>
                    <a:pt x="50" y="105"/>
                  </a:lnTo>
                  <a:lnTo>
                    <a:pt x="44" y="100"/>
                  </a:lnTo>
                  <a:lnTo>
                    <a:pt x="37" y="94"/>
                  </a:lnTo>
                  <a:lnTo>
                    <a:pt x="30" y="87"/>
                  </a:lnTo>
                  <a:lnTo>
                    <a:pt x="21" y="93"/>
                  </a:lnTo>
                  <a:lnTo>
                    <a:pt x="12" y="96"/>
                  </a:lnTo>
                  <a:lnTo>
                    <a:pt x="7" y="100"/>
                  </a:lnTo>
                  <a:lnTo>
                    <a:pt x="0" y="89"/>
                  </a:lnTo>
                  <a:lnTo>
                    <a:pt x="20" y="82"/>
                  </a:lnTo>
                  <a:lnTo>
                    <a:pt x="32" y="73"/>
                  </a:lnTo>
                  <a:lnTo>
                    <a:pt x="41" y="64"/>
                  </a:lnTo>
                  <a:lnTo>
                    <a:pt x="46" y="59"/>
                  </a:lnTo>
                  <a:close/>
                  <a:moveTo>
                    <a:pt x="21" y="27"/>
                  </a:moveTo>
                  <a:lnTo>
                    <a:pt x="32" y="30"/>
                  </a:lnTo>
                  <a:lnTo>
                    <a:pt x="25" y="41"/>
                  </a:lnTo>
                  <a:lnTo>
                    <a:pt x="20" y="48"/>
                  </a:lnTo>
                  <a:lnTo>
                    <a:pt x="12" y="53"/>
                  </a:lnTo>
                  <a:lnTo>
                    <a:pt x="7" y="59"/>
                  </a:lnTo>
                  <a:lnTo>
                    <a:pt x="0" y="52"/>
                  </a:lnTo>
                  <a:lnTo>
                    <a:pt x="5" y="46"/>
                  </a:lnTo>
                  <a:lnTo>
                    <a:pt x="12" y="41"/>
                  </a:lnTo>
                  <a:lnTo>
                    <a:pt x="16" y="34"/>
                  </a:lnTo>
                  <a:lnTo>
                    <a:pt x="21" y="27"/>
                  </a:lnTo>
                  <a:close/>
                  <a:moveTo>
                    <a:pt x="98" y="27"/>
                  </a:moveTo>
                  <a:lnTo>
                    <a:pt x="103" y="34"/>
                  </a:lnTo>
                  <a:lnTo>
                    <a:pt x="109" y="39"/>
                  </a:lnTo>
                  <a:lnTo>
                    <a:pt x="116" y="46"/>
                  </a:lnTo>
                  <a:lnTo>
                    <a:pt x="125" y="52"/>
                  </a:lnTo>
                  <a:lnTo>
                    <a:pt x="118" y="61"/>
                  </a:lnTo>
                  <a:lnTo>
                    <a:pt x="109" y="53"/>
                  </a:lnTo>
                  <a:lnTo>
                    <a:pt x="102" y="46"/>
                  </a:lnTo>
                  <a:lnTo>
                    <a:pt x="94" y="39"/>
                  </a:lnTo>
                  <a:lnTo>
                    <a:pt x="91" y="32"/>
                  </a:lnTo>
                  <a:lnTo>
                    <a:pt x="98" y="27"/>
                  </a:lnTo>
                  <a:close/>
                  <a:moveTo>
                    <a:pt x="57" y="0"/>
                  </a:moveTo>
                  <a:lnTo>
                    <a:pt x="68" y="0"/>
                  </a:lnTo>
                  <a:lnTo>
                    <a:pt x="68" y="11"/>
                  </a:lnTo>
                  <a:lnTo>
                    <a:pt x="125" y="11"/>
                  </a:lnTo>
                  <a:lnTo>
                    <a:pt x="125" y="21"/>
                  </a:lnTo>
                  <a:lnTo>
                    <a:pt x="84" y="21"/>
                  </a:lnTo>
                  <a:lnTo>
                    <a:pt x="84" y="53"/>
                  </a:lnTo>
                  <a:lnTo>
                    <a:pt x="84" y="57"/>
                  </a:lnTo>
                  <a:lnTo>
                    <a:pt x="82" y="59"/>
                  </a:lnTo>
                  <a:lnTo>
                    <a:pt x="78" y="61"/>
                  </a:lnTo>
                  <a:lnTo>
                    <a:pt x="75" y="62"/>
                  </a:lnTo>
                  <a:lnTo>
                    <a:pt x="61" y="62"/>
                  </a:lnTo>
                  <a:lnTo>
                    <a:pt x="59" y="50"/>
                  </a:lnTo>
                  <a:lnTo>
                    <a:pt x="69" y="50"/>
                  </a:lnTo>
                  <a:lnTo>
                    <a:pt x="71" y="50"/>
                  </a:lnTo>
                  <a:lnTo>
                    <a:pt x="73" y="48"/>
                  </a:lnTo>
                  <a:lnTo>
                    <a:pt x="73" y="46"/>
                  </a:lnTo>
                  <a:lnTo>
                    <a:pt x="73" y="21"/>
                  </a:lnTo>
                  <a:lnTo>
                    <a:pt x="53" y="21"/>
                  </a:lnTo>
                  <a:lnTo>
                    <a:pt x="52" y="32"/>
                  </a:lnTo>
                  <a:lnTo>
                    <a:pt x="48" y="45"/>
                  </a:lnTo>
                  <a:lnTo>
                    <a:pt x="39" y="57"/>
                  </a:lnTo>
                  <a:lnTo>
                    <a:pt x="27" y="68"/>
                  </a:lnTo>
                  <a:lnTo>
                    <a:pt x="20" y="59"/>
                  </a:lnTo>
                  <a:lnTo>
                    <a:pt x="32" y="48"/>
                  </a:lnTo>
                  <a:lnTo>
                    <a:pt x="39" y="36"/>
                  </a:lnTo>
                  <a:lnTo>
                    <a:pt x="43" y="21"/>
                  </a:lnTo>
                  <a:lnTo>
                    <a:pt x="0" y="21"/>
                  </a:lnTo>
                  <a:lnTo>
                    <a:pt x="0" y="11"/>
                  </a:lnTo>
                  <a:lnTo>
                    <a:pt x="57" y="11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65"/>
            <p:cNvSpPr>
              <a:spLocks noEditPoints="1"/>
            </p:cNvSpPr>
            <p:nvPr/>
          </p:nvSpPr>
          <p:spPr bwMode="auto">
            <a:xfrm>
              <a:off x="5073" y="1410"/>
              <a:ext cx="123" cy="126"/>
            </a:xfrm>
            <a:custGeom>
              <a:avLst/>
              <a:gdLst>
                <a:gd name="T0" fmla="*/ 41 w 123"/>
                <a:gd name="T1" fmla="*/ 75 h 126"/>
                <a:gd name="T2" fmla="*/ 59 w 123"/>
                <a:gd name="T3" fmla="*/ 64 h 126"/>
                <a:gd name="T4" fmla="*/ 15 w 123"/>
                <a:gd name="T5" fmla="*/ 64 h 126"/>
                <a:gd name="T6" fmla="*/ 32 w 123"/>
                <a:gd name="T7" fmla="*/ 75 h 126"/>
                <a:gd name="T8" fmla="*/ 15 w 123"/>
                <a:gd name="T9" fmla="*/ 64 h 126"/>
                <a:gd name="T10" fmla="*/ 41 w 123"/>
                <a:gd name="T11" fmla="*/ 55 h 126"/>
                <a:gd name="T12" fmla="*/ 59 w 123"/>
                <a:gd name="T13" fmla="*/ 46 h 126"/>
                <a:gd name="T14" fmla="*/ 15 w 123"/>
                <a:gd name="T15" fmla="*/ 46 h 126"/>
                <a:gd name="T16" fmla="*/ 32 w 123"/>
                <a:gd name="T17" fmla="*/ 55 h 126"/>
                <a:gd name="T18" fmla="*/ 15 w 123"/>
                <a:gd name="T19" fmla="*/ 46 h 126"/>
                <a:gd name="T20" fmla="*/ 68 w 123"/>
                <a:gd name="T21" fmla="*/ 7 h 126"/>
                <a:gd name="T22" fmla="*/ 59 w 123"/>
                <a:gd name="T23" fmla="*/ 9 h 126"/>
                <a:gd name="T24" fmla="*/ 41 w 123"/>
                <a:gd name="T25" fmla="*/ 13 h 126"/>
                <a:gd name="T26" fmla="*/ 73 w 123"/>
                <a:gd name="T27" fmla="*/ 21 h 126"/>
                <a:gd name="T28" fmla="*/ 41 w 123"/>
                <a:gd name="T29" fmla="*/ 30 h 126"/>
                <a:gd name="T30" fmla="*/ 70 w 123"/>
                <a:gd name="T31" fmla="*/ 37 h 126"/>
                <a:gd name="T32" fmla="*/ 41 w 123"/>
                <a:gd name="T33" fmla="*/ 82 h 126"/>
                <a:gd name="T34" fmla="*/ 72 w 123"/>
                <a:gd name="T35" fmla="*/ 91 h 126"/>
                <a:gd name="T36" fmla="*/ 41 w 123"/>
                <a:gd name="T37" fmla="*/ 100 h 126"/>
                <a:gd name="T38" fmla="*/ 72 w 123"/>
                <a:gd name="T39" fmla="*/ 105 h 126"/>
                <a:gd name="T40" fmla="*/ 81 w 123"/>
                <a:gd name="T41" fmla="*/ 93 h 126"/>
                <a:gd name="T42" fmla="*/ 88 w 123"/>
                <a:gd name="T43" fmla="*/ 57 h 126"/>
                <a:gd name="T44" fmla="*/ 75 w 123"/>
                <a:gd name="T45" fmla="*/ 37 h 126"/>
                <a:gd name="T46" fmla="*/ 88 w 123"/>
                <a:gd name="T47" fmla="*/ 27 h 126"/>
                <a:gd name="T48" fmla="*/ 98 w 123"/>
                <a:gd name="T49" fmla="*/ 0 h 126"/>
                <a:gd name="T50" fmla="*/ 123 w 123"/>
                <a:gd name="T51" fmla="*/ 27 h 126"/>
                <a:gd name="T52" fmla="*/ 123 w 123"/>
                <a:gd name="T53" fmla="*/ 68 h 126"/>
                <a:gd name="T54" fmla="*/ 122 w 123"/>
                <a:gd name="T55" fmla="*/ 107 h 126"/>
                <a:gd name="T56" fmla="*/ 118 w 123"/>
                <a:gd name="T57" fmla="*/ 119 h 126"/>
                <a:gd name="T58" fmla="*/ 111 w 123"/>
                <a:gd name="T59" fmla="*/ 125 h 126"/>
                <a:gd name="T60" fmla="*/ 91 w 123"/>
                <a:gd name="T61" fmla="*/ 126 h 126"/>
                <a:gd name="T62" fmla="*/ 102 w 123"/>
                <a:gd name="T63" fmla="*/ 116 h 126"/>
                <a:gd name="T64" fmla="*/ 107 w 123"/>
                <a:gd name="T65" fmla="*/ 114 h 126"/>
                <a:gd name="T66" fmla="*/ 109 w 123"/>
                <a:gd name="T67" fmla="*/ 107 h 126"/>
                <a:gd name="T68" fmla="*/ 113 w 123"/>
                <a:gd name="T69" fmla="*/ 61 h 126"/>
                <a:gd name="T70" fmla="*/ 98 w 123"/>
                <a:gd name="T71" fmla="*/ 37 h 126"/>
                <a:gd name="T72" fmla="*/ 97 w 123"/>
                <a:gd name="T73" fmla="*/ 69 h 126"/>
                <a:gd name="T74" fmla="*/ 88 w 123"/>
                <a:gd name="T75" fmla="*/ 107 h 126"/>
                <a:gd name="T76" fmla="*/ 75 w 123"/>
                <a:gd name="T77" fmla="*/ 126 h 126"/>
                <a:gd name="T78" fmla="*/ 66 w 123"/>
                <a:gd name="T79" fmla="*/ 118 h 126"/>
                <a:gd name="T80" fmla="*/ 49 w 123"/>
                <a:gd name="T81" fmla="*/ 118 h 126"/>
                <a:gd name="T82" fmla="*/ 2 w 123"/>
                <a:gd name="T83" fmla="*/ 123 h 126"/>
                <a:gd name="T84" fmla="*/ 11 w 123"/>
                <a:gd name="T85" fmla="*/ 112 h 126"/>
                <a:gd name="T86" fmla="*/ 32 w 123"/>
                <a:gd name="T87" fmla="*/ 100 h 126"/>
                <a:gd name="T88" fmla="*/ 4 w 123"/>
                <a:gd name="T89" fmla="*/ 91 h 126"/>
                <a:gd name="T90" fmla="*/ 32 w 123"/>
                <a:gd name="T91" fmla="*/ 82 h 126"/>
                <a:gd name="T92" fmla="*/ 4 w 123"/>
                <a:gd name="T93" fmla="*/ 37 h 126"/>
                <a:gd name="T94" fmla="*/ 32 w 123"/>
                <a:gd name="T95" fmla="*/ 30 h 126"/>
                <a:gd name="T96" fmla="*/ 0 w 123"/>
                <a:gd name="T97" fmla="*/ 21 h 126"/>
                <a:gd name="T98" fmla="*/ 32 w 123"/>
                <a:gd name="T99" fmla="*/ 13 h 126"/>
                <a:gd name="T100" fmla="*/ 16 w 123"/>
                <a:gd name="T101" fmla="*/ 14 h 126"/>
                <a:gd name="T102" fmla="*/ 8 w 123"/>
                <a:gd name="T103" fmla="*/ 14 h 126"/>
                <a:gd name="T104" fmla="*/ 2 w 123"/>
                <a:gd name="T105" fmla="*/ 5 h 126"/>
                <a:gd name="T106" fmla="*/ 45 w 123"/>
                <a:gd name="T107" fmla="*/ 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3" h="126">
                  <a:moveTo>
                    <a:pt x="41" y="64"/>
                  </a:moveTo>
                  <a:lnTo>
                    <a:pt x="41" y="75"/>
                  </a:lnTo>
                  <a:lnTo>
                    <a:pt x="59" y="75"/>
                  </a:lnTo>
                  <a:lnTo>
                    <a:pt x="59" y="64"/>
                  </a:lnTo>
                  <a:lnTo>
                    <a:pt x="41" y="64"/>
                  </a:lnTo>
                  <a:close/>
                  <a:moveTo>
                    <a:pt x="15" y="64"/>
                  </a:moveTo>
                  <a:lnTo>
                    <a:pt x="15" y="75"/>
                  </a:lnTo>
                  <a:lnTo>
                    <a:pt x="32" y="75"/>
                  </a:lnTo>
                  <a:lnTo>
                    <a:pt x="32" y="64"/>
                  </a:lnTo>
                  <a:lnTo>
                    <a:pt x="15" y="64"/>
                  </a:lnTo>
                  <a:close/>
                  <a:moveTo>
                    <a:pt x="41" y="46"/>
                  </a:moveTo>
                  <a:lnTo>
                    <a:pt x="41" y="55"/>
                  </a:lnTo>
                  <a:lnTo>
                    <a:pt x="59" y="55"/>
                  </a:lnTo>
                  <a:lnTo>
                    <a:pt x="59" y="46"/>
                  </a:lnTo>
                  <a:lnTo>
                    <a:pt x="41" y="46"/>
                  </a:lnTo>
                  <a:close/>
                  <a:moveTo>
                    <a:pt x="15" y="46"/>
                  </a:moveTo>
                  <a:lnTo>
                    <a:pt x="15" y="55"/>
                  </a:lnTo>
                  <a:lnTo>
                    <a:pt x="32" y="55"/>
                  </a:lnTo>
                  <a:lnTo>
                    <a:pt x="32" y="46"/>
                  </a:lnTo>
                  <a:lnTo>
                    <a:pt x="15" y="46"/>
                  </a:lnTo>
                  <a:close/>
                  <a:moveTo>
                    <a:pt x="65" y="0"/>
                  </a:moveTo>
                  <a:lnTo>
                    <a:pt x="68" y="7"/>
                  </a:lnTo>
                  <a:lnTo>
                    <a:pt x="65" y="9"/>
                  </a:lnTo>
                  <a:lnTo>
                    <a:pt x="59" y="9"/>
                  </a:lnTo>
                  <a:lnTo>
                    <a:pt x="52" y="11"/>
                  </a:lnTo>
                  <a:lnTo>
                    <a:pt x="41" y="13"/>
                  </a:lnTo>
                  <a:lnTo>
                    <a:pt x="41" y="21"/>
                  </a:lnTo>
                  <a:lnTo>
                    <a:pt x="73" y="21"/>
                  </a:lnTo>
                  <a:lnTo>
                    <a:pt x="73" y="30"/>
                  </a:lnTo>
                  <a:lnTo>
                    <a:pt x="41" y="30"/>
                  </a:lnTo>
                  <a:lnTo>
                    <a:pt x="41" y="37"/>
                  </a:lnTo>
                  <a:lnTo>
                    <a:pt x="70" y="37"/>
                  </a:lnTo>
                  <a:lnTo>
                    <a:pt x="70" y="82"/>
                  </a:lnTo>
                  <a:lnTo>
                    <a:pt x="41" y="82"/>
                  </a:lnTo>
                  <a:lnTo>
                    <a:pt x="41" y="91"/>
                  </a:lnTo>
                  <a:lnTo>
                    <a:pt x="72" y="91"/>
                  </a:lnTo>
                  <a:lnTo>
                    <a:pt x="72" y="100"/>
                  </a:lnTo>
                  <a:lnTo>
                    <a:pt x="41" y="100"/>
                  </a:lnTo>
                  <a:lnTo>
                    <a:pt x="41" y="109"/>
                  </a:lnTo>
                  <a:lnTo>
                    <a:pt x="72" y="105"/>
                  </a:lnTo>
                  <a:lnTo>
                    <a:pt x="72" y="110"/>
                  </a:lnTo>
                  <a:lnTo>
                    <a:pt x="81" y="93"/>
                  </a:lnTo>
                  <a:lnTo>
                    <a:pt x="86" y="69"/>
                  </a:lnTo>
                  <a:lnTo>
                    <a:pt x="88" y="57"/>
                  </a:lnTo>
                  <a:lnTo>
                    <a:pt x="88" y="37"/>
                  </a:lnTo>
                  <a:lnTo>
                    <a:pt x="75" y="37"/>
                  </a:lnTo>
                  <a:lnTo>
                    <a:pt x="75" y="27"/>
                  </a:lnTo>
                  <a:lnTo>
                    <a:pt x="88" y="27"/>
                  </a:lnTo>
                  <a:lnTo>
                    <a:pt x="88" y="0"/>
                  </a:lnTo>
                  <a:lnTo>
                    <a:pt x="98" y="0"/>
                  </a:lnTo>
                  <a:lnTo>
                    <a:pt x="98" y="27"/>
                  </a:lnTo>
                  <a:lnTo>
                    <a:pt x="123" y="27"/>
                  </a:lnTo>
                  <a:lnTo>
                    <a:pt x="123" y="45"/>
                  </a:lnTo>
                  <a:lnTo>
                    <a:pt x="123" y="68"/>
                  </a:lnTo>
                  <a:lnTo>
                    <a:pt x="123" y="89"/>
                  </a:lnTo>
                  <a:lnTo>
                    <a:pt x="122" y="107"/>
                  </a:lnTo>
                  <a:lnTo>
                    <a:pt x="120" y="114"/>
                  </a:lnTo>
                  <a:lnTo>
                    <a:pt x="118" y="119"/>
                  </a:lnTo>
                  <a:lnTo>
                    <a:pt x="115" y="123"/>
                  </a:lnTo>
                  <a:lnTo>
                    <a:pt x="111" y="125"/>
                  </a:lnTo>
                  <a:lnTo>
                    <a:pt x="104" y="126"/>
                  </a:lnTo>
                  <a:lnTo>
                    <a:pt x="91" y="126"/>
                  </a:lnTo>
                  <a:lnTo>
                    <a:pt x="90" y="114"/>
                  </a:lnTo>
                  <a:lnTo>
                    <a:pt x="102" y="116"/>
                  </a:lnTo>
                  <a:lnTo>
                    <a:pt x="106" y="114"/>
                  </a:lnTo>
                  <a:lnTo>
                    <a:pt x="107" y="114"/>
                  </a:lnTo>
                  <a:lnTo>
                    <a:pt x="109" y="110"/>
                  </a:lnTo>
                  <a:lnTo>
                    <a:pt x="109" y="107"/>
                  </a:lnTo>
                  <a:lnTo>
                    <a:pt x="111" y="85"/>
                  </a:lnTo>
                  <a:lnTo>
                    <a:pt x="113" y="61"/>
                  </a:lnTo>
                  <a:lnTo>
                    <a:pt x="113" y="37"/>
                  </a:lnTo>
                  <a:lnTo>
                    <a:pt x="98" y="37"/>
                  </a:lnTo>
                  <a:lnTo>
                    <a:pt x="98" y="52"/>
                  </a:lnTo>
                  <a:lnTo>
                    <a:pt x="97" y="69"/>
                  </a:lnTo>
                  <a:lnTo>
                    <a:pt x="93" y="89"/>
                  </a:lnTo>
                  <a:lnTo>
                    <a:pt x="88" y="107"/>
                  </a:lnTo>
                  <a:lnTo>
                    <a:pt x="81" y="119"/>
                  </a:lnTo>
                  <a:lnTo>
                    <a:pt x="75" y="126"/>
                  </a:lnTo>
                  <a:lnTo>
                    <a:pt x="65" y="119"/>
                  </a:lnTo>
                  <a:lnTo>
                    <a:pt x="66" y="118"/>
                  </a:lnTo>
                  <a:lnTo>
                    <a:pt x="68" y="116"/>
                  </a:lnTo>
                  <a:lnTo>
                    <a:pt x="49" y="118"/>
                  </a:lnTo>
                  <a:lnTo>
                    <a:pt x="25" y="121"/>
                  </a:lnTo>
                  <a:lnTo>
                    <a:pt x="2" y="123"/>
                  </a:lnTo>
                  <a:lnTo>
                    <a:pt x="0" y="112"/>
                  </a:lnTo>
                  <a:lnTo>
                    <a:pt x="11" y="112"/>
                  </a:lnTo>
                  <a:lnTo>
                    <a:pt x="32" y="110"/>
                  </a:lnTo>
                  <a:lnTo>
                    <a:pt x="32" y="100"/>
                  </a:lnTo>
                  <a:lnTo>
                    <a:pt x="4" y="100"/>
                  </a:lnTo>
                  <a:lnTo>
                    <a:pt x="4" y="91"/>
                  </a:lnTo>
                  <a:lnTo>
                    <a:pt x="32" y="91"/>
                  </a:lnTo>
                  <a:lnTo>
                    <a:pt x="32" y="82"/>
                  </a:lnTo>
                  <a:lnTo>
                    <a:pt x="4" y="82"/>
                  </a:lnTo>
                  <a:lnTo>
                    <a:pt x="4" y="37"/>
                  </a:lnTo>
                  <a:lnTo>
                    <a:pt x="32" y="37"/>
                  </a:lnTo>
                  <a:lnTo>
                    <a:pt x="32" y="30"/>
                  </a:lnTo>
                  <a:lnTo>
                    <a:pt x="0" y="30"/>
                  </a:lnTo>
                  <a:lnTo>
                    <a:pt x="0" y="21"/>
                  </a:lnTo>
                  <a:lnTo>
                    <a:pt x="32" y="21"/>
                  </a:lnTo>
                  <a:lnTo>
                    <a:pt x="32" y="13"/>
                  </a:lnTo>
                  <a:lnTo>
                    <a:pt x="24" y="14"/>
                  </a:lnTo>
                  <a:lnTo>
                    <a:pt x="16" y="14"/>
                  </a:lnTo>
                  <a:lnTo>
                    <a:pt x="11" y="14"/>
                  </a:lnTo>
                  <a:lnTo>
                    <a:pt x="8" y="14"/>
                  </a:lnTo>
                  <a:lnTo>
                    <a:pt x="4" y="14"/>
                  </a:lnTo>
                  <a:lnTo>
                    <a:pt x="2" y="5"/>
                  </a:lnTo>
                  <a:lnTo>
                    <a:pt x="25" y="5"/>
                  </a:lnTo>
                  <a:lnTo>
                    <a:pt x="45" y="4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Freeform 66"/>
            <p:cNvSpPr>
              <a:spLocks noEditPoints="1"/>
            </p:cNvSpPr>
            <p:nvPr/>
          </p:nvSpPr>
          <p:spPr bwMode="auto">
            <a:xfrm>
              <a:off x="5920" y="1307"/>
              <a:ext cx="114" cy="121"/>
            </a:xfrm>
            <a:custGeom>
              <a:avLst/>
              <a:gdLst>
                <a:gd name="T0" fmla="*/ 63 w 114"/>
                <a:gd name="T1" fmla="*/ 11 h 121"/>
                <a:gd name="T2" fmla="*/ 63 w 114"/>
                <a:gd name="T3" fmla="*/ 57 h 121"/>
                <a:gd name="T4" fmla="*/ 104 w 114"/>
                <a:gd name="T5" fmla="*/ 57 h 121"/>
                <a:gd name="T6" fmla="*/ 104 w 114"/>
                <a:gd name="T7" fmla="*/ 11 h 121"/>
                <a:gd name="T8" fmla="*/ 63 w 114"/>
                <a:gd name="T9" fmla="*/ 11 h 121"/>
                <a:gd name="T10" fmla="*/ 11 w 114"/>
                <a:gd name="T11" fmla="*/ 11 h 121"/>
                <a:gd name="T12" fmla="*/ 11 w 114"/>
                <a:gd name="T13" fmla="*/ 57 h 121"/>
                <a:gd name="T14" fmla="*/ 52 w 114"/>
                <a:gd name="T15" fmla="*/ 57 h 121"/>
                <a:gd name="T16" fmla="*/ 52 w 114"/>
                <a:gd name="T17" fmla="*/ 11 h 121"/>
                <a:gd name="T18" fmla="*/ 11 w 114"/>
                <a:gd name="T19" fmla="*/ 11 h 121"/>
                <a:gd name="T20" fmla="*/ 0 w 114"/>
                <a:gd name="T21" fmla="*/ 0 h 121"/>
                <a:gd name="T22" fmla="*/ 114 w 114"/>
                <a:gd name="T23" fmla="*/ 0 h 121"/>
                <a:gd name="T24" fmla="*/ 114 w 114"/>
                <a:gd name="T25" fmla="*/ 110 h 121"/>
                <a:gd name="T26" fmla="*/ 114 w 114"/>
                <a:gd name="T27" fmla="*/ 116 h 121"/>
                <a:gd name="T28" fmla="*/ 113 w 114"/>
                <a:gd name="T29" fmla="*/ 119 h 121"/>
                <a:gd name="T30" fmla="*/ 109 w 114"/>
                <a:gd name="T31" fmla="*/ 121 h 121"/>
                <a:gd name="T32" fmla="*/ 104 w 114"/>
                <a:gd name="T33" fmla="*/ 121 h 121"/>
                <a:gd name="T34" fmla="*/ 80 w 114"/>
                <a:gd name="T35" fmla="*/ 121 h 121"/>
                <a:gd name="T36" fmla="*/ 79 w 114"/>
                <a:gd name="T37" fmla="*/ 110 h 121"/>
                <a:gd name="T38" fmla="*/ 100 w 114"/>
                <a:gd name="T39" fmla="*/ 110 h 121"/>
                <a:gd name="T40" fmla="*/ 102 w 114"/>
                <a:gd name="T41" fmla="*/ 110 h 121"/>
                <a:gd name="T42" fmla="*/ 104 w 114"/>
                <a:gd name="T43" fmla="*/ 108 h 121"/>
                <a:gd name="T44" fmla="*/ 104 w 114"/>
                <a:gd name="T45" fmla="*/ 107 h 121"/>
                <a:gd name="T46" fmla="*/ 104 w 114"/>
                <a:gd name="T47" fmla="*/ 68 h 121"/>
                <a:gd name="T48" fmla="*/ 11 w 114"/>
                <a:gd name="T49" fmla="*/ 68 h 121"/>
                <a:gd name="T50" fmla="*/ 11 w 114"/>
                <a:gd name="T51" fmla="*/ 121 h 121"/>
                <a:gd name="T52" fmla="*/ 0 w 114"/>
                <a:gd name="T53" fmla="*/ 121 h 121"/>
                <a:gd name="T54" fmla="*/ 0 w 114"/>
                <a:gd name="T5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4" h="121">
                  <a:moveTo>
                    <a:pt x="63" y="11"/>
                  </a:moveTo>
                  <a:lnTo>
                    <a:pt x="63" y="57"/>
                  </a:lnTo>
                  <a:lnTo>
                    <a:pt x="104" y="57"/>
                  </a:lnTo>
                  <a:lnTo>
                    <a:pt x="104" y="11"/>
                  </a:lnTo>
                  <a:lnTo>
                    <a:pt x="63" y="11"/>
                  </a:lnTo>
                  <a:close/>
                  <a:moveTo>
                    <a:pt x="11" y="11"/>
                  </a:moveTo>
                  <a:lnTo>
                    <a:pt x="11" y="57"/>
                  </a:lnTo>
                  <a:lnTo>
                    <a:pt x="52" y="57"/>
                  </a:lnTo>
                  <a:lnTo>
                    <a:pt x="52" y="11"/>
                  </a:lnTo>
                  <a:lnTo>
                    <a:pt x="11" y="11"/>
                  </a:lnTo>
                  <a:close/>
                  <a:moveTo>
                    <a:pt x="0" y="0"/>
                  </a:moveTo>
                  <a:lnTo>
                    <a:pt x="114" y="0"/>
                  </a:lnTo>
                  <a:lnTo>
                    <a:pt x="114" y="110"/>
                  </a:lnTo>
                  <a:lnTo>
                    <a:pt x="114" y="116"/>
                  </a:lnTo>
                  <a:lnTo>
                    <a:pt x="113" y="119"/>
                  </a:lnTo>
                  <a:lnTo>
                    <a:pt x="109" y="121"/>
                  </a:lnTo>
                  <a:lnTo>
                    <a:pt x="104" y="121"/>
                  </a:lnTo>
                  <a:lnTo>
                    <a:pt x="80" y="121"/>
                  </a:lnTo>
                  <a:lnTo>
                    <a:pt x="79" y="110"/>
                  </a:lnTo>
                  <a:lnTo>
                    <a:pt x="100" y="110"/>
                  </a:lnTo>
                  <a:lnTo>
                    <a:pt x="102" y="110"/>
                  </a:lnTo>
                  <a:lnTo>
                    <a:pt x="104" y="108"/>
                  </a:lnTo>
                  <a:lnTo>
                    <a:pt x="104" y="107"/>
                  </a:lnTo>
                  <a:lnTo>
                    <a:pt x="104" y="68"/>
                  </a:lnTo>
                  <a:lnTo>
                    <a:pt x="11" y="68"/>
                  </a:lnTo>
                  <a:lnTo>
                    <a:pt x="11" y="121"/>
                  </a:lnTo>
                  <a:lnTo>
                    <a:pt x="0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Freeform 67"/>
            <p:cNvSpPr>
              <a:spLocks noEditPoints="1"/>
            </p:cNvSpPr>
            <p:nvPr/>
          </p:nvSpPr>
          <p:spPr bwMode="auto">
            <a:xfrm>
              <a:off x="6054" y="1312"/>
              <a:ext cx="119" cy="111"/>
            </a:xfrm>
            <a:custGeom>
              <a:avLst/>
              <a:gdLst>
                <a:gd name="T0" fmla="*/ 48 w 119"/>
                <a:gd name="T1" fmla="*/ 13 h 111"/>
                <a:gd name="T2" fmla="*/ 37 w 119"/>
                <a:gd name="T3" fmla="*/ 16 h 111"/>
                <a:gd name="T4" fmla="*/ 20 w 119"/>
                <a:gd name="T5" fmla="*/ 32 h 111"/>
                <a:gd name="T6" fmla="*/ 11 w 119"/>
                <a:gd name="T7" fmla="*/ 55 h 111"/>
                <a:gd name="T8" fmla="*/ 11 w 119"/>
                <a:gd name="T9" fmla="*/ 66 h 111"/>
                <a:gd name="T10" fmla="*/ 12 w 119"/>
                <a:gd name="T11" fmla="*/ 77 h 111"/>
                <a:gd name="T12" fmla="*/ 18 w 119"/>
                <a:gd name="T13" fmla="*/ 84 h 111"/>
                <a:gd name="T14" fmla="*/ 25 w 119"/>
                <a:gd name="T15" fmla="*/ 87 h 111"/>
                <a:gd name="T16" fmla="*/ 32 w 119"/>
                <a:gd name="T17" fmla="*/ 84 h 111"/>
                <a:gd name="T18" fmla="*/ 37 w 119"/>
                <a:gd name="T19" fmla="*/ 79 h 111"/>
                <a:gd name="T20" fmla="*/ 44 w 119"/>
                <a:gd name="T21" fmla="*/ 63 h 111"/>
                <a:gd name="T22" fmla="*/ 53 w 119"/>
                <a:gd name="T23" fmla="*/ 11 h 111"/>
                <a:gd name="T24" fmla="*/ 84 w 119"/>
                <a:gd name="T25" fmla="*/ 2 h 111"/>
                <a:gd name="T26" fmla="*/ 110 w 119"/>
                <a:gd name="T27" fmla="*/ 22 h 111"/>
                <a:gd name="T28" fmla="*/ 119 w 119"/>
                <a:gd name="T29" fmla="*/ 52 h 111"/>
                <a:gd name="T30" fmla="*/ 110 w 119"/>
                <a:gd name="T31" fmla="*/ 86 h 111"/>
                <a:gd name="T32" fmla="*/ 91 w 119"/>
                <a:gd name="T33" fmla="*/ 103 h 111"/>
                <a:gd name="T34" fmla="*/ 68 w 119"/>
                <a:gd name="T35" fmla="*/ 109 h 111"/>
                <a:gd name="T36" fmla="*/ 55 w 119"/>
                <a:gd name="T37" fmla="*/ 100 h 111"/>
                <a:gd name="T38" fmla="*/ 85 w 119"/>
                <a:gd name="T39" fmla="*/ 93 h 111"/>
                <a:gd name="T40" fmla="*/ 103 w 119"/>
                <a:gd name="T41" fmla="*/ 75 h 111"/>
                <a:gd name="T42" fmla="*/ 107 w 119"/>
                <a:gd name="T43" fmla="*/ 52 h 111"/>
                <a:gd name="T44" fmla="*/ 102 w 119"/>
                <a:gd name="T45" fmla="*/ 31 h 111"/>
                <a:gd name="T46" fmla="*/ 82 w 119"/>
                <a:gd name="T47" fmla="*/ 14 h 111"/>
                <a:gd name="T48" fmla="*/ 64 w 119"/>
                <a:gd name="T49" fmla="*/ 27 h 111"/>
                <a:gd name="T50" fmla="*/ 57 w 119"/>
                <a:gd name="T51" fmla="*/ 66 h 111"/>
                <a:gd name="T52" fmla="*/ 37 w 119"/>
                <a:gd name="T53" fmla="*/ 95 h 111"/>
                <a:gd name="T54" fmla="*/ 14 w 119"/>
                <a:gd name="T55" fmla="*/ 96 h 111"/>
                <a:gd name="T56" fmla="*/ 2 w 119"/>
                <a:gd name="T57" fmla="*/ 75 h 111"/>
                <a:gd name="T58" fmla="*/ 2 w 119"/>
                <a:gd name="T59" fmla="*/ 41 h 111"/>
                <a:gd name="T60" fmla="*/ 23 w 119"/>
                <a:gd name="T61" fmla="*/ 11 h 111"/>
                <a:gd name="T62" fmla="*/ 64 w 119"/>
                <a:gd name="T6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9" h="111">
                  <a:moveTo>
                    <a:pt x="53" y="11"/>
                  </a:moveTo>
                  <a:lnTo>
                    <a:pt x="48" y="13"/>
                  </a:lnTo>
                  <a:lnTo>
                    <a:pt x="43" y="13"/>
                  </a:lnTo>
                  <a:lnTo>
                    <a:pt x="37" y="16"/>
                  </a:lnTo>
                  <a:lnTo>
                    <a:pt x="30" y="20"/>
                  </a:lnTo>
                  <a:lnTo>
                    <a:pt x="20" y="32"/>
                  </a:lnTo>
                  <a:lnTo>
                    <a:pt x="14" y="45"/>
                  </a:lnTo>
                  <a:lnTo>
                    <a:pt x="11" y="55"/>
                  </a:lnTo>
                  <a:lnTo>
                    <a:pt x="11" y="61"/>
                  </a:lnTo>
                  <a:lnTo>
                    <a:pt x="11" y="66"/>
                  </a:lnTo>
                  <a:lnTo>
                    <a:pt x="12" y="71"/>
                  </a:lnTo>
                  <a:lnTo>
                    <a:pt x="12" y="77"/>
                  </a:lnTo>
                  <a:lnTo>
                    <a:pt x="14" y="80"/>
                  </a:lnTo>
                  <a:lnTo>
                    <a:pt x="18" y="84"/>
                  </a:lnTo>
                  <a:lnTo>
                    <a:pt x="21" y="86"/>
                  </a:lnTo>
                  <a:lnTo>
                    <a:pt x="25" y="87"/>
                  </a:lnTo>
                  <a:lnTo>
                    <a:pt x="28" y="87"/>
                  </a:lnTo>
                  <a:lnTo>
                    <a:pt x="32" y="84"/>
                  </a:lnTo>
                  <a:lnTo>
                    <a:pt x="36" y="82"/>
                  </a:lnTo>
                  <a:lnTo>
                    <a:pt x="37" y="79"/>
                  </a:lnTo>
                  <a:lnTo>
                    <a:pt x="39" y="75"/>
                  </a:lnTo>
                  <a:lnTo>
                    <a:pt x="44" y="63"/>
                  </a:lnTo>
                  <a:lnTo>
                    <a:pt x="50" y="39"/>
                  </a:lnTo>
                  <a:lnTo>
                    <a:pt x="53" y="11"/>
                  </a:lnTo>
                  <a:close/>
                  <a:moveTo>
                    <a:pt x="64" y="0"/>
                  </a:moveTo>
                  <a:lnTo>
                    <a:pt x="84" y="2"/>
                  </a:lnTo>
                  <a:lnTo>
                    <a:pt x="100" y="9"/>
                  </a:lnTo>
                  <a:lnTo>
                    <a:pt x="110" y="22"/>
                  </a:lnTo>
                  <a:lnTo>
                    <a:pt x="118" y="36"/>
                  </a:lnTo>
                  <a:lnTo>
                    <a:pt x="119" y="52"/>
                  </a:lnTo>
                  <a:lnTo>
                    <a:pt x="118" y="71"/>
                  </a:lnTo>
                  <a:lnTo>
                    <a:pt x="110" y="86"/>
                  </a:lnTo>
                  <a:lnTo>
                    <a:pt x="102" y="96"/>
                  </a:lnTo>
                  <a:lnTo>
                    <a:pt x="91" y="103"/>
                  </a:lnTo>
                  <a:lnTo>
                    <a:pt x="78" y="107"/>
                  </a:lnTo>
                  <a:lnTo>
                    <a:pt x="68" y="109"/>
                  </a:lnTo>
                  <a:lnTo>
                    <a:pt x="59" y="111"/>
                  </a:lnTo>
                  <a:lnTo>
                    <a:pt x="55" y="100"/>
                  </a:lnTo>
                  <a:lnTo>
                    <a:pt x="73" y="96"/>
                  </a:lnTo>
                  <a:lnTo>
                    <a:pt x="85" y="93"/>
                  </a:lnTo>
                  <a:lnTo>
                    <a:pt x="94" y="86"/>
                  </a:lnTo>
                  <a:lnTo>
                    <a:pt x="103" y="75"/>
                  </a:lnTo>
                  <a:lnTo>
                    <a:pt x="107" y="63"/>
                  </a:lnTo>
                  <a:lnTo>
                    <a:pt x="107" y="52"/>
                  </a:lnTo>
                  <a:lnTo>
                    <a:pt x="105" y="41"/>
                  </a:lnTo>
                  <a:lnTo>
                    <a:pt x="102" y="31"/>
                  </a:lnTo>
                  <a:lnTo>
                    <a:pt x="94" y="22"/>
                  </a:lnTo>
                  <a:lnTo>
                    <a:pt x="82" y="14"/>
                  </a:lnTo>
                  <a:lnTo>
                    <a:pt x="66" y="11"/>
                  </a:lnTo>
                  <a:lnTo>
                    <a:pt x="64" y="27"/>
                  </a:lnTo>
                  <a:lnTo>
                    <a:pt x="61" y="47"/>
                  </a:lnTo>
                  <a:lnTo>
                    <a:pt x="57" y="66"/>
                  </a:lnTo>
                  <a:lnTo>
                    <a:pt x="48" y="82"/>
                  </a:lnTo>
                  <a:lnTo>
                    <a:pt x="37" y="95"/>
                  </a:lnTo>
                  <a:lnTo>
                    <a:pt x="25" y="100"/>
                  </a:lnTo>
                  <a:lnTo>
                    <a:pt x="14" y="96"/>
                  </a:lnTo>
                  <a:lnTo>
                    <a:pt x="5" y="87"/>
                  </a:lnTo>
                  <a:lnTo>
                    <a:pt x="2" y="75"/>
                  </a:lnTo>
                  <a:lnTo>
                    <a:pt x="0" y="61"/>
                  </a:lnTo>
                  <a:lnTo>
                    <a:pt x="2" y="41"/>
                  </a:lnTo>
                  <a:lnTo>
                    <a:pt x="11" y="25"/>
                  </a:lnTo>
                  <a:lnTo>
                    <a:pt x="23" y="11"/>
                  </a:lnTo>
                  <a:lnTo>
                    <a:pt x="41" y="2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68"/>
            <p:cNvSpPr>
              <a:spLocks noEditPoints="1"/>
            </p:cNvSpPr>
            <p:nvPr/>
          </p:nvSpPr>
          <p:spPr bwMode="auto">
            <a:xfrm>
              <a:off x="6184" y="1302"/>
              <a:ext cx="132" cy="126"/>
            </a:xfrm>
            <a:custGeom>
              <a:avLst/>
              <a:gdLst>
                <a:gd name="T0" fmla="*/ 30 w 132"/>
                <a:gd name="T1" fmla="*/ 78 h 126"/>
                <a:gd name="T2" fmla="*/ 9 w 132"/>
                <a:gd name="T3" fmla="*/ 124 h 126"/>
                <a:gd name="T4" fmla="*/ 5 w 132"/>
                <a:gd name="T5" fmla="*/ 108 h 126"/>
                <a:gd name="T6" fmla="*/ 21 w 132"/>
                <a:gd name="T7" fmla="*/ 73 h 126"/>
                <a:gd name="T8" fmla="*/ 64 w 132"/>
                <a:gd name="T9" fmla="*/ 94 h 126"/>
                <a:gd name="T10" fmla="*/ 77 w 132"/>
                <a:gd name="T11" fmla="*/ 67 h 126"/>
                <a:gd name="T12" fmla="*/ 52 w 132"/>
                <a:gd name="T13" fmla="*/ 39 h 126"/>
                <a:gd name="T14" fmla="*/ 89 w 132"/>
                <a:gd name="T15" fmla="*/ 49 h 126"/>
                <a:gd name="T16" fmla="*/ 52 w 132"/>
                <a:gd name="T17" fmla="*/ 39 h 126"/>
                <a:gd name="T18" fmla="*/ 16 w 132"/>
                <a:gd name="T19" fmla="*/ 42 h 126"/>
                <a:gd name="T20" fmla="*/ 29 w 132"/>
                <a:gd name="T21" fmla="*/ 51 h 126"/>
                <a:gd name="T22" fmla="*/ 14 w 132"/>
                <a:gd name="T23" fmla="*/ 55 h 126"/>
                <a:gd name="T24" fmla="*/ 2 w 132"/>
                <a:gd name="T25" fmla="*/ 46 h 126"/>
                <a:gd name="T26" fmla="*/ 13 w 132"/>
                <a:gd name="T27" fmla="*/ 1 h 126"/>
                <a:gd name="T28" fmla="*/ 27 w 132"/>
                <a:gd name="T29" fmla="*/ 8 h 126"/>
                <a:gd name="T30" fmla="*/ 29 w 132"/>
                <a:gd name="T31" fmla="*/ 24 h 126"/>
                <a:gd name="T32" fmla="*/ 16 w 132"/>
                <a:gd name="T33" fmla="*/ 16 h 126"/>
                <a:gd name="T34" fmla="*/ 7 w 132"/>
                <a:gd name="T35" fmla="*/ 10 h 126"/>
                <a:gd name="T36" fmla="*/ 112 w 132"/>
                <a:gd name="T37" fmla="*/ 0 h 126"/>
                <a:gd name="T38" fmla="*/ 125 w 132"/>
                <a:gd name="T39" fmla="*/ 7 h 126"/>
                <a:gd name="T40" fmla="*/ 123 w 132"/>
                <a:gd name="T41" fmla="*/ 19 h 126"/>
                <a:gd name="T42" fmla="*/ 130 w 132"/>
                <a:gd name="T43" fmla="*/ 28 h 126"/>
                <a:gd name="T44" fmla="*/ 103 w 132"/>
                <a:gd name="T45" fmla="*/ 48 h 126"/>
                <a:gd name="T46" fmla="*/ 105 w 132"/>
                <a:gd name="T47" fmla="*/ 69 h 126"/>
                <a:gd name="T48" fmla="*/ 109 w 132"/>
                <a:gd name="T49" fmla="*/ 69 h 126"/>
                <a:gd name="T50" fmla="*/ 118 w 132"/>
                <a:gd name="T51" fmla="*/ 39 h 126"/>
                <a:gd name="T52" fmla="*/ 119 w 132"/>
                <a:gd name="T53" fmla="*/ 71 h 126"/>
                <a:gd name="T54" fmla="*/ 111 w 132"/>
                <a:gd name="T55" fmla="*/ 99 h 126"/>
                <a:gd name="T56" fmla="*/ 114 w 132"/>
                <a:gd name="T57" fmla="*/ 108 h 126"/>
                <a:gd name="T58" fmla="*/ 118 w 132"/>
                <a:gd name="T59" fmla="*/ 113 h 126"/>
                <a:gd name="T60" fmla="*/ 121 w 132"/>
                <a:gd name="T61" fmla="*/ 108 h 126"/>
                <a:gd name="T62" fmla="*/ 123 w 132"/>
                <a:gd name="T63" fmla="*/ 101 h 126"/>
                <a:gd name="T64" fmla="*/ 132 w 132"/>
                <a:gd name="T65" fmla="*/ 105 h 126"/>
                <a:gd name="T66" fmla="*/ 128 w 132"/>
                <a:gd name="T67" fmla="*/ 117 h 126"/>
                <a:gd name="T68" fmla="*/ 125 w 132"/>
                <a:gd name="T69" fmla="*/ 122 h 126"/>
                <a:gd name="T70" fmla="*/ 119 w 132"/>
                <a:gd name="T71" fmla="*/ 126 h 126"/>
                <a:gd name="T72" fmla="*/ 114 w 132"/>
                <a:gd name="T73" fmla="*/ 124 h 126"/>
                <a:gd name="T74" fmla="*/ 107 w 132"/>
                <a:gd name="T75" fmla="*/ 119 h 126"/>
                <a:gd name="T76" fmla="*/ 103 w 132"/>
                <a:gd name="T77" fmla="*/ 110 h 126"/>
                <a:gd name="T78" fmla="*/ 100 w 132"/>
                <a:gd name="T79" fmla="*/ 105 h 126"/>
                <a:gd name="T80" fmla="*/ 78 w 132"/>
                <a:gd name="T81" fmla="*/ 122 h 126"/>
                <a:gd name="T82" fmla="*/ 66 w 132"/>
                <a:gd name="T83" fmla="*/ 117 h 126"/>
                <a:gd name="T84" fmla="*/ 78 w 132"/>
                <a:gd name="T85" fmla="*/ 110 h 126"/>
                <a:gd name="T86" fmla="*/ 54 w 132"/>
                <a:gd name="T87" fmla="*/ 103 h 126"/>
                <a:gd name="T88" fmla="*/ 87 w 132"/>
                <a:gd name="T89" fmla="*/ 58 h 126"/>
                <a:gd name="T90" fmla="*/ 91 w 132"/>
                <a:gd name="T91" fmla="*/ 99 h 126"/>
                <a:gd name="T92" fmla="*/ 96 w 132"/>
                <a:gd name="T93" fmla="*/ 92 h 126"/>
                <a:gd name="T94" fmla="*/ 95 w 132"/>
                <a:gd name="T95" fmla="*/ 78 h 126"/>
                <a:gd name="T96" fmla="*/ 93 w 132"/>
                <a:gd name="T97" fmla="*/ 49 h 126"/>
                <a:gd name="T98" fmla="*/ 48 w 132"/>
                <a:gd name="T99" fmla="*/ 28 h 126"/>
                <a:gd name="T100" fmla="*/ 46 w 132"/>
                <a:gd name="T101" fmla="*/ 92 h 126"/>
                <a:gd name="T102" fmla="*/ 34 w 132"/>
                <a:gd name="T103" fmla="*/ 126 h 126"/>
                <a:gd name="T104" fmla="*/ 27 w 132"/>
                <a:gd name="T105" fmla="*/ 113 h 126"/>
                <a:gd name="T106" fmla="*/ 34 w 132"/>
                <a:gd name="T107" fmla="*/ 97 h 126"/>
                <a:gd name="T108" fmla="*/ 37 w 132"/>
                <a:gd name="T109" fmla="*/ 19 h 126"/>
                <a:gd name="T110" fmla="*/ 93 w 132"/>
                <a:gd name="T111" fmla="*/ 12 h 126"/>
                <a:gd name="T112" fmla="*/ 91 w 132"/>
                <a:gd name="T113" fmla="*/ 3 h 126"/>
                <a:gd name="T114" fmla="*/ 102 w 132"/>
                <a:gd name="T115" fmla="*/ 0 h 126"/>
                <a:gd name="T116" fmla="*/ 102 w 132"/>
                <a:gd name="T117" fmla="*/ 7 h 126"/>
                <a:gd name="T118" fmla="*/ 103 w 132"/>
                <a:gd name="T119" fmla="*/ 16 h 126"/>
                <a:gd name="T120" fmla="*/ 123 w 132"/>
                <a:gd name="T121" fmla="*/ 19 h 126"/>
                <a:gd name="T122" fmla="*/ 116 w 132"/>
                <a:gd name="T123" fmla="*/ 14 h 126"/>
                <a:gd name="T124" fmla="*/ 107 w 132"/>
                <a:gd name="T125" fmla="*/ 7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2" h="126">
                  <a:moveTo>
                    <a:pt x="21" y="73"/>
                  </a:moveTo>
                  <a:lnTo>
                    <a:pt x="30" y="78"/>
                  </a:lnTo>
                  <a:lnTo>
                    <a:pt x="23" y="99"/>
                  </a:lnTo>
                  <a:lnTo>
                    <a:pt x="9" y="124"/>
                  </a:lnTo>
                  <a:lnTo>
                    <a:pt x="0" y="115"/>
                  </a:lnTo>
                  <a:lnTo>
                    <a:pt x="5" y="108"/>
                  </a:lnTo>
                  <a:lnTo>
                    <a:pt x="13" y="94"/>
                  </a:lnTo>
                  <a:lnTo>
                    <a:pt x="21" y="73"/>
                  </a:lnTo>
                  <a:close/>
                  <a:moveTo>
                    <a:pt x="64" y="67"/>
                  </a:moveTo>
                  <a:lnTo>
                    <a:pt x="64" y="94"/>
                  </a:lnTo>
                  <a:lnTo>
                    <a:pt x="77" y="94"/>
                  </a:lnTo>
                  <a:lnTo>
                    <a:pt x="77" y="67"/>
                  </a:lnTo>
                  <a:lnTo>
                    <a:pt x="64" y="67"/>
                  </a:lnTo>
                  <a:close/>
                  <a:moveTo>
                    <a:pt x="52" y="39"/>
                  </a:moveTo>
                  <a:lnTo>
                    <a:pt x="89" y="39"/>
                  </a:lnTo>
                  <a:lnTo>
                    <a:pt x="89" y="49"/>
                  </a:lnTo>
                  <a:lnTo>
                    <a:pt x="52" y="49"/>
                  </a:lnTo>
                  <a:lnTo>
                    <a:pt x="52" y="39"/>
                  </a:lnTo>
                  <a:close/>
                  <a:moveTo>
                    <a:pt x="7" y="39"/>
                  </a:moveTo>
                  <a:lnTo>
                    <a:pt x="16" y="42"/>
                  </a:lnTo>
                  <a:lnTo>
                    <a:pt x="23" y="46"/>
                  </a:lnTo>
                  <a:lnTo>
                    <a:pt x="29" y="51"/>
                  </a:lnTo>
                  <a:lnTo>
                    <a:pt x="21" y="60"/>
                  </a:lnTo>
                  <a:lnTo>
                    <a:pt x="14" y="55"/>
                  </a:lnTo>
                  <a:lnTo>
                    <a:pt x="7" y="49"/>
                  </a:lnTo>
                  <a:lnTo>
                    <a:pt x="2" y="46"/>
                  </a:lnTo>
                  <a:lnTo>
                    <a:pt x="7" y="39"/>
                  </a:lnTo>
                  <a:close/>
                  <a:moveTo>
                    <a:pt x="13" y="1"/>
                  </a:moveTo>
                  <a:lnTo>
                    <a:pt x="20" y="5"/>
                  </a:lnTo>
                  <a:lnTo>
                    <a:pt x="27" y="8"/>
                  </a:lnTo>
                  <a:lnTo>
                    <a:pt x="36" y="14"/>
                  </a:lnTo>
                  <a:lnTo>
                    <a:pt x="29" y="24"/>
                  </a:lnTo>
                  <a:lnTo>
                    <a:pt x="21" y="19"/>
                  </a:lnTo>
                  <a:lnTo>
                    <a:pt x="16" y="16"/>
                  </a:lnTo>
                  <a:lnTo>
                    <a:pt x="11" y="12"/>
                  </a:lnTo>
                  <a:lnTo>
                    <a:pt x="7" y="10"/>
                  </a:lnTo>
                  <a:lnTo>
                    <a:pt x="13" y="1"/>
                  </a:lnTo>
                  <a:close/>
                  <a:moveTo>
                    <a:pt x="112" y="0"/>
                  </a:moveTo>
                  <a:lnTo>
                    <a:pt x="119" y="3"/>
                  </a:lnTo>
                  <a:lnTo>
                    <a:pt x="125" y="7"/>
                  </a:lnTo>
                  <a:lnTo>
                    <a:pt x="130" y="10"/>
                  </a:lnTo>
                  <a:lnTo>
                    <a:pt x="123" y="19"/>
                  </a:lnTo>
                  <a:lnTo>
                    <a:pt x="130" y="19"/>
                  </a:lnTo>
                  <a:lnTo>
                    <a:pt x="130" y="28"/>
                  </a:lnTo>
                  <a:lnTo>
                    <a:pt x="103" y="28"/>
                  </a:lnTo>
                  <a:lnTo>
                    <a:pt x="103" y="48"/>
                  </a:lnTo>
                  <a:lnTo>
                    <a:pt x="103" y="60"/>
                  </a:lnTo>
                  <a:lnTo>
                    <a:pt x="105" y="69"/>
                  </a:lnTo>
                  <a:lnTo>
                    <a:pt x="105" y="76"/>
                  </a:lnTo>
                  <a:lnTo>
                    <a:pt x="109" y="69"/>
                  </a:lnTo>
                  <a:lnTo>
                    <a:pt x="114" y="57"/>
                  </a:lnTo>
                  <a:lnTo>
                    <a:pt x="118" y="39"/>
                  </a:lnTo>
                  <a:lnTo>
                    <a:pt x="128" y="41"/>
                  </a:lnTo>
                  <a:lnTo>
                    <a:pt x="119" y="71"/>
                  </a:lnTo>
                  <a:lnTo>
                    <a:pt x="109" y="92"/>
                  </a:lnTo>
                  <a:lnTo>
                    <a:pt x="111" y="99"/>
                  </a:lnTo>
                  <a:lnTo>
                    <a:pt x="112" y="105"/>
                  </a:lnTo>
                  <a:lnTo>
                    <a:pt x="114" y="108"/>
                  </a:lnTo>
                  <a:lnTo>
                    <a:pt x="116" y="112"/>
                  </a:lnTo>
                  <a:lnTo>
                    <a:pt x="118" y="113"/>
                  </a:lnTo>
                  <a:lnTo>
                    <a:pt x="119" y="112"/>
                  </a:lnTo>
                  <a:lnTo>
                    <a:pt x="121" y="108"/>
                  </a:lnTo>
                  <a:lnTo>
                    <a:pt x="121" y="105"/>
                  </a:lnTo>
                  <a:lnTo>
                    <a:pt x="123" y="101"/>
                  </a:lnTo>
                  <a:lnTo>
                    <a:pt x="123" y="97"/>
                  </a:lnTo>
                  <a:lnTo>
                    <a:pt x="132" y="105"/>
                  </a:lnTo>
                  <a:lnTo>
                    <a:pt x="130" y="112"/>
                  </a:lnTo>
                  <a:lnTo>
                    <a:pt x="128" y="117"/>
                  </a:lnTo>
                  <a:lnTo>
                    <a:pt x="127" y="121"/>
                  </a:lnTo>
                  <a:lnTo>
                    <a:pt x="125" y="122"/>
                  </a:lnTo>
                  <a:lnTo>
                    <a:pt x="123" y="124"/>
                  </a:lnTo>
                  <a:lnTo>
                    <a:pt x="119" y="126"/>
                  </a:lnTo>
                  <a:lnTo>
                    <a:pt x="118" y="126"/>
                  </a:lnTo>
                  <a:lnTo>
                    <a:pt x="114" y="124"/>
                  </a:lnTo>
                  <a:lnTo>
                    <a:pt x="111" y="122"/>
                  </a:lnTo>
                  <a:lnTo>
                    <a:pt x="107" y="119"/>
                  </a:lnTo>
                  <a:lnTo>
                    <a:pt x="105" y="113"/>
                  </a:lnTo>
                  <a:lnTo>
                    <a:pt x="103" y="110"/>
                  </a:lnTo>
                  <a:lnTo>
                    <a:pt x="102" y="106"/>
                  </a:lnTo>
                  <a:lnTo>
                    <a:pt x="100" y="105"/>
                  </a:lnTo>
                  <a:lnTo>
                    <a:pt x="89" y="115"/>
                  </a:lnTo>
                  <a:lnTo>
                    <a:pt x="78" y="122"/>
                  </a:lnTo>
                  <a:lnTo>
                    <a:pt x="71" y="126"/>
                  </a:lnTo>
                  <a:lnTo>
                    <a:pt x="66" y="117"/>
                  </a:lnTo>
                  <a:lnTo>
                    <a:pt x="71" y="113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54" y="103"/>
                  </a:lnTo>
                  <a:lnTo>
                    <a:pt x="54" y="58"/>
                  </a:lnTo>
                  <a:lnTo>
                    <a:pt x="87" y="58"/>
                  </a:lnTo>
                  <a:lnTo>
                    <a:pt x="87" y="103"/>
                  </a:lnTo>
                  <a:lnTo>
                    <a:pt x="91" y="99"/>
                  </a:lnTo>
                  <a:lnTo>
                    <a:pt x="95" y="96"/>
                  </a:lnTo>
                  <a:lnTo>
                    <a:pt x="96" y="92"/>
                  </a:lnTo>
                  <a:lnTo>
                    <a:pt x="98" y="90"/>
                  </a:lnTo>
                  <a:lnTo>
                    <a:pt x="95" y="78"/>
                  </a:lnTo>
                  <a:lnTo>
                    <a:pt x="95" y="65"/>
                  </a:lnTo>
                  <a:lnTo>
                    <a:pt x="93" y="49"/>
                  </a:lnTo>
                  <a:lnTo>
                    <a:pt x="93" y="28"/>
                  </a:lnTo>
                  <a:lnTo>
                    <a:pt x="48" y="28"/>
                  </a:lnTo>
                  <a:lnTo>
                    <a:pt x="48" y="67"/>
                  </a:lnTo>
                  <a:lnTo>
                    <a:pt x="46" y="92"/>
                  </a:lnTo>
                  <a:lnTo>
                    <a:pt x="41" y="112"/>
                  </a:lnTo>
                  <a:lnTo>
                    <a:pt x="34" y="126"/>
                  </a:lnTo>
                  <a:lnTo>
                    <a:pt x="23" y="119"/>
                  </a:lnTo>
                  <a:lnTo>
                    <a:pt x="27" y="113"/>
                  </a:lnTo>
                  <a:lnTo>
                    <a:pt x="30" y="106"/>
                  </a:lnTo>
                  <a:lnTo>
                    <a:pt x="34" y="97"/>
                  </a:lnTo>
                  <a:lnTo>
                    <a:pt x="37" y="69"/>
                  </a:lnTo>
                  <a:lnTo>
                    <a:pt x="37" y="19"/>
                  </a:lnTo>
                  <a:lnTo>
                    <a:pt x="93" y="19"/>
                  </a:lnTo>
                  <a:lnTo>
                    <a:pt x="93" y="12"/>
                  </a:lnTo>
                  <a:lnTo>
                    <a:pt x="93" y="7"/>
                  </a:lnTo>
                  <a:lnTo>
                    <a:pt x="91" y="3"/>
                  </a:lnTo>
                  <a:lnTo>
                    <a:pt x="91" y="0"/>
                  </a:lnTo>
                  <a:lnTo>
                    <a:pt x="102" y="0"/>
                  </a:lnTo>
                  <a:lnTo>
                    <a:pt x="102" y="3"/>
                  </a:lnTo>
                  <a:lnTo>
                    <a:pt x="102" y="7"/>
                  </a:lnTo>
                  <a:lnTo>
                    <a:pt x="103" y="12"/>
                  </a:lnTo>
                  <a:lnTo>
                    <a:pt x="103" y="16"/>
                  </a:lnTo>
                  <a:lnTo>
                    <a:pt x="103" y="19"/>
                  </a:lnTo>
                  <a:lnTo>
                    <a:pt x="123" y="19"/>
                  </a:lnTo>
                  <a:lnTo>
                    <a:pt x="119" y="16"/>
                  </a:lnTo>
                  <a:lnTo>
                    <a:pt x="116" y="14"/>
                  </a:lnTo>
                  <a:lnTo>
                    <a:pt x="112" y="10"/>
                  </a:lnTo>
                  <a:lnTo>
                    <a:pt x="107" y="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69"/>
            <p:cNvSpPr>
              <a:spLocks noEditPoints="1"/>
            </p:cNvSpPr>
            <p:nvPr/>
          </p:nvSpPr>
          <p:spPr bwMode="auto">
            <a:xfrm>
              <a:off x="6321" y="1302"/>
              <a:ext cx="129" cy="126"/>
            </a:xfrm>
            <a:custGeom>
              <a:avLst/>
              <a:gdLst>
                <a:gd name="T0" fmla="*/ 98 w 129"/>
                <a:gd name="T1" fmla="*/ 49 h 126"/>
                <a:gd name="T2" fmla="*/ 98 w 129"/>
                <a:gd name="T3" fmla="*/ 110 h 126"/>
                <a:gd name="T4" fmla="*/ 114 w 129"/>
                <a:gd name="T5" fmla="*/ 110 h 126"/>
                <a:gd name="T6" fmla="*/ 114 w 129"/>
                <a:gd name="T7" fmla="*/ 49 h 126"/>
                <a:gd name="T8" fmla="*/ 98 w 129"/>
                <a:gd name="T9" fmla="*/ 49 h 126"/>
                <a:gd name="T10" fmla="*/ 75 w 129"/>
                <a:gd name="T11" fmla="*/ 49 h 126"/>
                <a:gd name="T12" fmla="*/ 75 w 129"/>
                <a:gd name="T13" fmla="*/ 110 h 126"/>
                <a:gd name="T14" fmla="*/ 89 w 129"/>
                <a:gd name="T15" fmla="*/ 110 h 126"/>
                <a:gd name="T16" fmla="*/ 89 w 129"/>
                <a:gd name="T17" fmla="*/ 49 h 126"/>
                <a:gd name="T18" fmla="*/ 75 w 129"/>
                <a:gd name="T19" fmla="*/ 49 h 126"/>
                <a:gd name="T20" fmla="*/ 50 w 129"/>
                <a:gd name="T21" fmla="*/ 49 h 126"/>
                <a:gd name="T22" fmla="*/ 50 w 129"/>
                <a:gd name="T23" fmla="*/ 110 h 126"/>
                <a:gd name="T24" fmla="*/ 64 w 129"/>
                <a:gd name="T25" fmla="*/ 110 h 126"/>
                <a:gd name="T26" fmla="*/ 64 w 129"/>
                <a:gd name="T27" fmla="*/ 49 h 126"/>
                <a:gd name="T28" fmla="*/ 50 w 129"/>
                <a:gd name="T29" fmla="*/ 49 h 126"/>
                <a:gd name="T30" fmla="*/ 75 w 129"/>
                <a:gd name="T31" fmla="*/ 14 h 126"/>
                <a:gd name="T32" fmla="*/ 75 w 129"/>
                <a:gd name="T33" fmla="*/ 39 h 126"/>
                <a:gd name="T34" fmla="*/ 89 w 129"/>
                <a:gd name="T35" fmla="*/ 39 h 126"/>
                <a:gd name="T36" fmla="*/ 89 w 129"/>
                <a:gd name="T37" fmla="*/ 14 h 126"/>
                <a:gd name="T38" fmla="*/ 75 w 129"/>
                <a:gd name="T39" fmla="*/ 14 h 126"/>
                <a:gd name="T40" fmla="*/ 36 w 129"/>
                <a:gd name="T41" fmla="*/ 3 h 126"/>
                <a:gd name="T42" fmla="*/ 129 w 129"/>
                <a:gd name="T43" fmla="*/ 3 h 126"/>
                <a:gd name="T44" fmla="*/ 129 w 129"/>
                <a:gd name="T45" fmla="*/ 14 h 126"/>
                <a:gd name="T46" fmla="*/ 98 w 129"/>
                <a:gd name="T47" fmla="*/ 14 h 126"/>
                <a:gd name="T48" fmla="*/ 98 w 129"/>
                <a:gd name="T49" fmla="*/ 39 h 126"/>
                <a:gd name="T50" fmla="*/ 123 w 129"/>
                <a:gd name="T51" fmla="*/ 39 h 126"/>
                <a:gd name="T52" fmla="*/ 123 w 129"/>
                <a:gd name="T53" fmla="*/ 126 h 126"/>
                <a:gd name="T54" fmla="*/ 114 w 129"/>
                <a:gd name="T55" fmla="*/ 126 h 126"/>
                <a:gd name="T56" fmla="*/ 114 w 129"/>
                <a:gd name="T57" fmla="*/ 121 h 126"/>
                <a:gd name="T58" fmla="*/ 50 w 129"/>
                <a:gd name="T59" fmla="*/ 121 h 126"/>
                <a:gd name="T60" fmla="*/ 50 w 129"/>
                <a:gd name="T61" fmla="*/ 126 h 126"/>
                <a:gd name="T62" fmla="*/ 40 w 129"/>
                <a:gd name="T63" fmla="*/ 126 h 126"/>
                <a:gd name="T64" fmla="*/ 40 w 129"/>
                <a:gd name="T65" fmla="*/ 39 h 126"/>
                <a:gd name="T66" fmla="*/ 64 w 129"/>
                <a:gd name="T67" fmla="*/ 39 h 126"/>
                <a:gd name="T68" fmla="*/ 64 w 129"/>
                <a:gd name="T69" fmla="*/ 14 h 126"/>
                <a:gd name="T70" fmla="*/ 36 w 129"/>
                <a:gd name="T71" fmla="*/ 14 h 126"/>
                <a:gd name="T72" fmla="*/ 36 w 129"/>
                <a:gd name="T73" fmla="*/ 3 h 126"/>
                <a:gd name="T74" fmla="*/ 22 w 129"/>
                <a:gd name="T75" fmla="*/ 0 h 126"/>
                <a:gd name="T76" fmla="*/ 34 w 129"/>
                <a:gd name="T77" fmla="*/ 0 h 126"/>
                <a:gd name="T78" fmla="*/ 32 w 129"/>
                <a:gd name="T79" fmla="*/ 8 h 126"/>
                <a:gd name="T80" fmla="*/ 31 w 129"/>
                <a:gd name="T81" fmla="*/ 19 h 126"/>
                <a:gd name="T82" fmla="*/ 25 w 129"/>
                <a:gd name="T83" fmla="*/ 33 h 126"/>
                <a:gd name="T84" fmla="*/ 25 w 129"/>
                <a:gd name="T85" fmla="*/ 126 h 126"/>
                <a:gd name="T86" fmla="*/ 15 w 129"/>
                <a:gd name="T87" fmla="*/ 126 h 126"/>
                <a:gd name="T88" fmla="*/ 15 w 129"/>
                <a:gd name="T89" fmla="*/ 57 h 126"/>
                <a:gd name="T90" fmla="*/ 13 w 129"/>
                <a:gd name="T91" fmla="*/ 60 h 126"/>
                <a:gd name="T92" fmla="*/ 9 w 129"/>
                <a:gd name="T93" fmla="*/ 64 h 126"/>
                <a:gd name="T94" fmla="*/ 7 w 129"/>
                <a:gd name="T95" fmla="*/ 67 h 126"/>
                <a:gd name="T96" fmla="*/ 6 w 129"/>
                <a:gd name="T97" fmla="*/ 69 h 126"/>
                <a:gd name="T98" fmla="*/ 0 w 129"/>
                <a:gd name="T99" fmla="*/ 57 h 126"/>
                <a:gd name="T100" fmla="*/ 6 w 129"/>
                <a:gd name="T101" fmla="*/ 49 h 126"/>
                <a:gd name="T102" fmla="*/ 13 w 129"/>
                <a:gd name="T103" fmla="*/ 37 h 126"/>
                <a:gd name="T104" fmla="*/ 18 w 129"/>
                <a:gd name="T105" fmla="*/ 21 h 126"/>
                <a:gd name="T106" fmla="*/ 22 w 129"/>
                <a:gd name="T10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126">
                  <a:moveTo>
                    <a:pt x="98" y="49"/>
                  </a:moveTo>
                  <a:lnTo>
                    <a:pt x="98" y="110"/>
                  </a:lnTo>
                  <a:lnTo>
                    <a:pt x="114" y="110"/>
                  </a:lnTo>
                  <a:lnTo>
                    <a:pt x="114" y="49"/>
                  </a:lnTo>
                  <a:lnTo>
                    <a:pt x="98" y="49"/>
                  </a:lnTo>
                  <a:close/>
                  <a:moveTo>
                    <a:pt x="75" y="49"/>
                  </a:moveTo>
                  <a:lnTo>
                    <a:pt x="75" y="110"/>
                  </a:lnTo>
                  <a:lnTo>
                    <a:pt x="89" y="110"/>
                  </a:lnTo>
                  <a:lnTo>
                    <a:pt x="89" y="49"/>
                  </a:lnTo>
                  <a:lnTo>
                    <a:pt x="75" y="49"/>
                  </a:lnTo>
                  <a:close/>
                  <a:moveTo>
                    <a:pt x="50" y="49"/>
                  </a:moveTo>
                  <a:lnTo>
                    <a:pt x="50" y="110"/>
                  </a:lnTo>
                  <a:lnTo>
                    <a:pt x="64" y="110"/>
                  </a:lnTo>
                  <a:lnTo>
                    <a:pt x="64" y="49"/>
                  </a:lnTo>
                  <a:lnTo>
                    <a:pt x="50" y="49"/>
                  </a:lnTo>
                  <a:close/>
                  <a:moveTo>
                    <a:pt x="75" y="14"/>
                  </a:moveTo>
                  <a:lnTo>
                    <a:pt x="75" y="39"/>
                  </a:lnTo>
                  <a:lnTo>
                    <a:pt x="89" y="39"/>
                  </a:lnTo>
                  <a:lnTo>
                    <a:pt x="89" y="14"/>
                  </a:lnTo>
                  <a:lnTo>
                    <a:pt x="75" y="14"/>
                  </a:lnTo>
                  <a:close/>
                  <a:moveTo>
                    <a:pt x="36" y="3"/>
                  </a:moveTo>
                  <a:lnTo>
                    <a:pt x="129" y="3"/>
                  </a:lnTo>
                  <a:lnTo>
                    <a:pt x="129" y="14"/>
                  </a:lnTo>
                  <a:lnTo>
                    <a:pt x="98" y="14"/>
                  </a:lnTo>
                  <a:lnTo>
                    <a:pt x="98" y="39"/>
                  </a:lnTo>
                  <a:lnTo>
                    <a:pt x="123" y="39"/>
                  </a:lnTo>
                  <a:lnTo>
                    <a:pt x="123" y="126"/>
                  </a:lnTo>
                  <a:lnTo>
                    <a:pt x="114" y="126"/>
                  </a:lnTo>
                  <a:lnTo>
                    <a:pt x="114" y="121"/>
                  </a:lnTo>
                  <a:lnTo>
                    <a:pt x="50" y="121"/>
                  </a:lnTo>
                  <a:lnTo>
                    <a:pt x="50" y="126"/>
                  </a:lnTo>
                  <a:lnTo>
                    <a:pt x="40" y="126"/>
                  </a:lnTo>
                  <a:lnTo>
                    <a:pt x="40" y="39"/>
                  </a:lnTo>
                  <a:lnTo>
                    <a:pt x="64" y="39"/>
                  </a:lnTo>
                  <a:lnTo>
                    <a:pt x="64" y="14"/>
                  </a:lnTo>
                  <a:lnTo>
                    <a:pt x="36" y="14"/>
                  </a:lnTo>
                  <a:lnTo>
                    <a:pt x="36" y="3"/>
                  </a:lnTo>
                  <a:close/>
                  <a:moveTo>
                    <a:pt x="22" y="0"/>
                  </a:moveTo>
                  <a:lnTo>
                    <a:pt x="34" y="0"/>
                  </a:lnTo>
                  <a:lnTo>
                    <a:pt x="32" y="8"/>
                  </a:lnTo>
                  <a:lnTo>
                    <a:pt x="31" y="19"/>
                  </a:lnTo>
                  <a:lnTo>
                    <a:pt x="25" y="33"/>
                  </a:lnTo>
                  <a:lnTo>
                    <a:pt x="25" y="126"/>
                  </a:lnTo>
                  <a:lnTo>
                    <a:pt x="15" y="126"/>
                  </a:lnTo>
                  <a:lnTo>
                    <a:pt x="15" y="57"/>
                  </a:lnTo>
                  <a:lnTo>
                    <a:pt x="13" y="60"/>
                  </a:lnTo>
                  <a:lnTo>
                    <a:pt x="9" y="64"/>
                  </a:lnTo>
                  <a:lnTo>
                    <a:pt x="7" y="67"/>
                  </a:lnTo>
                  <a:lnTo>
                    <a:pt x="6" y="69"/>
                  </a:lnTo>
                  <a:lnTo>
                    <a:pt x="0" y="57"/>
                  </a:lnTo>
                  <a:lnTo>
                    <a:pt x="6" y="49"/>
                  </a:lnTo>
                  <a:lnTo>
                    <a:pt x="13" y="37"/>
                  </a:lnTo>
                  <a:lnTo>
                    <a:pt x="18" y="2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Freeform 70"/>
            <p:cNvSpPr>
              <a:spLocks noEditPoints="1"/>
            </p:cNvSpPr>
            <p:nvPr/>
          </p:nvSpPr>
          <p:spPr bwMode="auto">
            <a:xfrm>
              <a:off x="4120" y="1926"/>
              <a:ext cx="116" cy="121"/>
            </a:xfrm>
            <a:custGeom>
              <a:avLst/>
              <a:gdLst>
                <a:gd name="T0" fmla="*/ 62 w 116"/>
                <a:gd name="T1" fmla="*/ 11 h 121"/>
                <a:gd name="T2" fmla="*/ 62 w 116"/>
                <a:gd name="T3" fmla="*/ 57 h 121"/>
                <a:gd name="T4" fmla="*/ 103 w 116"/>
                <a:gd name="T5" fmla="*/ 57 h 121"/>
                <a:gd name="T6" fmla="*/ 103 w 116"/>
                <a:gd name="T7" fmla="*/ 11 h 121"/>
                <a:gd name="T8" fmla="*/ 62 w 116"/>
                <a:gd name="T9" fmla="*/ 11 h 121"/>
                <a:gd name="T10" fmla="*/ 10 w 116"/>
                <a:gd name="T11" fmla="*/ 11 h 121"/>
                <a:gd name="T12" fmla="*/ 10 w 116"/>
                <a:gd name="T13" fmla="*/ 57 h 121"/>
                <a:gd name="T14" fmla="*/ 51 w 116"/>
                <a:gd name="T15" fmla="*/ 57 h 121"/>
                <a:gd name="T16" fmla="*/ 51 w 116"/>
                <a:gd name="T17" fmla="*/ 11 h 121"/>
                <a:gd name="T18" fmla="*/ 10 w 116"/>
                <a:gd name="T19" fmla="*/ 11 h 121"/>
                <a:gd name="T20" fmla="*/ 0 w 116"/>
                <a:gd name="T21" fmla="*/ 0 h 121"/>
                <a:gd name="T22" fmla="*/ 116 w 116"/>
                <a:gd name="T23" fmla="*/ 0 h 121"/>
                <a:gd name="T24" fmla="*/ 116 w 116"/>
                <a:gd name="T25" fmla="*/ 110 h 121"/>
                <a:gd name="T26" fmla="*/ 114 w 116"/>
                <a:gd name="T27" fmla="*/ 116 h 121"/>
                <a:gd name="T28" fmla="*/ 112 w 116"/>
                <a:gd name="T29" fmla="*/ 119 h 121"/>
                <a:gd name="T30" fmla="*/ 108 w 116"/>
                <a:gd name="T31" fmla="*/ 121 h 121"/>
                <a:gd name="T32" fmla="*/ 103 w 116"/>
                <a:gd name="T33" fmla="*/ 121 h 121"/>
                <a:gd name="T34" fmla="*/ 80 w 116"/>
                <a:gd name="T35" fmla="*/ 121 h 121"/>
                <a:gd name="T36" fmla="*/ 78 w 116"/>
                <a:gd name="T37" fmla="*/ 110 h 121"/>
                <a:gd name="T38" fmla="*/ 99 w 116"/>
                <a:gd name="T39" fmla="*/ 110 h 121"/>
                <a:gd name="T40" fmla="*/ 101 w 116"/>
                <a:gd name="T41" fmla="*/ 110 h 121"/>
                <a:gd name="T42" fmla="*/ 103 w 116"/>
                <a:gd name="T43" fmla="*/ 110 h 121"/>
                <a:gd name="T44" fmla="*/ 103 w 116"/>
                <a:gd name="T45" fmla="*/ 107 h 121"/>
                <a:gd name="T46" fmla="*/ 103 w 116"/>
                <a:gd name="T47" fmla="*/ 68 h 121"/>
                <a:gd name="T48" fmla="*/ 10 w 116"/>
                <a:gd name="T49" fmla="*/ 68 h 121"/>
                <a:gd name="T50" fmla="*/ 10 w 116"/>
                <a:gd name="T51" fmla="*/ 121 h 121"/>
                <a:gd name="T52" fmla="*/ 0 w 116"/>
                <a:gd name="T53" fmla="*/ 121 h 121"/>
                <a:gd name="T54" fmla="*/ 0 w 116"/>
                <a:gd name="T5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21">
                  <a:moveTo>
                    <a:pt x="62" y="11"/>
                  </a:moveTo>
                  <a:lnTo>
                    <a:pt x="62" y="57"/>
                  </a:lnTo>
                  <a:lnTo>
                    <a:pt x="103" y="57"/>
                  </a:lnTo>
                  <a:lnTo>
                    <a:pt x="103" y="11"/>
                  </a:lnTo>
                  <a:lnTo>
                    <a:pt x="62" y="11"/>
                  </a:lnTo>
                  <a:close/>
                  <a:moveTo>
                    <a:pt x="10" y="11"/>
                  </a:moveTo>
                  <a:lnTo>
                    <a:pt x="10" y="57"/>
                  </a:lnTo>
                  <a:lnTo>
                    <a:pt x="51" y="57"/>
                  </a:lnTo>
                  <a:lnTo>
                    <a:pt x="51" y="11"/>
                  </a:lnTo>
                  <a:lnTo>
                    <a:pt x="10" y="11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10"/>
                  </a:lnTo>
                  <a:lnTo>
                    <a:pt x="114" y="116"/>
                  </a:lnTo>
                  <a:lnTo>
                    <a:pt x="112" y="119"/>
                  </a:lnTo>
                  <a:lnTo>
                    <a:pt x="108" y="121"/>
                  </a:lnTo>
                  <a:lnTo>
                    <a:pt x="103" y="121"/>
                  </a:lnTo>
                  <a:lnTo>
                    <a:pt x="80" y="121"/>
                  </a:lnTo>
                  <a:lnTo>
                    <a:pt x="78" y="110"/>
                  </a:lnTo>
                  <a:lnTo>
                    <a:pt x="99" y="110"/>
                  </a:lnTo>
                  <a:lnTo>
                    <a:pt x="101" y="110"/>
                  </a:lnTo>
                  <a:lnTo>
                    <a:pt x="103" y="110"/>
                  </a:lnTo>
                  <a:lnTo>
                    <a:pt x="103" y="107"/>
                  </a:lnTo>
                  <a:lnTo>
                    <a:pt x="103" y="68"/>
                  </a:lnTo>
                  <a:lnTo>
                    <a:pt x="10" y="68"/>
                  </a:lnTo>
                  <a:lnTo>
                    <a:pt x="10" y="121"/>
                  </a:lnTo>
                  <a:lnTo>
                    <a:pt x="0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Freeform 71"/>
            <p:cNvSpPr>
              <a:spLocks noEditPoints="1"/>
            </p:cNvSpPr>
            <p:nvPr/>
          </p:nvSpPr>
          <p:spPr bwMode="auto">
            <a:xfrm>
              <a:off x="4250" y="1921"/>
              <a:ext cx="126" cy="126"/>
            </a:xfrm>
            <a:custGeom>
              <a:avLst/>
              <a:gdLst>
                <a:gd name="T0" fmla="*/ 43 w 126"/>
                <a:gd name="T1" fmla="*/ 90 h 126"/>
                <a:gd name="T2" fmla="*/ 43 w 126"/>
                <a:gd name="T3" fmla="*/ 105 h 126"/>
                <a:gd name="T4" fmla="*/ 84 w 126"/>
                <a:gd name="T5" fmla="*/ 105 h 126"/>
                <a:gd name="T6" fmla="*/ 84 w 126"/>
                <a:gd name="T7" fmla="*/ 90 h 126"/>
                <a:gd name="T8" fmla="*/ 43 w 126"/>
                <a:gd name="T9" fmla="*/ 90 h 126"/>
                <a:gd name="T10" fmla="*/ 32 w 126"/>
                <a:gd name="T11" fmla="*/ 81 h 126"/>
                <a:gd name="T12" fmla="*/ 94 w 126"/>
                <a:gd name="T13" fmla="*/ 81 h 126"/>
                <a:gd name="T14" fmla="*/ 94 w 126"/>
                <a:gd name="T15" fmla="*/ 112 h 126"/>
                <a:gd name="T16" fmla="*/ 32 w 126"/>
                <a:gd name="T17" fmla="*/ 112 h 126"/>
                <a:gd name="T18" fmla="*/ 32 w 126"/>
                <a:gd name="T19" fmla="*/ 81 h 126"/>
                <a:gd name="T20" fmla="*/ 5 w 126"/>
                <a:gd name="T21" fmla="*/ 64 h 126"/>
                <a:gd name="T22" fmla="*/ 121 w 126"/>
                <a:gd name="T23" fmla="*/ 64 h 126"/>
                <a:gd name="T24" fmla="*/ 121 w 126"/>
                <a:gd name="T25" fmla="*/ 115 h 126"/>
                <a:gd name="T26" fmla="*/ 121 w 126"/>
                <a:gd name="T27" fmla="*/ 117 h 126"/>
                <a:gd name="T28" fmla="*/ 121 w 126"/>
                <a:gd name="T29" fmla="*/ 121 h 126"/>
                <a:gd name="T30" fmla="*/ 119 w 126"/>
                <a:gd name="T31" fmla="*/ 122 h 126"/>
                <a:gd name="T32" fmla="*/ 117 w 126"/>
                <a:gd name="T33" fmla="*/ 124 h 126"/>
                <a:gd name="T34" fmla="*/ 116 w 126"/>
                <a:gd name="T35" fmla="*/ 126 h 126"/>
                <a:gd name="T36" fmla="*/ 110 w 126"/>
                <a:gd name="T37" fmla="*/ 126 h 126"/>
                <a:gd name="T38" fmla="*/ 91 w 126"/>
                <a:gd name="T39" fmla="*/ 126 h 126"/>
                <a:gd name="T40" fmla="*/ 89 w 126"/>
                <a:gd name="T41" fmla="*/ 115 h 126"/>
                <a:gd name="T42" fmla="*/ 107 w 126"/>
                <a:gd name="T43" fmla="*/ 117 h 126"/>
                <a:gd name="T44" fmla="*/ 109 w 126"/>
                <a:gd name="T45" fmla="*/ 115 h 126"/>
                <a:gd name="T46" fmla="*/ 110 w 126"/>
                <a:gd name="T47" fmla="*/ 115 h 126"/>
                <a:gd name="T48" fmla="*/ 110 w 126"/>
                <a:gd name="T49" fmla="*/ 112 h 126"/>
                <a:gd name="T50" fmla="*/ 110 w 126"/>
                <a:gd name="T51" fmla="*/ 74 h 126"/>
                <a:gd name="T52" fmla="*/ 18 w 126"/>
                <a:gd name="T53" fmla="*/ 74 h 126"/>
                <a:gd name="T54" fmla="*/ 18 w 126"/>
                <a:gd name="T55" fmla="*/ 126 h 126"/>
                <a:gd name="T56" fmla="*/ 5 w 126"/>
                <a:gd name="T57" fmla="*/ 126 h 126"/>
                <a:gd name="T58" fmla="*/ 5 w 126"/>
                <a:gd name="T59" fmla="*/ 64 h 126"/>
                <a:gd name="T60" fmla="*/ 32 w 126"/>
                <a:gd name="T61" fmla="*/ 35 h 126"/>
                <a:gd name="T62" fmla="*/ 32 w 126"/>
                <a:gd name="T63" fmla="*/ 48 h 126"/>
                <a:gd name="T64" fmla="*/ 96 w 126"/>
                <a:gd name="T65" fmla="*/ 48 h 126"/>
                <a:gd name="T66" fmla="*/ 96 w 126"/>
                <a:gd name="T67" fmla="*/ 35 h 126"/>
                <a:gd name="T68" fmla="*/ 32 w 126"/>
                <a:gd name="T69" fmla="*/ 35 h 126"/>
                <a:gd name="T70" fmla="*/ 19 w 126"/>
                <a:gd name="T71" fmla="*/ 28 h 126"/>
                <a:gd name="T72" fmla="*/ 107 w 126"/>
                <a:gd name="T73" fmla="*/ 28 h 126"/>
                <a:gd name="T74" fmla="*/ 107 w 126"/>
                <a:gd name="T75" fmla="*/ 57 h 126"/>
                <a:gd name="T76" fmla="*/ 19 w 126"/>
                <a:gd name="T77" fmla="*/ 57 h 126"/>
                <a:gd name="T78" fmla="*/ 19 w 126"/>
                <a:gd name="T79" fmla="*/ 28 h 126"/>
                <a:gd name="T80" fmla="*/ 59 w 126"/>
                <a:gd name="T81" fmla="*/ 0 h 126"/>
                <a:gd name="T82" fmla="*/ 69 w 126"/>
                <a:gd name="T83" fmla="*/ 0 h 126"/>
                <a:gd name="T84" fmla="*/ 69 w 126"/>
                <a:gd name="T85" fmla="*/ 10 h 126"/>
                <a:gd name="T86" fmla="*/ 126 w 126"/>
                <a:gd name="T87" fmla="*/ 10 h 126"/>
                <a:gd name="T88" fmla="*/ 126 w 126"/>
                <a:gd name="T89" fmla="*/ 19 h 126"/>
                <a:gd name="T90" fmla="*/ 0 w 126"/>
                <a:gd name="T91" fmla="*/ 19 h 126"/>
                <a:gd name="T92" fmla="*/ 0 w 126"/>
                <a:gd name="T93" fmla="*/ 10 h 126"/>
                <a:gd name="T94" fmla="*/ 59 w 126"/>
                <a:gd name="T95" fmla="*/ 10 h 126"/>
                <a:gd name="T96" fmla="*/ 59 w 126"/>
                <a:gd name="T9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6" h="126">
                  <a:moveTo>
                    <a:pt x="43" y="90"/>
                  </a:moveTo>
                  <a:lnTo>
                    <a:pt x="43" y="105"/>
                  </a:lnTo>
                  <a:lnTo>
                    <a:pt x="84" y="105"/>
                  </a:lnTo>
                  <a:lnTo>
                    <a:pt x="84" y="90"/>
                  </a:lnTo>
                  <a:lnTo>
                    <a:pt x="43" y="90"/>
                  </a:lnTo>
                  <a:close/>
                  <a:moveTo>
                    <a:pt x="32" y="81"/>
                  </a:moveTo>
                  <a:lnTo>
                    <a:pt x="94" y="81"/>
                  </a:lnTo>
                  <a:lnTo>
                    <a:pt x="94" y="112"/>
                  </a:lnTo>
                  <a:lnTo>
                    <a:pt x="32" y="112"/>
                  </a:lnTo>
                  <a:lnTo>
                    <a:pt x="32" y="81"/>
                  </a:lnTo>
                  <a:close/>
                  <a:moveTo>
                    <a:pt x="5" y="64"/>
                  </a:moveTo>
                  <a:lnTo>
                    <a:pt x="121" y="64"/>
                  </a:lnTo>
                  <a:lnTo>
                    <a:pt x="121" y="115"/>
                  </a:lnTo>
                  <a:lnTo>
                    <a:pt x="121" y="117"/>
                  </a:lnTo>
                  <a:lnTo>
                    <a:pt x="121" y="121"/>
                  </a:lnTo>
                  <a:lnTo>
                    <a:pt x="119" y="122"/>
                  </a:lnTo>
                  <a:lnTo>
                    <a:pt x="117" y="124"/>
                  </a:lnTo>
                  <a:lnTo>
                    <a:pt x="116" y="126"/>
                  </a:lnTo>
                  <a:lnTo>
                    <a:pt x="110" y="126"/>
                  </a:lnTo>
                  <a:lnTo>
                    <a:pt x="91" y="126"/>
                  </a:lnTo>
                  <a:lnTo>
                    <a:pt x="89" y="115"/>
                  </a:lnTo>
                  <a:lnTo>
                    <a:pt x="107" y="117"/>
                  </a:lnTo>
                  <a:lnTo>
                    <a:pt x="109" y="115"/>
                  </a:lnTo>
                  <a:lnTo>
                    <a:pt x="110" y="115"/>
                  </a:lnTo>
                  <a:lnTo>
                    <a:pt x="110" y="112"/>
                  </a:lnTo>
                  <a:lnTo>
                    <a:pt x="110" y="74"/>
                  </a:lnTo>
                  <a:lnTo>
                    <a:pt x="18" y="74"/>
                  </a:lnTo>
                  <a:lnTo>
                    <a:pt x="18" y="126"/>
                  </a:lnTo>
                  <a:lnTo>
                    <a:pt x="5" y="126"/>
                  </a:lnTo>
                  <a:lnTo>
                    <a:pt x="5" y="64"/>
                  </a:lnTo>
                  <a:close/>
                  <a:moveTo>
                    <a:pt x="32" y="35"/>
                  </a:moveTo>
                  <a:lnTo>
                    <a:pt x="32" y="48"/>
                  </a:lnTo>
                  <a:lnTo>
                    <a:pt x="96" y="48"/>
                  </a:lnTo>
                  <a:lnTo>
                    <a:pt x="96" y="35"/>
                  </a:lnTo>
                  <a:lnTo>
                    <a:pt x="32" y="35"/>
                  </a:lnTo>
                  <a:close/>
                  <a:moveTo>
                    <a:pt x="19" y="28"/>
                  </a:moveTo>
                  <a:lnTo>
                    <a:pt x="107" y="28"/>
                  </a:lnTo>
                  <a:lnTo>
                    <a:pt x="107" y="57"/>
                  </a:lnTo>
                  <a:lnTo>
                    <a:pt x="19" y="57"/>
                  </a:lnTo>
                  <a:lnTo>
                    <a:pt x="19" y="28"/>
                  </a:lnTo>
                  <a:close/>
                  <a:moveTo>
                    <a:pt x="59" y="0"/>
                  </a:moveTo>
                  <a:lnTo>
                    <a:pt x="69" y="0"/>
                  </a:lnTo>
                  <a:lnTo>
                    <a:pt x="69" y="10"/>
                  </a:lnTo>
                  <a:lnTo>
                    <a:pt x="126" y="10"/>
                  </a:lnTo>
                  <a:lnTo>
                    <a:pt x="126" y="19"/>
                  </a:lnTo>
                  <a:lnTo>
                    <a:pt x="0" y="19"/>
                  </a:lnTo>
                  <a:lnTo>
                    <a:pt x="0" y="10"/>
                  </a:lnTo>
                  <a:lnTo>
                    <a:pt x="59" y="1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Freeform 72"/>
            <p:cNvSpPr>
              <a:spLocks noEditPoints="1"/>
            </p:cNvSpPr>
            <p:nvPr/>
          </p:nvSpPr>
          <p:spPr bwMode="auto">
            <a:xfrm>
              <a:off x="4426" y="1922"/>
              <a:ext cx="84" cy="123"/>
            </a:xfrm>
            <a:custGeom>
              <a:avLst/>
              <a:gdLst>
                <a:gd name="T0" fmla="*/ 56 w 84"/>
                <a:gd name="T1" fmla="*/ 8 h 123"/>
                <a:gd name="T2" fmla="*/ 57 w 84"/>
                <a:gd name="T3" fmla="*/ 9 h 123"/>
                <a:gd name="T4" fmla="*/ 59 w 84"/>
                <a:gd name="T5" fmla="*/ 13 h 123"/>
                <a:gd name="T6" fmla="*/ 61 w 84"/>
                <a:gd name="T7" fmla="*/ 16 h 123"/>
                <a:gd name="T8" fmla="*/ 64 w 84"/>
                <a:gd name="T9" fmla="*/ 22 h 123"/>
                <a:gd name="T10" fmla="*/ 68 w 84"/>
                <a:gd name="T11" fmla="*/ 29 h 123"/>
                <a:gd name="T12" fmla="*/ 57 w 84"/>
                <a:gd name="T13" fmla="*/ 32 h 123"/>
                <a:gd name="T14" fmla="*/ 57 w 84"/>
                <a:gd name="T15" fmla="*/ 29 h 123"/>
                <a:gd name="T16" fmla="*/ 54 w 84"/>
                <a:gd name="T17" fmla="*/ 25 h 123"/>
                <a:gd name="T18" fmla="*/ 52 w 84"/>
                <a:gd name="T19" fmla="*/ 18 h 123"/>
                <a:gd name="T20" fmla="*/ 47 w 84"/>
                <a:gd name="T21" fmla="*/ 11 h 123"/>
                <a:gd name="T22" fmla="*/ 56 w 84"/>
                <a:gd name="T23" fmla="*/ 8 h 123"/>
                <a:gd name="T24" fmla="*/ 0 w 84"/>
                <a:gd name="T25" fmla="*/ 2 h 123"/>
                <a:gd name="T26" fmla="*/ 13 w 84"/>
                <a:gd name="T27" fmla="*/ 2 h 123"/>
                <a:gd name="T28" fmla="*/ 13 w 84"/>
                <a:gd name="T29" fmla="*/ 40 h 123"/>
                <a:gd name="T30" fmla="*/ 50 w 84"/>
                <a:gd name="T31" fmla="*/ 52 h 123"/>
                <a:gd name="T32" fmla="*/ 82 w 84"/>
                <a:gd name="T33" fmla="*/ 68 h 123"/>
                <a:gd name="T34" fmla="*/ 77 w 84"/>
                <a:gd name="T35" fmla="*/ 82 h 123"/>
                <a:gd name="T36" fmla="*/ 45 w 84"/>
                <a:gd name="T37" fmla="*/ 64 h 123"/>
                <a:gd name="T38" fmla="*/ 13 w 84"/>
                <a:gd name="T39" fmla="*/ 52 h 123"/>
                <a:gd name="T40" fmla="*/ 13 w 84"/>
                <a:gd name="T41" fmla="*/ 123 h 123"/>
                <a:gd name="T42" fmla="*/ 0 w 84"/>
                <a:gd name="T43" fmla="*/ 123 h 123"/>
                <a:gd name="T44" fmla="*/ 0 w 84"/>
                <a:gd name="T45" fmla="*/ 2 h 123"/>
                <a:gd name="T46" fmla="*/ 73 w 84"/>
                <a:gd name="T47" fmla="*/ 0 h 123"/>
                <a:gd name="T48" fmla="*/ 79 w 84"/>
                <a:gd name="T49" fmla="*/ 8 h 123"/>
                <a:gd name="T50" fmla="*/ 82 w 84"/>
                <a:gd name="T51" fmla="*/ 15 h 123"/>
                <a:gd name="T52" fmla="*/ 84 w 84"/>
                <a:gd name="T53" fmla="*/ 20 h 123"/>
                <a:gd name="T54" fmla="*/ 77 w 84"/>
                <a:gd name="T55" fmla="*/ 25 h 123"/>
                <a:gd name="T56" fmla="*/ 73 w 84"/>
                <a:gd name="T57" fmla="*/ 20 h 123"/>
                <a:gd name="T58" fmla="*/ 70 w 84"/>
                <a:gd name="T59" fmla="*/ 13 h 123"/>
                <a:gd name="T60" fmla="*/ 64 w 84"/>
                <a:gd name="T61" fmla="*/ 6 h 123"/>
                <a:gd name="T62" fmla="*/ 73 w 84"/>
                <a:gd name="T6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4" h="123">
                  <a:moveTo>
                    <a:pt x="56" y="8"/>
                  </a:moveTo>
                  <a:lnTo>
                    <a:pt x="57" y="9"/>
                  </a:lnTo>
                  <a:lnTo>
                    <a:pt x="59" y="13"/>
                  </a:lnTo>
                  <a:lnTo>
                    <a:pt x="61" y="16"/>
                  </a:lnTo>
                  <a:lnTo>
                    <a:pt x="64" y="22"/>
                  </a:lnTo>
                  <a:lnTo>
                    <a:pt x="68" y="29"/>
                  </a:lnTo>
                  <a:lnTo>
                    <a:pt x="57" y="32"/>
                  </a:lnTo>
                  <a:lnTo>
                    <a:pt x="57" y="29"/>
                  </a:lnTo>
                  <a:lnTo>
                    <a:pt x="54" y="25"/>
                  </a:lnTo>
                  <a:lnTo>
                    <a:pt x="52" y="18"/>
                  </a:lnTo>
                  <a:lnTo>
                    <a:pt x="47" y="11"/>
                  </a:lnTo>
                  <a:lnTo>
                    <a:pt x="56" y="8"/>
                  </a:lnTo>
                  <a:close/>
                  <a:moveTo>
                    <a:pt x="0" y="2"/>
                  </a:moveTo>
                  <a:lnTo>
                    <a:pt x="13" y="2"/>
                  </a:lnTo>
                  <a:lnTo>
                    <a:pt x="13" y="40"/>
                  </a:lnTo>
                  <a:lnTo>
                    <a:pt x="50" y="52"/>
                  </a:lnTo>
                  <a:lnTo>
                    <a:pt x="82" y="68"/>
                  </a:lnTo>
                  <a:lnTo>
                    <a:pt x="77" y="82"/>
                  </a:lnTo>
                  <a:lnTo>
                    <a:pt x="45" y="64"/>
                  </a:lnTo>
                  <a:lnTo>
                    <a:pt x="13" y="52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0" y="2"/>
                  </a:lnTo>
                  <a:close/>
                  <a:moveTo>
                    <a:pt x="73" y="0"/>
                  </a:moveTo>
                  <a:lnTo>
                    <a:pt x="79" y="8"/>
                  </a:lnTo>
                  <a:lnTo>
                    <a:pt x="82" y="15"/>
                  </a:lnTo>
                  <a:lnTo>
                    <a:pt x="84" y="20"/>
                  </a:lnTo>
                  <a:lnTo>
                    <a:pt x="77" y="25"/>
                  </a:lnTo>
                  <a:lnTo>
                    <a:pt x="73" y="20"/>
                  </a:lnTo>
                  <a:lnTo>
                    <a:pt x="70" y="13"/>
                  </a:lnTo>
                  <a:lnTo>
                    <a:pt x="64" y="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Freeform 73"/>
            <p:cNvSpPr>
              <a:spLocks noEditPoints="1"/>
            </p:cNvSpPr>
            <p:nvPr/>
          </p:nvSpPr>
          <p:spPr bwMode="auto">
            <a:xfrm>
              <a:off x="4523" y="1926"/>
              <a:ext cx="128" cy="119"/>
            </a:xfrm>
            <a:custGeom>
              <a:avLst/>
              <a:gdLst>
                <a:gd name="T0" fmla="*/ 23 w 128"/>
                <a:gd name="T1" fmla="*/ 4 h 119"/>
                <a:gd name="T2" fmla="*/ 35 w 128"/>
                <a:gd name="T3" fmla="*/ 4 h 119"/>
                <a:gd name="T4" fmla="*/ 35 w 128"/>
                <a:gd name="T5" fmla="*/ 41 h 119"/>
                <a:gd name="T6" fmla="*/ 33 w 128"/>
                <a:gd name="T7" fmla="*/ 66 h 119"/>
                <a:gd name="T8" fmla="*/ 28 w 128"/>
                <a:gd name="T9" fmla="*/ 89 h 119"/>
                <a:gd name="T10" fmla="*/ 23 w 128"/>
                <a:gd name="T11" fmla="*/ 103 h 119"/>
                <a:gd name="T12" fmla="*/ 14 w 128"/>
                <a:gd name="T13" fmla="*/ 112 h 119"/>
                <a:gd name="T14" fmla="*/ 8 w 128"/>
                <a:gd name="T15" fmla="*/ 119 h 119"/>
                <a:gd name="T16" fmla="*/ 0 w 128"/>
                <a:gd name="T17" fmla="*/ 110 h 119"/>
                <a:gd name="T18" fmla="*/ 7 w 128"/>
                <a:gd name="T19" fmla="*/ 103 h 119"/>
                <a:gd name="T20" fmla="*/ 14 w 128"/>
                <a:gd name="T21" fmla="*/ 92 h 119"/>
                <a:gd name="T22" fmla="*/ 19 w 128"/>
                <a:gd name="T23" fmla="*/ 78 h 119"/>
                <a:gd name="T24" fmla="*/ 21 w 128"/>
                <a:gd name="T25" fmla="*/ 68 h 119"/>
                <a:gd name="T26" fmla="*/ 23 w 128"/>
                <a:gd name="T27" fmla="*/ 55 h 119"/>
                <a:gd name="T28" fmla="*/ 23 w 128"/>
                <a:gd name="T29" fmla="*/ 43 h 119"/>
                <a:gd name="T30" fmla="*/ 23 w 128"/>
                <a:gd name="T31" fmla="*/ 4 h 119"/>
                <a:gd name="T32" fmla="*/ 60 w 128"/>
                <a:gd name="T33" fmla="*/ 0 h 119"/>
                <a:gd name="T34" fmla="*/ 73 w 128"/>
                <a:gd name="T35" fmla="*/ 0 h 119"/>
                <a:gd name="T36" fmla="*/ 73 w 128"/>
                <a:gd name="T37" fmla="*/ 101 h 119"/>
                <a:gd name="T38" fmla="*/ 89 w 128"/>
                <a:gd name="T39" fmla="*/ 94 h 119"/>
                <a:gd name="T40" fmla="*/ 101 w 128"/>
                <a:gd name="T41" fmla="*/ 82 h 119"/>
                <a:gd name="T42" fmla="*/ 110 w 128"/>
                <a:gd name="T43" fmla="*/ 66 h 119"/>
                <a:gd name="T44" fmla="*/ 115 w 128"/>
                <a:gd name="T45" fmla="*/ 46 h 119"/>
                <a:gd name="T46" fmla="*/ 128 w 128"/>
                <a:gd name="T47" fmla="*/ 50 h 119"/>
                <a:gd name="T48" fmla="*/ 119 w 128"/>
                <a:gd name="T49" fmla="*/ 75 h 119"/>
                <a:gd name="T50" fmla="*/ 108 w 128"/>
                <a:gd name="T51" fmla="*/ 92 h 119"/>
                <a:gd name="T52" fmla="*/ 96 w 128"/>
                <a:gd name="T53" fmla="*/ 105 h 119"/>
                <a:gd name="T54" fmla="*/ 82 w 128"/>
                <a:gd name="T55" fmla="*/ 110 h 119"/>
                <a:gd name="T56" fmla="*/ 69 w 128"/>
                <a:gd name="T57" fmla="*/ 114 h 119"/>
                <a:gd name="T58" fmla="*/ 60 w 128"/>
                <a:gd name="T59" fmla="*/ 116 h 119"/>
                <a:gd name="T60" fmla="*/ 60 w 128"/>
                <a:gd name="T6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8" h="119">
                  <a:moveTo>
                    <a:pt x="23" y="4"/>
                  </a:moveTo>
                  <a:lnTo>
                    <a:pt x="35" y="4"/>
                  </a:lnTo>
                  <a:lnTo>
                    <a:pt x="35" y="41"/>
                  </a:lnTo>
                  <a:lnTo>
                    <a:pt x="33" y="66"/>
                  </a:lnTo>
                  <a:lnTo>
                    <a:pt x="28" y="89"/>
                  </a:lnTo>
                  <a:lnTo>
                    <a:pt x="23" y="103"/>
                  </a:lnTo>
                  <a:lnTo>
                    <a:pt x="14" y="112"/>
                  </a:lnTo>
                  <a:lnTo>
                    <a:pt x="8" y="119"/>
                  </a:lnTo>
                  <a:lnTo>
                    <a:pt x="0" y="110"/>
                  </a:lnTo>
                  <a:lnTo>
                    <a:pt x="7" y="103"/>
                  </a:lnTo>
                  <a:lnTo>
                    <a:pt x="14" y="92"/>
                  </a:lnTo>
                  <a:lnTo>
                    <a:pt x="19" y="78"/>
                  </a:lnTo>
                  <a:lnTo>
                    <a:pt x="21" y="68"/>
                  </a:lnTo>
                  <a:lnTo>
                    <a:pt x="23" y="55"/>
                  </a:lnTo>
                  <a:lnTo>
                    <a:pt x="23" y="43"/>
                  </a:lnTo>
                  <a:lnTo>
                    <a:pt x="23" y="4"/>
                  </a:lnTo>
                  <a:close/>
                  <a:moveTo>
                    <a:pt x="60" y="0"/>
                  </a:moveTo>
                  <a:lnTo>
                    <a:pt x="73" y="0"/>
                  </a:lnTo>
                  <a:lnTo>
                    <a:pt x="73" y="101"/>
                  </a:lnTo>
                  <a:lnTo>
                    <a:pt x="89" y="94"/>
                  </a:lnTo>
                  <a:lnTo>
                    <a:pt x="101" y="82"/>
                  </a:lnTo>
                  <a:lnTo>
                    <a:pt x="110" y="66"/>
                  </a:lnTo>
                  <a:lnTo>
                    <a:pt x="115" y="46"/>
                  </a:lnTo>
                  <a:lnTo>
                    <a:pt x="128" y="50"/>
                  </a:lnTo>
                  <a:lnTo>
                    <a:pt x="119" y="75"/>
                  </a:lnTo>
                  <a:lnTo>
                    <a:pt x="108" y="92"/>
                  </a:lnTo>
                  <a:lnTo>
                    <a:pt x="96" y="105"/>
                  </a:lnTo>
                  <a:lnTo>
                    <a:pt x="82" y="110"/>
                  </a:lnTo>
                  <a:lnTo>
                    <a:pt x="69" y="114"/>
                  </a:lnTo>
                  <a:lnTo>
                    <a:pt x="60" y="11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Freeform 74"/>
            <p:cNvSpPr>
              <a:spLocks noEditPoints="1"/>
            </p:cNvSpPr>
            <p:nvPr/>
          </p:nvSpPr>
          <p:spPr bwMode="auto">
            <a:xfrm>
              <a:off x="4660" y="1921"/>
              <a:ext cx="126" cy="126"/>
            </a:xfrm>
            <a:custGeom>
              <a:avLst/>
              <a:gdLst>
                <a:gd name="T0" fmla="*/ 46 w 126"/>
                <a:gd name="T1" fmla="*/ 60 h 126"/>
                <a:gd name="T2" fmla="*/ 41 w 126"/>
                <a:gd name="T3" fmla="*/ 67 h 126"/>
                <a:gd name="T4" fmla="*/ 37 w 126"/>
                <a:gd name="T5" fmla="*/ 73 h 126"/>
                <a:gd name="T6" fmla="*/ 35 w 126"/>
                <a:gd name="T7" fmla="*/ 78 h 126"/>
                <a:gd name="T8" fmla="*/ 32 w 126"/>
                <a:gd name="T9" fmla="*/ 80 h 126"/>
                <a:gd name="T10" fmla="*/ 50 w 126"/>
                <a:gd name="T11" fmla="*/ 85 h 126"/>
                <a:gd name="T12" fmla="*/ 69 w 126"/>
                <a:gd name="T13" fmla="*/ 92 h 126"/>
                <a:gd name="T14" fmla="*/ 80 w 126"/>
                <a:gd name="T15" fmla="*/ 80 h 126"/>
                <a:gd name="T16" fmla="*/ 87 w 126"/>
                <a:gd name="T17" fmla="*/ 67 h 126"/>
                <a:gd name="T18" fmla="*/ 89 w 126"/>
                <a:gd name="T19" fmla="*/ 60 h 126"/>
                <a:gd name="T20" fmla="*/ 46 w 126"/>
                <a:gd name="T21" fmla="*/ 60 h 126"/>
                <a:gd name="T22" fmla="*/ 48 w 126"/>
                <a:gd name="T23" fmla="*/ 30 h 126"/>
                <a:gd name="T24" fmla="*/ 60 w 126"/>
                <a:gd name="T25" fmla="*/ 32 h 126"/>
                <a:gd name="T26" fmla="*/ 59 w 126"/>
                <a:gd name="T27" fmla="*/ 33 h 126"/>
                <a:gd name="T28" fmla="*/ 57 w 126"/>
                <a:gd name="T29" fmla="*/ 39 h 126"/>
                <a:gd name="T30" fmla="*/ 55 w 126"/>
                <a:gd name="T31" fmla="*/ 42 h 126"/>
                <a:gd name="T32" fmla="*/ 52 w 126"/>
                <a:gd name="T33" fmla="*/ 49 h 126"/>
                <a:gd name="T34" fmla="*/ 126 w 126"/>
                <a:gd name="T35" fmla="*/ 49 h 126"/>
                <a:gd name="T36" fmla="*/ 126 w 126"/>
                <a:gd name="T37" fmla="*/ 60 h 126"/>
                <a:gd name="T38" fmla="*/ 101 w 126"/>
                <a:gd name="T39" fmla="*/ 60 h 126"/>
                <a:gd name="T40" fmla="*/ 94 w 126"/>
                <a:gd name="T41" fmla="*/ 78 h 126"/>
                <a:gd name="T42" fmla="*/ 87 w 126"/>
                <a:gd name="T43" fmla="*/ 89 h 126"/>
                <a:gd name="T44" fmla="*/ 80 w 126"/>
                <a:gd name="T45" fmla="*/ 97 h 126"/>
                <a:gd name="T46" fmla="*/ 103 w 126"/>
                <a:gd name="T47" fmla="*/ 108 h 126"/>
                <a:gd name="T48" fmla="*/ 119 w 126"/>
                <a:gd name="T49" fmla="*/ 115 h 126"/>
                <a:gd name="T50" fmla="*/ 112 w 126"/>
                <a:gd name="T51" fmla="*/ 126 h 126"/>
                <a:gd name="T52" fmla="*/ 103 w 126"/>
                <a:gd name="T53" fmla="*/ 121 h 126"/>
                <a:gd name="T54" fmla="*/ 91 w 126"/>
                <a:gd name="T55" fmla="*/ 113 h 126"/>
                <a:gd name="T56" fmla="*/ 71 w 126"/>
                <a:gd name="T57" fmla="*/ 105 h 126"/>
                <a:gd name="T58" fmla="*/ 62 w 126"/>
                <a:gd name="T59" fmla="*/ 110 h 126"/>
                <a:gd name="T60" fmla="*/ 50 w 126"/>
                <a:gd name="T61" fmla="*/ 117 h 126"/>
                <a:gd name="T62" fmla="*/ 30 w 126"/>
                <a:gd name="T63" fmla="*/ 122 h 126"/>
                <a:gd name="T64" fmla="*/ 7 w 126"/>
                <a:gd name="T65" fmla="*/ 126 h 126"/>
                <a:gd name="T66" fmla="*/ 3 w 126"/>
                <a:gd name="T67" fmla="*/ 115 h 126"/>
                <a:gd name="T68" fmla="*/ 32 w 126"/>
                <a:gd name="T69" fmla="*/ 110 h 126"/>
                <a:gd name="T70" fmla="*/ 59 w 126"/>
                <a:gd name="T71" fmla="*/ 99 h 126"/>
                <a:gd name="T72" fmla="*/ 48 w 126"/>
                <a:gd name="T73" fmla="*/ 96 h 126"/>
                <a:gd name="T74" fmla="*/ 34 w 126"/>
                <a:gd name="T75" fmla="*/ 90 h 126"/>
                <a:gd name="T76" fmla="*/ 14 w 126"/>
                <a:gd name="T77" fmla="*/ 85 h 126"/>
                <a:gd name="T78" fmla="*/ 18 w 126"/>
                <a:gd name="T79" fmla="*/ 81 h 126"/>
                <a:gd name="T80" fmla="*/ 23 w 126"/>
                <a:gd name="T81" fmla="*/ 76 h 126"/>
                <a:gd name="T82" fmla="*/ 27 w 126"/>
                <a:gd name="T83" fmla="*/ 69 h 126"/>
                <a:gd name="T84" fmla="*/ 32 w 126"/>
                <a:gd name="T85" fmla="*/ 60 h 126"/>
                <a:gd name="T86" fmla="*/ 0 w 126"/>
                <a:gd name="T87" fmla="*/ 60 h 126"/>
                <a:gd name="T88" fmla="*/ 0 w 126"/>
                <a:gd name="T89" fmla="*/ 49 h 126"/>
                <a:gd name="T90" fmla="*/ 39 w 126"/>
                <a:gd name="T91" fmla="*/ 49 h 126"/>
                <a:gd name="T92" fmla="*/ 41 w 126"/>
                <a:gd name="T93" fmla="*/ 42 h 126"/>
                <a:gd name="T94" fmla="*/ 44 w 126"/>
                <a:gd name="T95" fmla="*/ 37 h 126"/>
                <a:gd name="T96" fmla="*/ 46 w 126"/>
                <a:gd name="T97" fmla="*/ 33 h 126"/>
                <a:gd name="T98" fmla="*/ 48 w 126"/>
                <a:gd name="T99" fmla="*/ 30 h 126"/>
                <a:gd name="T100" fmla="*/ 57 w 126"/>
                <a:gd name="T101" fmla="*/ 0 h 126"/>
                <a:gd name="T102" fmla="*/ 68 w 126"/>
                <a:gd name="T103" fmla="*/ 0 h 126"/>
                <a:gd name="T104" fmla="*/ 68 w 126"/>
                <a:gd name="T105" fmla="*/ 12 h 126"/>
                <a:gd name="T106" fmla="*/ 123 w 126"/>
                <a:gd name="T107" fmla="*/ 12 h 126"/>
                <a:gd name="T108" fmla="*/ 123 w 126"/>
                <a:gd name="T109" fmla="*/ 42 h 126"/>
                <a:gd name="T110" fmla="*/ 110 w 126"/>
                <a:gd name="T111" fmla="*/ 42 h 126"/>
                <a:gd name="T112" fmla="*/ 110 w 126"/>
                <a:gd name="T113" fmla="*/ 23 h 126"/>
                <a:gd name="T114" fmla="*/ 14 w 126"/>
                <a:gd name="T115" fmla="*/ 23 h 126"/>
                <a:gd name="T116" fmla="*/ 14 w 126"/>
                <a:gd name="T117" fmla="*/ 42 h 126"/>
                <a:gd name="T118" fmla="*/ 3 w 126"/>
                <a:gd name="T119" fmla="*/ 42 h 126"/>
                <a:gd name="T120" fmla="*/ 3 w 126"/>
                <a:gd name="T121" fmla="*/ 12 h 126"/>
                <a:gd name="T122" fmla="*/ 57 w 126"/>
                <a:gd name="T123" fmla="*/ 12 h 126"/>
                <a:gd name="T124" fmla="*/ 57 w 126"/>
                <a:gd name="T125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6" h="126">
                  <a:moveTo>
                    <a:pt x="46" y="60"/>
                  </a:moveTo>
                  <a:lnTo>
                    <a:pt x="41" y="67"/>
                  </a:lnTo>
                  <a:lnTo>
                    <a:pt x="37" y="73"/>
                  </a:lnTo>
                  <a:lnTo>
                    <a:pt x="35" y="78"/>
                  </a:lnTo>
                  <a:lnTo>
                    <a:pt x="32" y="80"/>
                  </a:lnTo>
                  <a:lnTo>
                    <a:pt x="50" y="85"/>
                  </a:lnTo>
                  <a:lnTo>
                    <a:pt x="69" y="92"/>
                  </a:lnTo>
                  <a:lnTo>
                    <a:pt x="80" y="80"/>
                  </a:lnTo>
                  <a:lnTo>
                    <a:pt x="87" y="67"/>
                  </a:lnTo>
                  <a:lnTo>
                    <a:pt x="89" y="60"/>
                  </a:lnTo>
                  <a:lnTo>
                    <a:pt x="46" y="60"/>
                  </a:lnTo>
                  <a:close/>
                  <a:moveTo>
                    <a:pt x="48" y="30"/>
                  </a:moveTo>
                  <a:lnTo>
                    <a:pt x="60" y="32"/>
                  </a:lnTo>
                  <a:lnTo>
                    <a:pt x="59" y="33"/>
                  </a:lnTo>
                  <a:lnTo>
                    <a:pt x="57" y="39"/>
                  </a:lnTo>
                  <a:lnTo>
                    <a:pt x="55" y="42"/>
                  </a:lnTo>
                  <a:lnTo>
                    <a:pt x="52" y="49"/>
                  </a:lnTo>
                  <a:lnTo>
                    <a:pt x="126" y="49"/>
                  </a:lnTo>
                  <a:lnTo>
                    <a:pt x="126" y="60"/>
                  </a:lnTo>
                  <a:lnTo>
                    <a:pt x="101" y="60"/>
                  </a:lnTo>
                  <a:lnTo>
                    <a:pt x="94" y="78"/>
                  </a:lnTo>
                  <a:lnTo>
                    <a:pt x="87" y="89"/>
                  </a:lnTo>
                  <a:lnTo>
                    <a:pt x="80" y="97"/>
                  </a:lnTo>
                  <a:lnTo>
                    <a:pt x="103" y="108"/>
                  </a:lnTo>
                  <a:lnTo>
                    <a:pt x="119" y="115"/>
                  </a:lnTo>
                  <a:lnTo>
                    <a:pt x="112" y="126"/>
                  </a:lnTo>
                  <a:lnTo>
                    <a:pt x="103" y="121"/>
                  </a:lnTo>
                  <a:lnTo>
                    <a:pt x="91" y="113"/>
                  </a:lnTo>
                  <a:lnTo>
                    <a:pt x="71" y="105"/>
                  </a:lnTo>
                  <a:lnTo>
                    <a:pt x="62" y="110"/>
                  </a:lnTo>
                  <a:lnTo>
                    <a:pt x="50" y="117"/>
                  </a:lnTo>
                  <a:lnTo>
                    <a:pt x="30" y="122"/>
                  </a:lnTo>
                  <a:lnTo>
                    <a:pt x="7" y="126"/>
                  </a:lnTo>
                  <a:lnTo>
                    <a:pt x="3" y="115"/>
                  </a:lnTo>
                  <a:lnTo>
                    <a:pt x="32" y="110"/>
                  </a:lnTo>
                  <a:lnTo>
                    <a:pt x="59" y="99"/>
                  </a:lnTo>
                  <a:lnTo>
                    <a:pt x="48" y="96"/>
                  </a:lnTo>
                  <a:lnTo>
                    <a:pt x="34" y="90"/>
                  </a:lnTo>
                  <a:lnTo>
                    <a:pt x="14" y="85"/>
                  </a:lnTo>
                  <a:lnTo>
                    <a:pt x="18" y="81"/>
                  </a:lnTo>
                  <a:lnTo>
                    <a:pt x="23" y="76"/>
                  </a:lnTo>
                  <a:lnTo>
                    <a:pt x="27" y="69"/>
                  </a:lnTo>
                  <a:lnTo>
                    <a:pt x="32" y="60"/>
                  </a:lnTo>
                  <a:lnTo>
                    <a:pt x="0" y="60"/>
                  </a:lnTo>
                  <a:lnTo>
                    <a:pt x="0" y="49"/>
                  </a:lnTo>
                  <a:lnTo>
                    <a:pt x="39" y="49"/>
                  </a:lnTo>
                  <a:lnTo>
                    <a:pt x="41" y="42"/>
                  </a:lnTo>
                  <a:lnTo>
                    <a:pt x="44" y="37"/>
                  </a:lnTo>
                  <a:lnTo>
                    <a:pt x="46" y="33"/>
                  </a:lnTo>
                  <a:lnTo>
                    <a:pt x="48" y="30"/>
                  </a:lnTo>
                  <a:close/>
                  <a:moveTo>
                    <a:pt x="57" y="0"/>
                  </a:moveTo>
                  <a:lnTo>
                    <a:pt x="68" y="0"/>
                  </a:lnTo>
                  <a:lnTo>
                    <a:pt x="68" y="12"/>
                  </a:lnTo>
                  <a:lnTo>
                    <a:pt x="123" y="12"/>
                  </a:lnTo>
                  <a:lnTo>
                    <a:pt x="123" y="42"/>
                  </a:lnTo>
                  <a:lnTo>
                    <a:pt x="110" y="42"/>
                  </a:lnTo>
                  <a:lnTo>
                    <a:pt x="110" y="23"/>
                  </a:lnTo>
                  <a:lnTo>
                    <a:pt x="14" y="23"/>
                  </a:lnTo>
                  <a:lnTo>
                    <a:pt x="14" y="42"/>
                  </a:lnTo>
                  <a:lnTo>
                    <a:pt x="3" y="42"/>
                  </a:lnTo>
                  <a:lnTo>
                    <a:pt x="3" y="12"/>
                  </a:lnTo>
                  <a:lnTo>
                    <a:pt x="57" y="12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4811" y="1919"/>
              <a:ext cx="43" cy="128"/>
            </a:xfrm>
            <a:custGeom>
              <a:avLst/>
              <a:gdLst>
                <a:gd name="T0" fmla="*/ 29 w 43"/>
                <a:gd name="T1" fmla="*/ 0 h 128"/>
                <a:gd name="T2" fmla="*/ 43 w 43"/>
                <a:gd name="T3" fmla="*/ 0 h 128"/>
                <a:gd name="T4" fmla="*/ 31 w 43"/>
                <a:gd name="T5" fmla="*/ 11 h 128"/>
                <a:gd name="T6" fmla="*/ 22 w 43"/>
                <a:gd name="T7" fmla="*/ 25 h 128"/>
                <a:gd name="T8" fmla="*/ 15 w 43"/>
                <a:gd name="T9" fmla="*/ 43 h 128"/>
                <a:gd name="T10" fmla="*/ 11 w 43"/>
                <a:gd name="T11" fmla="*/ 64 h 128"/>
                <a:gd name="T12" fmla="*/ 15 w 43"/>
                <a:gd name="T13" fmla="*/ 85 h 128"/>
                <a:gd name="T14" fmla="*/ 22 w 43"/>
                <a:gd name="T15" fmla="*/ 103 h 128"/>
                <a:gd name="T16" fmla="*/ 31 w 43"/>
                <a:gd name="T17" fmla="*/ 117 h 128"/>
                <a:gd name="T18" fmla="*/ 43 w 43"/>
                <a:gd name="T19" fmla="*/ 128 h 128"/>
                <a:gd name="T20" fmla="*/ 29 w 43"/>
                <a:gd name="T21" fmla="*/ 128 h 128"/>
                <a:gd name="T22" fmla="*/ 15 w 43"/>
                <a:gd name="T23" fmla="*/ 110 h 128"/>
                <a:gd name="T24" fmla="*/ 4 w 43"/>
                <a:gd name="T25" fmla="*/ 89 h 128"/>
                <a:gd name="T26" fmla="*/ 0 w 43"/>
                <a:gd name="T27" fmla="*/ 64 h 128"/>
                <a:gd name="T28" fmla="*/ 4 w 43"/>
                <a:gd name="T29" fmla="*/ 39 h 128"/>
                <a:gd name="T30" fmla="*/ 15 w 43"/>
                <a:gd name="T31" fmla="*/ 18 h 128"/>
                <a:gd name="T32" fmla="*/ 29 w 43"/>
                <a:gd name="T3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128">
                  <a:moveTo>
                    <a:pt x="29" y="0"/>
                  </a:moveTo>
                  <a:lnTo>
                    <a:pt x="43" y="0"/>
                  </a:lnTo>
                  <a:lnTo>
                    <a:pt x="31" y="11"/>
                  </a:lnTo>
                  <a:lnTo>
                    <a:pt x="22" y="25"/>
                  </a:lnTo>
                  <a:lnTo>
                    <a:pt x="15" y="43"/>
                  </a:lnTo>
                  <a:lnTo>
                    <a:pt x="11" y="64"/>
                  </a:lnTo>
                  <a:lnTo>
                    <a:pt x="15" y="85"/>
                  </a:lnTo>
                  <a:lnTo>
                    <a:pt x="22" y="103"/>
                  </a:lnTo>
                  <a:lnTo>
                    <a:pt x="31" y="117"/>
                  </a:lnTo>
                  <a:lnTo>
                    <a:pt x="43" y="128"/>
                  </a:lnTo>
                  <a:lnTo>
                    <a:pt x="29" y="128"/>
                  </a:lnTo>
                  <a:lnTo>
                    <a:pt x="15" y="110"/>
                  </a:lnTo>
                  <a:lnTo>
                    <a:pt x="4" y="89"/>
                  </a:lnTo>
                  <a:lnTo>
                    <a:pt x="0" y="64"/>
                  </a:lnTo>
                  <a:lnTo>
                    <a:pt x="4" y="39"/>
                  </a:lnTo>
                  <a:lnTo>
                    <a:pt x="15" y="18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4865" y="1928"/>
              <a:ext cx="94" cy="110"/>
            </a:xfrm>
            <a:custGeom>
              <a:avLst/>
              <a:gdLst>
                <a:gd name="T0" fmla="*/ 71 w 94"/>
                <a:gd name="T1" fmla="*/ 2 h 110"/>
                <a:gd name="T2" fmla="*/ 91 w 94"/>
                <a:gd name="T3" fmla="*/ 10 h 110"/>
                <a:gd name="T4" fmla="*/ 93 w 94"/>
                <a:gd name="T5" fmla="*/ 28 h 110"/>
                <a:gd name="T6" fmla="*/ 78 w 94"/>
                <a:gd name="T7" fmla="*/ 34 h 110"/>
                <a:gd name="T8" fmla="*/ 80 w 94"/>
                <a:gd name="T9" fmla="*/ 25 h 110"/>
                <a:gd name="T10" fmla="*/ 76 w 94"/>
                <a:gd name="T11" fmla="*/ 16 h 110"/>
                <a:gd name="T12" fmla="*/ 68 w 94"/>
                <a:gd name="T13" fmla="*/ 12 h 110"/>
                <a:gd name="T14" fmla="*/ 55 w 94"/>
                <a:gd name="T15" fmla="*/ 12 h 110"/>
                <a:gd name="T16" fmla="*/ 46 w 94"/>
                <a:gd name="T17" fmla="*/ 12 h 110"/>
                <a:gd name="T18" fmla="*/ 35 w 94"/>
                <a:gd name="T19" fmla="*/ 14 h 110"/>
                <a:gd name="T20" fmla="*/ 28 w 94"/>
                <a:gd name="T21" fmla="*/ 21 h 110"/>
                <a:gd name="T22" fmla="*/ 25 w 94"/>
                <a:gd name="T23" fmla="*/ 32 h 110"/>
                <a:gd name="T24" fmla="*/ 23 w 94"/>
                <a:gd name="T25" fmla="*/ 35 h 110"/>
                <a:gd name="T26" fmla="*/ 25 w 94"/>
                <a:gd name="T27" fmla="*/ 41 h 110"/>
                <a:gd name="T28" fmla="*/ 30 w 94"/>
                <a:gd name="T29" fmla="*/ 44 h 110"/>
                <a:gd name="T30" fmla="*/ 64 w 94"/>
                <a:gd name="T31" fmla="*/ 50 h 110"/>
                <a:gd name="T32" fmla="*/ 71 w 94"/>
                <a:gd name="T33" fmla="*/ 50 h 110"/>
                <a:gd name="T34" fmla="*/ 80 w 94"/>
                <a:gd name="T35" fmla="*/ 53 h 110"/>
                <a:gd name="T36" fmla="*/ 85 w 94"/>
                <a:gd name="T37" fmla="*/ 60 h 110"/>
                <a:gd name="T38" fmla="*/ 89 w 94"/>
                <a:gd name="T39" fmla="*/ 71 h 110"/>
                <a:gd name="T40" fmla="*/ 87 w 94"/>
                <a:gd name="T41" fmla="*/ 80 h 110"/>
                <a:gd name="T42" fmla="*/ 82 w 94"/>
                <a:gd name="T43" fmla="*/ 92 h 110"/>
                <a:gd name="T44" fmla="*/ 66 w 94"/>
                <a:gd name="T45" fmla="*/ 106 h 110"/>
                <a:gd name="T46" fmla="*/ 39 w 94"/>
                <a:gd name="T47" fmla="*/ 110 h 110"/>
                <a:gd name="T48" fmla="*/ 9 w 94"/>
                <a:gd name="T49" fmla="*/ 103 h 110"/>
                <a:gd name="T50" fmla="*/ 0 w 94"/>
                <a:gd name="T51" fmla="*/ 85 h 110"/>
                <a:gd name="T52" fmla="*/ 2 w 94"/>
                <a:gd name="T53" fmla="*/ 74 h 110"/>
                <a:gd name="T54" fmla="*/ 14 w 94"/>
                <a:gd name="T55" fmla="*/ 78 h 110"/>
                <a:gd name="T56" fmla="*/ 14 w 94"/>
                <a:gd name="T57" fmla="*/ 87 h 110"/>
                <a:gd name="T58" fmla="*/ 16 w 94"/>
                <a:gd name="T59" fmla="*/ 92 h 110"/>
                <a:gd name="T60" fmla="*/ 25 w 94"/>
                <a:gd name="T61" fmla="*/ 96 h 110"/>
                <a:gd name="T62" fmla="*/ 41 w 94"/>
                <a:gd name="T63" fmla="*/ 98 h 110"/>
                <a:gd name="T64" fmla="*/ 66 w 94"/>
                <a:gd name="T65" fmla="*/ 92 h 110"/>
                <a:gd name="T66" fmla="*/ 73 w 94"/>
                <a:gd name="T67" fmla="*/ 83 h 110"/>
                <a:gd name="T68" fmla="*/ 75 w 94"/>
                <a:gd name="T69" fmla="*/ 74 h 110"/>
                <a:gd name="T70" fmla="*/ 75 w 94"/>
                <a:gd name="T71" fmla="*/ 69 h 110"/>
                <a:gd name="T72" fmla="*/ 73 w 94"/>
                <a:gd name="T73" fmla="*/ 66 h 110"/>
                <a:gd name="T74" fmla="*/ 68 w 94"/>
                <a:gd name="T75" fmla="*/ 62 h 110"/>
                <a:gd name="T76" fmla="*/ 30 w 94"/>
                <a:gd name="T77" fmla="*/ 57 h 110"/>
                <a:gd name="T78" fmla="*/ 19 w 94"/>
                <a:gd name="T79" fmla="*/ 53 h 110"/>
                <a:gd name="T80" fmla="*/ 12 w 94"/>
                <a:gd name="T81" fmla="*/ 48 h 110"/>
                <a:gd name="T82" fmla="*/ 11 w 94"/>
                <a:gd name="T83" fmla="*/ 41 h 110"/>
                <a:gd name="T84" fmla="*/ 11 w 94"/>
                <a:gd name="T85" fmla="*/ 32 h 110"/>
                <a:gd name="T86" fmla="*/ 16 w 94"/>
                <a:gd name="T87" fmla="*/ 18 h 110"/>
                <a:gd name="T88" fmla="*/ 32 w 94"/>
                <a:gd name="T89" fmla="*/ 3 h 110"/>
                <a:gd name="T90" fmla="*/ 57 w 94"/>
                <a:gd name="T9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4" h="110">
                  <a:moveTo>
                    <a:pt x="57" y="0"/>
                  </a:moveTo>
                  <a:lnTo>
                    <a:pt x="71" y="2"/>
                  </a:lnTo>
                  <a:lnTo>
                    <a:pt x="82" y="3"/>
                  </a:lnTo>
                  <a:lnTo>
                    <a:pt x="91" y="10"/>
                  </a:lnTo>
                  <a:lnTo>
                    <a:pt x="94" y="21"/>
                  </a:lnTo>
                  <a:lnTo>
                    <a:pt x="93" y="28"/>
                  </a:lnTo>
                  <a:lnTo>
                    <a:pt x="93" y="34"/>
                  </a:lnTo>
                  <a:lnTo>
                    <a:pt x="78" y="34"/>
                  </a:lnTo>
                  <a:lnTo>
                    <a:pt x="80" y="28"/>
                  </a:lnTo>
                  <a:lnTo>
                    <a:pt x="80" y="25"/>
                  </a:lnTo>
                  <a:lnTo>
                    <a:pt x="80" y="19"/>
                  </a:lnTo>
                  <a:lnTo>
                    <a:pt x="76" y="16"/>
                  </a:lnTo>
                  <a:lnTo>
                    <a:pt x="73" y="14"/>
                  </a:lnTo>
                  <a:lnTo>
                    <a:pt x="68" y="12"/>
                  </a:lnTo>
                  <a:lnTo>
                    <a:pt x="62" y="12"/>
                  </a:lnTo>
                  <a:lnTo>
                    <a:pt x="55" y="12"/>
                  </a:lnTo>
                  <a:lnTo>
                    <a:pt x="50" y="12"/>
                  </a:lnTo>
                  <a:lnTo>
                    <a:pt x="46" y="12"/>
                  </a:lnTo>
                  <a:lnTo>
                    <a:pt x="41" y="12"/>
                  </a:lnTo>
                  <a:lnTo>
                    <a:pt x="35" y="14"/>
                  </a:lnTo>
                  <a:lnTo>
                    <a:pt x="32" y="18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5" y="32"/>
                  </a:lnTo>
                  <a:lnTo>
                    <a:pt x="23" y="34"/>
                  </a:lnTo>
                  <a:lnTo>
                    <a:pt x="23" y="35"/>
                  </a:lnTo>
                  <a:lnTo>
                    <a:pt x="23" y="39"/>
                  </a:lnTo>
                  <a:lnTo>
                    <a:pt x="25" y="41"/>
                  </a:lnTo>
                  <a:lnTo>
                    <a:pt x="27" y="42"/>
                  </a:lnTo>
                  <a:lnTo>
                    <a:pt x="30" y="44"/>
                  </a:lnTo>
                  <a:lnTo>
                    <a:pt x="35" y="46"/>
                  </a:lnTo>
                  <a:lnTo>
                    <a:pt x="64" y="50"/>
                  </a:lnTo>
                  <a:lnTo>
                    <a:pt x="68" y="50"/>
                  </a:lnTo>
                  <a:lnTo>
                    <a:pt x="71" y="50"/>
                  </a:lnTo>
                  <a:lnTo>
                    <a:pt x="75" y="51"/>
                  </a:lnTo>
                  <a:lnTo>
                    <a:pt x="80" y="53"/>
                  </a:lnTo>
                  <a:lnTo>
                    <a:pt x="84" y="57"/>
                  </a:lnTo>
                  <a:lnTo>
                    <a:pt x="85" y="60"/>
                  </a:lnTo>
                  <a:lnTo>
                    <a:pt x="87" y="64"/>
                  </a:lnTo>
                  <a:lnTo>
                    <a:pt x="89" y="71"/>
                  </a:lnTo>
                  <a:lnTo>
                    <a:pt x="87" y="74"/>
                  </a:lnTo>
                  <a:lnTo>
                    <a:pt x="87" y="80"/>
                  </a:lnTo>
                  <a:lnTo>
                    <a:pt x="85" y="87"/>
                  </a:lnTo>
                  <a:lnTo>
                    <a:pt x="82" y="92"/>
                  </a:lnTo>
                  <a:lnTo>
                    <a:pt x="76" y="98"/>
                  </a:lnTo>
                  <a:lnTo>
                    <a:pt x="66" y="106"/>
                  </a:lnTo>
                  <a:lnTo>
                    <a:pt x="52" y="108"/>
                  </a:lnTo>
                  <a:lnTo>
                    <a:pt x="39" y="110"/>
                  </a:lnTo>
                  <a:lnTo>
                    <a:pt x="21" y="108"/>
                  </a:lnTo>
                  <a:lnTo>
                    <a:pt x="9" y="103"/>
                  </a:lnTo>
                  <a:lnTo>
                    <a:pt x="2" y="96"/>
                  </a:lnTo>
                  <a:lnTo>
                    <a:pt x="0" y="85"/>
                  </a:lnTo>
                  <a:lnTo>
                    <a:pt x="0" y="78"/>
                  </a:lnTo>
                  <a:lnTo>
                    <a:pt x="2" y="74"/>
                  </a:lnTo>
                  <a:lnTo>
                    <a:pt x="14" y="74"/>
                  </a:lnTo>
                  <a:lnTo>
                    <a:pt x="14" y="78"/>
                  </a:lnTo>
                  <a:lnTo>
                    <a:pt x="12" y="83"/>
                  </a:lnTo>
                  <a:lnTo>
                    <a:pt x="14" y="87"/>
                  </a:lnTo>
                  <a:lnTo>
                    <a:pt x="14" y="90"/>
                  </a:lnTo>
                  <a:lnTo>
                    <a:pt x="16" y="92"/>
                  </a:lnTo>
                  <a:lnTo>
                    <a:pt x="19" y="94"/>
                  </a:lnTo>
                  <a:lnTo>
                    <a:pt x="25" y="96"/>
                  </a:lnTo>
                  <a:lnTo>
                    <a:pt x="32" y="98"/>
                  </a:lnTo>
                  <a:lnTo>
                    <a:pt x="41" y="98"/>
                  </a:lnTo>
                  <a:lnTo>
                    <a:pt x="57" y="96"/>
                  </a:lnTo>
                  <a:lnTo>
                    <a:pt x="66" y="92"/>
                  </a:lnTo>
                  <a:lnTo>
                    <a:pt x="71" y="87"/>
                  </a:lnTo>
                  <a:lnTo>
                    <a:pt x="73" y="83"/>
                  </a:lnTo>
                  <a:lnTo>
                    <a:pt x="75" y="78"/>
                  </a:lnTo>
                  <a:lnTo>
                    <a:pt x="75" y="74"/>
                  </a:lnTo>
                  <a:lnTo>
                    <a:pt x="75" y="73"/>
                  </a:lnTo>
                  <a:lnTo>
                    <a:pt x="75" y="69"/>
                  </a:lnTo>
                  <a:lnTo>
                    <a:pt x="75" y="67"/>
                  </a:lnTo>
                  <a:lnTo>
                    <a:pt x="73" y="66"/>
                  </a:lnTo>
                  <a:lnTo>
                    <a:pt x="71" y="64"/>
                  </a:lnTo>
                  <a:lnTo>
                    <a:pt x="68" y="62"/>
                  </a:lnTo>
                  <a:lnTo>
                    <a:pt x="62" y="60"/>
                  </a:lnTo>
                  <a:lnTo>
                    <a:pt x="30" y="57"/>
                  </a:lnTo>
                  <a:lnTo>
                    <a:pt x="23" y="57"/>
                  </a:lnTo>
                  <a:lnTo>
                    <a:pt x="19" y="53"/>
                  </a:lnTo>
                  <a:lnTo>
                    <a:pt x="16" y="51"/>
                  </a:lnTo>
                  <a:lnTo>
                    <a:pt x="12" y="48"/>
                  </a:lnTo>
                  <a:lnTo>
                    <a:pt x="12" y="44"/>
                  </a:lnTo>
                  <a:lnTo>
                    <a:pt x="11" y="41"/>
                  </a:lnTo>
                  <a:lnTo>
                    <a:pt x="11" y="37"/>
                  </a:lnTo>
                  <a:lnTo>
                    <a:pt x="11" y="32"/>
                  </a:lnTo>
                  <a:lnTo>
                    <a:pt x="12" y="25"/>
                  </a:lnTo>
                  <a:lnTo>
                    <a:pt x="16" y="18"/>
                  </a:lnTo>
                  <a:lnTo>
                    <a:pt x="21" y="10"/>
                  </a:lnTo>
                  <a:lnTo>
                    <a:pt x="32" y="3"/>
                  </a:lnTo>
                  <a:lnTo>
                    <a:pt x="44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4984" y="1924"/>
              <a:ext cx="47" cy="123"/>
            </a:xfrm>
            <a:custGeom>
              <a:avLst/>
              <a:gdLst>
                <a:gd name="T0" fmla="*/ 20 w 47"/>
                <a:gd name="T1" fmla="*/ 0 h 123"/>
                <a:gd name="T2" fmla="*/ 29 w 47"/>
                <a:gd name="T3" fmla="*/ 0 h 123"/>
                <a:gd name="T4" fmla="*/ 29 w 47"/>
                <a:gd name="T5" fmla="*/ 84 h 123"/>
                <a:gd name="T6" fmla="*/ 47 w 47"/>
                <a:gd name="T7" fmla="*/ 84 h 123"/>
                <a:gd name="T8" fmla="*/ 23 w 47"/>
                <a:gd name="T9" fmla="*/ 123 h 123"/>
                <a:gd name="T10" fmla="*/ 0 w 47"/>
                <a:gd name="T11" fmla="*/ 84 h 123"/>
                <a:gd name="T12" fmla="*/ 20 w 47"/>
                <a:gd name="T13" fmla="*/ 84 h 123"/>
                <a:gd name="T14" fmla="*/ 20 w 47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123">
                  <a:moveTo>
                    <a:pt x="20" y="0"/>
                  </a:moveTo>
                  <a:lnTo>
                    <a:pt x="29" y="0"/>
                  </a:lnTo>
                  <a:lnTo>
                    <a:pt x="29" y="84"/>
                  </a:lnTo>
                  <a:lnTo>
                    <a:pt x="47" y="84"/>
                  </a:lnTo>
                  <a:lnTo>
                    <a:pt x="23" y="123"/>
                  </a:lnTo>
                  <a:lnTo>
                    <a:pt x="0" y="84"/>
                  </a:lnTo>
                  <a:lnTo>
                    <a:pt x="20" y="8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5059" y="1919"/>
              <a:ext cx="43" cy="128"/>
            </a:xfrm>
            <a:custGeom>
              <a:avLst/>
              <a:gdLst>
                <a:gd name="T0" fmla="*/ 0 w 43"/>
                <a:gd name="T1" fmla="*/ 0 h 128"/>
                <a:gd name="T2" fmla="*/ 13 w 43"/>
                <a:gd name="T3" fmla="*/ 0 h 128"/>
                <a:gd name="T4" fmla="*/ 29 w 43"/>
                <a:gd name="T5" fmla="*/ 18 h 128"/>
                <a:gd name="T6" fmla="*/ 39 w 43"/>
                <a:gd name="T7" fmla="*/ 39 h 128"/>
                <a:gd name="T8" fmla="*/ 43 w 43"/>
                <a:gd name="T9" fmla="*/ 64 h 128"/>
                <a:gd name="T10" fmla="*/ 39 w 43"/>
                <a:gd name="T11" fmla="*/ 89 h 128"/>
                <a:gd name="T12" fmla="*/ 29 w 43"/>
                <a:gd name="T13" fmla="*/ 110 h 128"/>
                <a:gd name="T14" fmla="*/ 13 w 43"/>
                <a:gd name="T15" fmla="*/ 128 h 128"/>
                <a:gd name="T16" fmla="*/ 0 w 43"/>
                <a:gd name="T17" fmla="*/ 128 h 128"/>
                <a:gd name="T18" fmla="*/ 11 w 43"/>
                <a:gd name="T19" fmla="*/ 117 h 128"/>
                <a:gd name="T20" fmla="*/ 22 w 43"/>
                <a:gd name="T21" fmla="*/ 103 h 128"/>
                <a:gd name="T22" fmla="*/ 29 w 43"/>
                <a:gd name="T23" fmla="*/ 85 h 128"/>
                <a:gd name="T24" fmla="*/ 30 w 43"/>
                <a:gd name="T25" fmla="*/ 64 h 128"/>
                <a:gd name="T26" fmla="*/ 29 w 43"/>
                <a:gd name="T27" fmla="*/ 41 h 128"/>
                <a:gd name="T28" fmla="*/ 22 w 43"/>
                <a:gd name="T29" fmla="*/ 23 h 128"/>
                <a:gd name="T30" fmla="*/ 11 w 43"/>
                <a:gd name="T31" fmla="*/ 11 h 128"/>
                <a:gd name="T32" fmla="*/ 0 w 43"/>
                <a:gd name="T3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128">
                  <a:moveTo>
                    <a:pt x="0" y="0"/>
                  </a:moveTo>
                  <a:lnTo>
                    <a:pt x="13" y="0"/>
                  </a:lnTo>
                  <a:lnTo>
                    <a:pt x="29" y="18"/>
                  </a:lnTo>
                  <a:lnTo>
                    <a:pt x="39" y="39"/>
                  </a:lnTo>
                  <a:lnTo>
                    <a:pt x="43" y="64"/>
                  </a:lnTo>
                  <a:lnTo>
                    <a:pt x="39" y="89"/>
                  </a:lnTo>
                  <a:lnTo>
                    <a:pt x="29" y="110"/>
                  </a:lnTo>
                  <a:lnTo>
                    <a:pt x="13" y="128"/>
                  </a:lnTo>
                  <a:lnTo>
                    <a:pt x="0" y="128"/>
                  </a:lnTo>
                  <a:lnTo>
                    <a:pt x="11" y="117"/>
                  </a:lnTo>
                  <a:lnTo>
                    <a:pt x="22" y="103"/>
                  </a:lnTo>
                  <a:lnTo>
                    <a:pt x="29" y="85"/>
                  </a:lnTo>
                  <a:lnTo>
                    <a:pt x="30" y="64"/>
                  </a:lnTo>
                  <a:lnTo>
                    <a:pt x="29" y="41"/>
                  </a:lnTo>
                  <a:lnTo>
                    <a:pt x="22" y="23"/>
                  </a:lnTo>
                  <a:lnTo>
                    <a:pt x="1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Freeform 79"/>
            <p:cNvSpPr>
              <a:spLocks noEditPoints="1"/>
            </p:cNvSpPr>
            <p:nvPr/>
          </p:nvSpPr>
          <p:spPr bwMode="auto">
            <a:xfrm>
              <a:off x="4086" y="2143"/>
              <a:ext cx="87" cy="110"/>
            </a:xfrm>
            <a:custGeom>
              <a:avLst/>
              <a:gdLst>
                <a:gd name="T0" fmla="*/ 44 w 87"/>
                <a:gd name="T1" fmla="*/ 12 h 110"/>
                <a:gd name="T2" fmla="*/ 27 w 87"/>
                <a:gd name="T3" fmla="*/ 14 h 110"/>
                <a:gd name="T4" fmla="*/ 18 w 87"/>
                <a:gd name="T5" fmla="*/ 21 h 110"/>
                <a:gd name="T6" fmla="*/ 14 w 87"/>
                <a:gd name="T7" fmla="*/ 36 h 110"/>
                <a:gd name="T8" fmla="*/ 16 w 87"/>
                <a:gd name="T9" fmla="*/ 44 h 110"/>
                <a:gd name="T10" fmla="*/ 21 w 87"/>
                <a:gd name="T11" fmla="*/ 52 h 110"/>
                <a:gd name="T12" fmla="*/ 30 w 87"/>
                <a:gd name="T13" fmla="*/ 55 h 110"/>
                <a:gd name="T14" fmla="*/ 44 w 87"/>
                <a:gd name="T15" fmla="*/ 57 h 110"/>
                <a:gd name="T16" fmla="*/ 59 w 87"/>
                <a:gd name="T17" fmla="*/ 55 h 110"/>
                <a:gd name="T18" fmla="*/ 68 w 87"/>
                <a:gd name="T19" fmla="*/ 50 h 110"/>
                <a:gd name="T20" fmla="*/ 71 w 87"/>
                <a:gd name="T21" fmla="*/ 43 h 110"/>
                <a:gd name="T22" fmla="*/ 73 w 87"/>
                <a:gd name="T23" fmla="*/ 34 h 110"/>
                <a:gd name="T24" fmla="*/ 71 w 87"/>
                <a:gd name="T25" fmla="*/ 23 h 110"/>
                <a:gd name="T26" fmla="*/ 66 w 87"/>
                <a:gd name="T27" fmla="*/ 16 h 110"/>
                <a:gd name="T28" fmla="*/ 59 w 87"/>
                <a:gd name="T29" fmla="*/ 14 h 110"/>
                <a:gd name="T30" fmla="*/ 51 w 87"/>
                <a:gd name="T31" fmla="*/ 12 h 110"/>
                <a:gd name="T32" fmla="*/ 44 w 87"/>
                <a:gd name="T33" fmla="*/ 12 h 110"/>
                <a:gd name="T34" fmla="*/ 44 w 87"/>
                <a:gd name="T35" fmla="*/ 0 h 110"/>
                <a:gd name="T36" fmla="*/ 60 w 87"/>
                <a:gd name="T37" fmla="*/ 2 h 110"/>
                <a:gd name="T38" fmla="*/ 73 w 87"/>
                <a:gd name="T39" fmla="*/ 7 h 110"/>
                <a:gd name="T40" fmla="*/ 82 w 87"/>
                <a:gd name="T41" fmla="*/ 18 h 110"/>
                <a:gd name="T42" fmla="*/ 85 w 87"/>
                <a:gd name="T43" fmla="*/ 34 h 110"/>
                <a:gd name="T44" fmla="*/ 87 w 87"/>
                <a:gd name="T45" fmla="*/ 55 h 110"/>
                <a:gd name="T46" fmla="*/ 85 w 87"/>
                <a:gd name="T47" fmla="*/ 78 h 110"/>
                <a:gd name="T48" fmla="*/ 80 w 87"/>
                <a:gd name="T49" fmla="*/ 94 h 110"/>
                <a:gd name="T50" fmla="*/ 71 w 87"/>
                <a:gd name="T51" fmla="*/ 103 h 110"/>
                <a:gd name="T52" fmla="*/ 59 w 87"/>
                <a:gd name="T53" fmla="*/ 108 h 110"/>
                <a:gd name="T54" fmla="*/ 43 w 87"/>
                <a:gd name="T55" fmla="*/ 110 h 110"/>
                <a:gd name="T56" fmla="*/ 25 w 87"/>
                <a:gd name="T57" fmla="*/ 108 h 110"/>
                <a:gd name="T58" fmla="*/ 10 w 87"/>
                <a:gd name="T59" fmla="*/ 103 h 110"/>
                <a:gd name="T60" fmla="*/ 3 w 87"/>
                <a:gd name="T61" fmla="*/ 94 h 110"/>
                <a:gd name="T62" fmla="*/ 0 w 87"/>
                <a:gd name="T63" fmla="*/ 78 h 110"/>
                <a:gd name="T64" fmla="*/ 14 w 87"/>
                <a:gd name="T65" fmla="*/ 78 h 110"/>
                <a:gd name="T66" fmla="*/ 14 w 87"/>
                <a:gd name="T67" fmla="*/ 84 h 110"/>
                <a:gd name="T68" fmla="*/ 16 w 87"/>
                <a:gd name="T69" fmla="*/ 89 h 110"/>
                <a:gd name="T70" fmla="*/ 19 w 87"/>
                <a:gd name="T71" fmla="*/ 94 h 110"/>
                <a:gd name="T72" fmla="*/ 28 w 87"/>
                <a:gd name="T73" fmla="*/ 98 h 110"/>
                <a:gd name="T74" fmla="*/ 43 w 87"/>
                <a:gd name="T75" fmla="*/ 98 h 110"/>
                <a:gd name="T76" fmla="*/ 51 w 87"/>
                <a:gd name="T77" fmla="*/ 98 h 110"/>
                <a:gd name="T78" fmla="*/ 57 w 87"/>
                <a:gd name="T79" fmla="*/ 98 h 110"/>
                <a:gd name="T80" fmla="*/ 62 w 87"/>
                <a:gd name="T81" fmla="*/ 96 h 110"/>
                <a:gd name="T82" fmla="*/ 66 w 87"/>
                <a:gd name="T83" fmla="*/ 92 h 110"/>
                <a:gd name="T84" fmla="*/ 69 w 87"/>
                <a:gd name="T85" fmla="*/ 89 h 110"/>
                <a:gd name="T86" fmla="*/ 71 w 87"/>
                <a:gd name="T87" fmla="*/ 85 h 110"/>
                <a:gd name="T88" fmla="*/ 73 w 87"/>
                <a:gd name="T89" fmla="*/ 73 h 110"/>
                <a:gd name="T90" fmla="*/ 75 w 87"/>
                <a:gd name="T91" fmla="*/ 55 h 110"/>
                <a:gd name="T92" fmla="*/ 71 w 87"/>
                <a:gd name="T93" fmla="*/ 60 h 110"/>
                <a:gd name="T94" fmla="*/ 64 w 87"/>
                <a:gd name="T95" fmla="*/ 64 h 110"/>
                <a:gd name="T96" fmla="*/ 55 w 87"/>
                <a:gd name="T97" fmla="*/ 68 h 110"/>
                <a:gd name="T98" fmla="*/ 41 w 87"/>
                <a:gd name="T99" fmla="*/ 68 h 110"/>
                <a:gd name="T100" fmla="*/ 35 w 87"/>
                <a:gd name="T101" fmla="*/ 68 h 110"/>
                <a:gd name="T102" fmla="*/ 27 w 87"/>
                <a:gd name="T103" fmla="*/ 68 h 110"/>
                <a:gd name="T104" fmla="*/ 18 w 87"/>
                <a:gd name="T105" fmla="*/ 64 h 110"/>
                <a:gd name="T106" fmla="*/ 10 w 87"/>
                <a:gd name="T107" fmla="*/ 59 h 110"/>
                <a:gd name="T108" fmla="*/ 3 w 87"/>
                <a:gd name="T109" fmla="*/ 50 h 110"/>
                <a:gd name="T110" fmla="*/ 2 w 87"/>
                <a:gd name="T111" fmla="*/ 36 h 110"/>
                <a:gd name="T112" fmla="*/ 5 w 87"/>
                <a:gd name="T113" fmla="*/ 20 h 110"/>
                <a:gd name="T114" fmla="*/ 12 w 87"/>
                <a:gd name="T115" fmla="*/ 9 h 110"/>
                <a:gd name="T116" fmla="*/ 23 w 87"/>
                <a:gd name="T117" fmla="*/ 4 h 110"/>
                <a:gd name="T118" fmla="*/ 34 w 87"/>
                <a:gd name="T119" fmla="*/ 2 h 110"/>
                <a:gd name="T120" fmla="*/ 44 w 87"/>
                <a:gd name="T12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7" h="110">
                  <a:moveTo>
                    <a:pt x="44" y="12"/>
                  </a:moveTo>
                  <a:lnTo>
                    <a:pt x="27" y="14"/>
                  </a:lnTo>
                  <a:lnTo>
                    <a:pt x="18" y="21"/>
                  </a:lnTo>
                  <a:lnTo>
                    <a:pt x="14" y="36"/>
                  </a:lnTo>
                  <a:lnTo>
                    <a:pt x="16" y="44"/>
                  </a:lnTo>
                  <a:lnTo>
                    <a:pt x="21" y="52"/>
                  </a:lnTo>
                  <a:lnTo>
                    <a:pt x="30" y="55"/>
                  </a:lnTo>
                  <a:lnTo>
                    <a:pt x="44" y="57"/>
                  </a:lnTo>
                  <a:lnTo>
                    <a:pt x="59" y="55"/>
                  </a:lnTo>
                  <a:lnTo>
                    <a:pt x="68" y="50"/>
                  </a:lnTo>
                  <a:lnTo>
                    <a:pt x="71" y="43"/>
                  </a:lnTo>
                  <a:lnTo>
                    <a:pt x="73" y="34"/>
                  </a:lnTo>
                  <a:lnTo>
                    <a:pt x="71" y="23"/>
                  </a:lnTo>
                  <a:lnTo>
                    <a:pt x="66" y="16"/>
                  </a:lnTo>
                  <a:lnTo>
                    <a:pt x="59" y="14"/>
                  </a:lnTo>
                  <a:lnTo>
                    <a:pt x="51" y="12"/>
                  </a:lnTo>
                  <a:lnTo>
                    <a:pt x="44" y="12"/>
                  </a:lnTo>
                  <a:close/>
                  <a:moveTo>
                    <a:pt x="44" y="0"/>
                  </a:moveTo>
                  <a:lnTo>
                    <a:pt x="60" y="2"/>
                  </a:lnTo>
                  <a:lnTo>
                    <a:pt x="73" y="7"/>
                  </a:lnTo>
                  <a:lnTo>
                    <a:pt x="82" y="18"/>
                  </a:lnTo>
                  <a:lnTo>
                    <a:pt x="85" y="34"/>
                  </a:lnTo>
                  <a:lnTo>
                    <a:pt x="87" y="55"/>
                  </a:lnTo>
                  <a:lnTo>
                    <a:pt x="85" y="78"/>
                  </a:lnTo>
                  <a:lnTo>
                    <a:pt x="80" y="94"/>
                  </a:lnTo>
                  <a:lnTo>
                    <a:pt x="71" y="103"/>
                  </a:lnTo>
                  <a:lnTo>
                    <a:pt x="59" y="108"/>
                  </a:lnTo>
                  <a:lnTo>
                    <a:pt x="43" y="110"/>
                  </a:lnTo>
                  <a:lnTo>
                    <a:pt x="25" y="108"/>
                  </a:lnTo>
                  <a:lnTo>
                    <a:pt x="10" y="103"/>
                  </a:lnTo>
                  <a:lnTo>
                    <a:pt x="3" y="94"/>
                  </a:lnTo>
                  <a:lnTo>
                    <a:pt x="0" y="78"/>
                  </a:lnTo>
                  <a:lnTo>
                    <a:pt x="14" y="78"/>
                  </a:lnTo>
                  <a:lnTo>
                    <a:pt x="14" y="84"/>
                  </a:lnTo>
                  <a:lnTo>
                    <a:pt x="16" y="89"/>
                  </a:lnTo>
                  <a:lnTo>
                    <a:pt x="19" y="94"/>
                  </a:lnTo>
                  <a:lnTo>
                    <a:pt x="28" y="98"/>
                  </a:lnTo>
                  <a:lnTo>
                    <a:pt x="43" y="98"/>
                  </a:lnTo>
                  <a:lnTo>
                    <a:pt x="51" y="98"/>
                  </a:lnTo>
                  <a:lnTo>
                    <a:pt x="57" y="98"/>
                  </a:lnTo>
                  <a:lnTo>
                    <a:pt x="62" y="96"/>
                  </a:lnTo>
                  <a:lnTo>
                    <a:pt x="66" y="92"/>
                  </a:lnTo>
                  <a:lnTo>
                    <a:pt x="69" y="89"/>
                  </a:lnTo>
                  <a:lnTo>
                    <a:pt x="71" y="85"/>
                  </a:lnTo>
                  <a:lnTo>
                    <a:pt x="73" y="73"/>
                  </a:lnTo>
                  <a:lnTo>
                    <a:pt x="75" y="55"/>
                  </a:lnTo>
                  <a:lnTo>
                    <a:pt x="71" y="60"/>
                  </a:lnTo>
                  <a:lnTo>
                    <a:pt x="64" y="64"/>
                  </a:lnTo>
                  <a:lnTo>
                    <a:pt x="55" y="68"/>
                  </a:lnTo>
                  <a:lnTo>
                    <a:pt x="41" y="68"/>
                  </a:lnTo>
                  <a:lnTo>
                    <a:pt x="35" y="68"/>
                  </a:lnTo>
                  <a:lnTo>
                    <a:pt x="27" y="68"/>
                  </a:lnTo>
                  <a:lnTo>
                    <a:pt x="18" y="64"/>
                  </a:lnTo>
                  <a:lnTo>
                    <a:pt x="10" y="59"/>
                  </a:lnTo>
                  <a:lnTo>
                    <a:pt x="3" y="50"/>
                  </a:lnTo>
                  <a:lnTo>
                    <a:pt x="2" y="36"/>
                  </a:lnTo>
                  <a:lnTo>
                    <a:pt x="5" y="20"/>
                  </a:lnTo>
                  <a:lnTo>
                    <a:pt x="12" y="9"/>
                  </a:lnTo>
                  <a:lnTo>
                    <a:pt x="23" y="4"/>
                  </a:lnTo>
                  <a:lnTo>
                    <a:pt x="34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Freeform 80"/>
            <p:cNvSpPr>
              <a:spLocks noEditPoints="1"/>
            </p:cNvSpPr>
            <p:nvPr/>
          </p:nvSpPr>
          <p:spPr bwMode="auto">
            <a:xfrm>
              <a:off x="4189" y="2143"/>
              <a:ext cx="88" cy="110"/>
            </a:xfrm>
            <a:custGeom>
              <a:avLst/>
              <a:gdLst>
                <a:gd name="T0" fmla="*/ 45 w 88"/>
                <a:gd name="T1" fmla="*/ 12 h 110"/>
                <a:gd name="T2" fmla="*/ 29 w 88"/>
                <a:gd name="T3" fmla="*/ 14 h 110"/>
                <a:gd name="T4" fmla="*/ 20 w 88"/>
                <a:gd name="T5" fmla="*/ 20 h 110"/>
                <a:gd name="T6" fmla="*/ 14 w 88"/>
                <a:gd name="T7" fmla="*/ 34 h 110"/>
                <a:gd name="T8" fmla="*/ 13 w 88"/>
                <a:gd name="T9" fmla="*/ 55 h 110"/>
                <a:gd name="T10" fmla="*/ 14 w 88"/>
                <a:gd name="T11" fmla="*/ 78 h 110"/>
                <a:gd name="T12" fmla="*/ 20 w 88"/>
                <a:gd name="T13" fmla="*/ 91 h 110"/>
                <a:gd name="T14" fmla="*/ 29 w 88"/>
                <a:gd name="T15" fmla="*/ 96 h 110"/>
                <a:gd name="T16" fmla="*/ 45 w 88"/>
                <a:gd name="T17" fmla="*/ 98 h 110"/>
                <a:gd name="T18" fmla="*/ 59 w 88"/>
                <a:gd name="T19" fmla="*/ 96 h 110"/>
                <a:gd name="T20" fmla="*/ 70 w 88"/>
                <a:gd name="T21" fmla="*/ 91 h 110"/>
                <a:gd name="T22" fmla="*/ 73 w 88"/>
                <a:gd name="T23" fmla="*/ 76 h 110"/>
                <a:gd name="T24" fmla="*/ 75 w 88"/>
                <a:gd name="T25" fmla="*/ 55 h 110"/>
                <a:gd name="T26" fmla="*/ 73 w 88"/>
                <a:gd name="T27" fmla="*/ 37 h 110"/>
                <a:gd name="T28" fmla="*/ 71 w 88"/>
                <a:gd name="T29" fmla="*/ 25 h 110"/>
                <a:gd name="T30" fmla="*/ 66 w 88"/>
                <a:gd name="T31" fmla="*/ 16 h 110"/>
                <a:gd name="T32" fmla="*/ 57 w 88"/>
                <a:gd name="T33" fmla="*/ 12 h 110"/>
                <a:gd name="T34" fmla="*/ 45 w 88"/>
                <a:gd name="T35" fmla="*/ 12 h 110"/>
                <a:gd name="T36" fmla="*/ 45 w 88"/>
                <a:gd name="T37" fmla="*/ 0 h 110"/>
                <a:gd name="T38" fmla="*/ 61 w 88"/>
                <a:gd name="T39" fmla="*/ 2 h 110"/>
                <a:gd name="T40" fmla="*/ 73 w 88"/>
                <a:gd name="T41" fmla="*/ 7 h 110"/>
                <a:gd name="T42" fmla="*/ 82 w 88"/>
                <a:gd name="T43" fmla="*/ 18 h 110"/>
                <a:gd name="T44" fmla="*/ 88 w 88"/>
                <a:gd name="T45" fmla="*/ 32 h 110"/>
                <a:gd name="T46" fmla="*/ 88 w 88"/>
                <a:gd name="T47" fmla="*/ 55 h 110"/>
                <a:gd name="T48" fmla="*/ 88 w 88"/>
                <a:gd name="T49" fmla="*/ 78 h 110"/>
                <a:gd name="T50" fmla="*/ 82 w 88"/>
                <a:gd name="T51" fmla="*/ 94 h 110"/>
                <a:gd name="T52" fmla="*/ 73 w 88"/>
                <a:gd name="T53" fmla="*/ 103 h 110"/>
                <a:gd name="T54" fmla="*/ 61 w 88"/>
                <a:gd name="T55" fmla="*/ 108 h 110"/>
                <a:gd name="T56" fmla="*/ 45 w 88"/>
                <a:gd name="T57" fmla="*/ 110 h 110"/>
                <a:gd name="T58" fmla="*/ 27 w 88"/>
                <a:gd name="T59" fmla="*/ 108 h 110"/>
                <a:gd name="T60" fmla="*/ 14 w 88"/>
                <a:gd name="T61" fmla="*/ 103 h 110"/>
                <a:gd name="T62" fmla="*/ 6 w 88"/>
                <a:gd name="T63" fmla="*/ 94 h 110"/>
                <a:gd name="T64" fmla="*/ 2 w 88"/>
                <a:gd name="T65" fmla="*/ 78 h 110"/>
                <a:gd name="T66" fmla="*/ 0 w 88"/>
                <a:gd name="T67" fmla="*/ 55 h 110"/>
                <a:gd name="T68" fmla="*/ 2 w 88"/>
                <a:gd name="T69" fmla="*/ 32 h 110"/>
                <a:gd name="T70" fmla="*/ 6 w 88"/>
                <a:gd name="T71" fmla="*/ 16 h 110"/>
                <a:gd name="T72" fmla="*/ 14 w 88"/>
                <a:gd name="T73" fmla="*/ 7 h 110"/>
                <a:gd name="T74" fmla="*/ 27 w 88"/>
                <a:gd name="T75" fmla="*/ 2 h 110"/>
                <a:gd name="T76" fmla="*/ 45 w 88"/>
                <a:gd name="T7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8" h="110">
                  <a:moveTo>
                    <a:pt x="45" y="12"/>
                  </a:moveTo>
                  <a:lnTo>
                    <a:pt x="29" y="14"/>
                  </a:lnTo>
                  <a:lnTo>
                    <a:pt x="20" y="20"/>
                  </a:lnTo>
                  <a:lnTo>
                    <a:pt x="14" y="34"/>
                  </a:lnTo>
                  <a:lnTo>
                    <a:pt x="13" y="55"/>
                  </a:lnTo>
                  <a:lnTo>
                    <a:pt x="14" y="78"/>
                  </a:lnTo>
                  <a:lnTo>
                    <a:pt x="20" y="91"/>
                  </a:lnTo>
                  <a:lnTo>
                    <a:pt x="29" y="96"/>
                  </a:lnTo>
                  <a:lnTo>
                    <a:pt x="45" y="98"/>
                  </a:lnTo>
                  <a:lnTo>
                    <a:pt x="59" y="96"/>
                  </a:lnTo>
                  <a:lnTo>
                    <a:pt x="70" y="91"/>
                  </a:lnTo>
                  <a:lnTo>
                    <a:pt x="73" y="76"/>
                  </a:lnTo>
                  <a:lnTo>
                    <a:pt x="75" y="55"/>
                  </a:lnTo>
                  <a:lnTo>
                    <a:pt x="73" y="37"/>
                  </a:lnTo>
                  <a:lnTo>
                    <a:pt x="71" y="25"/>
                  </a:lnTo>
                  <a:lnTo>
                    <a:pt x="66" y="16"/>
                  </a:lnTo>
                  <a:lnTo>
                    <a:pt x="57" y="12"/>
                  </a:lnTo>
                  <a:lnTo>
                    <a:pt x="45" y="12"/>
                  </a:lnTo>
                  <a:close/>
                  <a:moveTo>
                    <a:pt x="45" y="0"/>
                  </a:moveTo>
                  <a:lnTo>
                    <a:pt x="61" y="2"/>
                  </a:lnTo>
                  <a:lnTo>
                    <a:pt x="73" y="7"/>
                  </a:lnTo>
                  <a:lnTo>
                    <a:pt x="82" y="18"/>
                  </a:lnTo>
                  <a:lnTo>
                    <a:pt x="88" y="32"/>
                  </a:lnTo>
                  <a:lnTo>
                    <a:pt x="88" y="55"/>
                  </a:lnTo>
                  <a:lnTo>
                    <a:pt x="88" y="78"/>
                  </a:lnTo>
                  <a:lnTo>
                    <a:pt x="82" y="94"/>
                  </a:lnTo>
                  <a:lnTo>
                    <a:pt x="73" y="103"/>
                  </a:lnTo>
                  <a:lnTo>
                    <a:pt x="61" y="108"/>
                  </a:lnTo>
                  <a:lnTo>
                    <a:pt x="45" y="110"/>
                  </a:lnTo>
                  <a:lnTo>
                    <a:pt x="27" y="108"/>
                  </a:lnTo>
                  <a:lnTo>
                    <a:pt x="14" y="103"/>
                  </a:lnTo>
                  <a:lnTo>
                    <a:pt x="6" y="94"/>
                  </a:lnTo>
                  <a:lnTo>
                    <a:pt x="2" y="78"/>
                  </a:lnTo>
                  <a:lnTo>
                    <a:pt x="0" y="55"/>
                  </a:lnTo>
                  <a:lnTo>
                    <a:pt x="2" y="32"/>
                  </a:lnTo>
                  <a:lnTo>
                    <a:pt x="6" y="16"/>
                  </a:lnTo>
                  <a:lnTo>
                    <a:pt x="14" y="7"/>
                  </a:lnTo>
                  <a:lnTo>
                    <a:pt x="27" y="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Freeform 81"/>
            <p:cNvSpPr>
              <a:spLocks noEditPoints="1"/>
            </p:cNvSpPr>
            <p:nvPr/>
          </p:nvSpPr>
          <p:spPr bwMode="auto">
            <a:xfrm>
              <a:off x="4294" y="2141"/>
              <a:ext cx="116" cy="123"/>
            </a:xfrm>
            <a:custGeom>
              <a:avLst/>
              <a:gdLst>
                <a:gd name="T0" fmla="*/ 65 w 116"/>
                <a:gd name="T1" fmla="*/ 11 h 123"/>
                <a:gd name="T2" fmla="*/ 65 w 116"/>
                <a:gd name="T3" fmla="*/ 57 h 123"/>
                <a:gd name="T4" fmla="*/ 106 w 116"/>
                <a:gd name="T5" fmla="*/ 57 h 123"/>
                <a:gd name="T6" fmla="*/ 106 w 116"/>
                <a:gd name="T7" fmla="*/ 11 h 123"/>
                <a:gd name="T8" fmla="*/ 65 w 116"/>
                <a:gd name="T9" fmla="*/ 11 h 123"/>
                <a:gd name="T10" fmla="*/ 13 w 116"/>
                <a:gd name="T11" fmla="*/ 11 h 123"/>
                <a:gd name="T12" fmla="*/ 13 w 116"/>
                <a:gd name="T13" fmla="*/ 57 h 123"/>
                <a:gd name="T14" fmla="*/ 54 w 116"/>
                <a:gd name="T15" fmla="*/ 57 h 123"/>
                <a:gd name="T16" fmla="*/ 54 w 116"/>
                <a:gd name="T17" fmla="*/ 11 h 123"/>
                <a:gd name="T18" fmla="*/ 13 w 116"/>
                <a:gd name="T19" fmla="*/ 11 h 123"/>
                <a:gd name="T20" fmla="*/ 0 w 116"/>
                <a:gd name="T21" fmla="*/ 0 h 123"/>
                <a:gd name="T22" fmla="*/ 116 w 116"/>
                <a:gd name="T23" fmla="*/ 0 h 123"/>
                <a:gd name="T24" fmla="*/ 116 w 116"/>
                <a:gd name="T25" fmla="*/ 110 h 123"/>
                <a:gd name="T26" fmla="*/ 116 w 116"/>
                <a:gd name="T27" fmla="*/ 116 h 123"/>
                <a:gd name="T28" fmla="*/ 114 w 116"/>
                <a:gd name="T29" fmla="*/ 119 h 123"/>
                <a:gd name="T30" fmla="*/ 109 w 116"/>
                <a:gd name="T31" fmla="*/ 121 h 123"/>
                <a:gd name="T32" fmla="*/ 106 w 116"/>
                <a:gd name="T33" fmla="*/ 123 h 123"/>
                <a:gd name="T34" fmla="*/ 82 w 116"/>
                <a:gd name="T35" fmla="*/ 123 h 123"/>
                <a:gd name="T36" fmla="*/ 81 w 116"/>
                <a:gd name="T37" fmla="*/ 110 h 123"/>
                <a:gd name="T38" fmla="*/ 102 w 116"/>
                <a:gd name="T39" fmla="*/ 112 h 123"/>
                <a:gd name="T40" fmla="*/ 104 w 116"/>
                <a:gd name="T41" fmla="*/ 110 h 123"/>
                <a:gd name="T42" fmla="*/ 106 w 116"/>
                <a:gd name="T43" fmla="*/ 110 h 123"/>
                <a:gd name="T44" fmla="*/ 106 w 116"/>
                <a:gd name="T45" fmla="*/ 107 h 123"/>
                <a:gd name="T46" fmla="*/ 106 w 116"/>
                <a:gd name="T47" fmla="*/ 68 h 123"/>
                <a:gd name="T48" fmla="*/ 13 w 116"/>
                <a:gd name="T49" fmla="*/ 68 h 123"/>
                <a:gd name="T50" fmla="*/ 13 w 116"/>
                <a:gd name="T51" fmla="*/ 123 h 123"/>
                <a:gd name="T52" fmla="*/ 0 w 116"/>
                <a:gd name="T53" fmla="*/ 123 h 123"/>
                <a:gd name="T54" fmla="*/ 0 w 116"/>
                <a:gd name="T5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23">
                  <a:moveTo>
                    <a:pt x="65" y="11"/>
                  </a:moveTo>
                  <a:lnTo>
                    <a:pt x="65" y="57"/>
                  </a:lnTo>
                  <a:lnTo>
                    <a:pt x="106" y="57"/>
                  </a:lnTo>
                  <a:lnTo>
                    <a:pt x="106" y="11"/>
                  </a:lnTo>
                  <a:lnTo>
                    <a:pt x="65" y="11"/>
                  </a:lnTo>
                  <a:close/>
                  <a:moveTo>
                    <a:pt x="13" y="11"/>
                  </a:moveTo>
                  <a:lnTo>
                    <a:pt x="13" y="57"/>
                  </a:lnTo>
                  <a:lnTo>
                    <a:pt x="54" y="57"/>
                  </a:lnTo>
                  <a:lnTo>
                    <a:pt x="54" y="11"/>
                  </a:lnTo>
                  <a:lnTo>
                    <a:pt x="13" y="11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10"/>
                  </a:lnTo>
                  <a:lnTo>
                    <a:pt x="116" y="116"/>
                  </a:lnTo>
                  <a:lnTo>
                    <a:pt x="114" y="119"/>
                  </a:lnTo>
                  <a:lnTo>
                    <a:pt x="109" y="121"/>
                  </a:lnTo>
                  <a:lnTo>
                    <a:pt x="106" y="123"/>
                  </a:lnTo>
                  <a:lnTo>
                    <a:pt x="82" y="123"/>
                  </a:lnTo>
                  <a:lnTo>
                    <a:pt x="81" y="110"/>
                  </a:lnTo>
                  <a:lnTo>
                    <a:pt x="102" y="112"/>
                  </a:lnTo>
                  <a:lnTo>
                    <a:pt x="104" y="110"/>
                  </a:lnTo>
                  <a:lnTo>
                    <a:pt x="106" y="110"/>
                  </a:lnTo>
                  <a:lnTo>
                    <a:pt x="106" y="107"/>
                  </a:lnTo>
                  <a:lnTo>
                    <a:pt x="106" y="68"/>
                  </a:lnTo>
                  <a:lnTo>
                    <a:pt x="13" y="68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4426" y="2139"/>
              <a:ext cx="86" cy="121"/>
            </a:xfrm>
            <a:custGeom>
              <a:avLst/>
              <a:gdLst>
                <a:gd name="T0" fmla="*/ 82 w 86"/>
                <a:gd name="T1" fmla="*/ 0 h 121"/>
                <a:gd name="T2" fmla="*/ 86 w 86"/>
                <a:gd name="T3" fmla="*/ 4 h 121"/>
                <a:gd name="T4" fmla="*/ 4 w 86"/>
                <a:gd name="T5" fmla="*/ 121 h 121"/>
                <a:gd name="T6" fmla="*/ 0 w 86"/>
                <a:gd name="T7" fmla="*/ 118 h 121"/>
                <a:gd name="T8" fmla="*/ 82 w 86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21">
                  <a:moveTo>
                    <a:pt x="82" y="0"/>
                  </a:moveTo>
                  <a:lnTo>
                    <a:pt x="86" y="4"/>
                  </a:lnTo>
                  <a:lnTo>
                    <a:pt x="4" y="121"/>
                  </a:lnTo>
                  <a:lnTo>
                    <a:pt x="0" y="11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Freeform 83"/>
            <p:cNvSpPr>
              <a:spLocks noEditPoints="1"/>
            </p:cNvSpPr>
            <p:nvPr/>
          </p:nvSpPr>
          <p:spPr bwMode="auto">
            <a:xfrm>
              <a:off x="4531" y="2139"/>
              <a:ext cx="86" cy="121"/>
            </a:xfrm>
            <a:custGeom>
              <a:avLst/>
              <a:gdLst>
                <a:gd name="T0" fmla="*/ 56 w 86"/>
                <a:gd name="T1" fmla="*/ 6 h 121"/>
                <a:gd name="T2" fmla="*/ 58 w 86"/>
                <a:gd name="T3" fmla="*/ 8 h 121"/>
                <a:gd name="T4" fmla="*/ 59 w 86"/>
                <a:gd name="T5" fmla="*/ 11 h 121"/>
                <a:gd name="T6" fmla="*/ 63 w 86"/>
                <a:gd name="T7" fmla="*/ 16 h 121"/>
                <a:gd name="T8" fmla="*/ 65 w 86"/>
                <a:gd name="T9" fmla="*/ 20 h 121"/>
                <a:gd name="T10" fmla="*/ 68 w 86"/>
                <a:gd name="T11" fmla="*/ 27 h 121"/>
                <a:gd name="T12" fmla="*/ 59 w 86"/>
                <a:gd name="T13" fmla="*/ 31 h 121"/>
                <a:gd name="T14" fmla="*/ 58 w 86"/>
                <a:gd name="T15" fmla="*/ 27 h 121"/>
                <a:gd name="T16" fmla="*/ 56 w 86"/>
                <a:gd name="T17" fmla="*/ 24 h 121"/>
                <a:gd name="T18" fmla="*/ 52 w 86"/>
                <a:gd name="T19" fmla="*/ 18 h 121"/>
                <a:gd name="T20" fmla="*/ 47 w 86"/>
                <a:gd name="T21" fmla="*/ 11 h 121"/>
                <a:gd name="T22" fmla="*/ 56 w 86"/>
                <a:gd name="T23" fmla="*/ 6 h 121"/>
                <a:gd name="T24" fmla="*/ 0 w 86"/>
                <a:gd name="T25" fmla="*/ 2 h 121"/>
                <a:gd name="T26" fmla="*/ 13 w 86"/>
                <a:gd name="T27" fmla="*/ 2 h 121"/>
                <a:gd name="T28" fmla="*/ 13 w 86"/>
                <a:gd name="T29" fmla="*/ 38 h 121"/>
                <a:gd name="T30" fmla="*/ 50 w 86"/>
                <a:gd name="T31" fmla="*/ 52 h 121"/>
                <a:gd name="T32" fmla="*/ 82 w 86"/>
                <a:gd name="T33" fmla="*/ 68 h 121"/>
                <a:gd name="T34" fmla="*/ 77 w 86"/>
                <a:gd name="T35" fmla="*/ 80 h 121"/>
                <a:gd name="T36" fmla="*/ 45 w 86"/>
                <a:gd name="T37" fmla="*/ 63 h 121"/>
                <a:gd name="T38" fmla="*/ 13 w 86"/>
                <a:gd name="T39" fmla="*/ 50 h 121"/>
                <a:gd name="T40" fmla="*/ 13 w 86"/>
                <a:gd name="T41" fmla="*/ 121 h 121"/>
                <a:gd name="T42" fmla="*/ 0 w 86"/>
                <a:gd name="T43" fmla="*/ 121 h 121"/>
                <a:gd name="T44" fmla="*/ 0 w 86"/>
                <a:gd name="T45" fmla="*/ 2 h 121"/>
                <a:gd name="T46" fmla="*/ 74 w 86"/>
                <a:gd name="T47" fmla="*/ 0 h 121"/>
                <a:gd name="T48" fmla="*/ 79 w 86"/>
                <a:gd name="T49" fmla="*/ 8 h 121"/>
                <a:gd name="T50" fmla="*/ 82 w 86"/>
                <a:gd name="T51" fmla="*/ 13 h 121"/>
                <a:gd name="T52" fmla="*/ 86 w 86"/>
                <a:gd name="T53" fmla="*/ 18 h 121"/>
                <a:gd name="T54" fmla="*/ 77 w 86"/>
                <a:gd name="T55" fmla="*/ 24 h 121"/>
                <a:gd name="T56" fmla="*/ 74 w 86"/>
                <a:gd name="T57" fmla="*/ 18 h 121"/>
                <a:gd name="T58" fmla="*/ 70 w 86"/>
                <a:gd name="T59" fmla="*/ 11 h 121"/>
                <a:gd name="T60" fmla="*/ 66 w 86"/>
                <a:gd name="T61" fmla="*/ 4 h 121"/>
                <a:gd name="T62" fmla="*/ 74 w 86"/>
                <a:gd name="T6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6" h="121">
                  <a:moveTo>
                    <a:pt x="56" y="6"/>
                  </a:moveTo>
                  <a:lnTo>
                    <a:pt x="58" y="8"/>
                  </a:lnTo>
                  <a:lnTo>
                    <a:pt x="59" y="11"/>
                  </a:lnTo>
                  <a:lnTo>
                    <a:pt x="63" y="16"/>
                  </a:lnTo>
                  <a:lnTo>
                    <a:pt x="65" y="20"/>
                  </a:lnTo>
                  <a:lnTo>
                    <a:pt x="68" y="27"/>
                  </a:lnTo>
                  <a:lnTo>
                    <a:pt x="59" y="31"/>
                  </a:lnTo>
                  <a:lnTo>
                    <a:pt x="58" y="27"/>
                  </a:lnTo>
                  <a:lnTo>
                    <a:pt x="56" y="24"/>
                  </a:lnTo>
                  <a:lnTo>
                    <a:pt x="52" y="18"/>
                  </a:lnTo>
                  <a:lnTo>
                    <a:pt x="47" y="11"/>
                  </a:lnTo>
                  <a:lnTo>
                    <a:pt x="56" y="6"/>
                  </a:lnTo>
                  <a:close/>
                  <a:moveTo>
                    <a:pt x="0" y="2"/>
                  </a:moveTo>
                  <a:lnTo>
                    <a:pt x="13" y="2"/>
                  </a:lnTo>
                  <a:lnTo>
                    <a:pt x="13" y="38"/>
                  </a:lnTo>
                  <a:lnTo>
                    <a:pt x="50" y="52"/>
                  </a:lnTo>
                  <a:lnTo>
                    <a:pt x="82" y="68"/>
                  </a:lnTo>
                  <a:lnTo>
                    <a:pt x="77" y="80"/>
                  </a:lnTo>
                  <a:lnTo>
                    <a:pt x="45" y="63"/>
                  </a:lnTo>
                  <a:lnTo>
                    <a:pt x="13" y="50"/>
                  </a:lnTo>
                  <a:lnTo>
                    <a:pt x="13" y="121"/>
                  </a:lnTo>
                  <a:lnTo>
                    <a:pt x="0" y="121"/>
                  </a:lnTo>
                  <a:lnTo>
                    <a:pt x="0" y="2"/>
                  </a:lnTo>
                  <a:close/>
                  <a:moveTo>
                    <a:pt x="74" y="0"/>
                  </a:moveTo>
                  <a:lnTo>
                    <a:pt x="79" y="8"/>
                  </a:lnTo>
                  <a:lnTo>
                    <a:pt x="82" y="13"/>
                  </a:lnTo>
                  <a:lnTo>
                    <a:pt x="86" y="18"/>
                  </a:lnTo>
                  <a:lnTo>
                    <a:pt x="77" y="24"/>
                  </a:lnTo>
                  <a:lnTo>
                    <a:pt x="74" y="18"/>
                  </a:lnTo>
                  <a:lnTo>
                    <a:pt x="70" y="11"/>
                  </a:lnTo>
                  <a:lnTo>
                    <a:pt x="66" y="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Freeform 84"/>
            <p:cNvSpPr>
              <a:spLocks noEditPoints="1"/>
            </p:cNvSpPr>
            <p:nvPr/>
          </p:nvSpPr>
          <p:spPr bwMode="auto">
            <a:xfrm>
              <a:off x="4622" y="2141"/>
              <a:ext cx="127" cy="119"/>
            </a:xfrm>
            <a:custGeom>
              <a:avLst/>
              <a:gdLst>
                <a:gd name="T0" fmla="*/ 24 w 127"/>
                <a:gd name="T1" fmla="*/ 6 h 119"/>
                <a:gd name="T2" fmla="*/ 36 w 127"/>
                <a:gd name="T3" fmla="*/ 6 h 119"/>
                <a:gd name="T4" fmla="*/ 36 w 127"/>
                <a:gd name="T5" fmla="*/ 41 h 119"/>
                <a:gd name="T6" fmla="*/ 34 w 127"/>
                <a:gd name="T7" fmla="*/ 66 h 119"/>
                <a:gd name="T8" fmla="*/ 29 w 127"/>
                <a:gd name="T9" fmla="*/ 89 h 119"/>
                <a:gd name="T10" fmla="*/ 22 w 127"/>
                <a:gd name="T11" fmla="*/ 103 h 119"/>
                <a:gd name="T12" fmla="*/ 15 w 127"/>
                <a:gd name="T13" fmla="*/ 112 h 119"/>
                <a:gd name="T14" fmla="*/ 9 w 127"/>
                <a:gd name="T15" fmla="*/ 119 h 119"/>
                <a:gd name="T16" fmla="*/ 0 w 127"/>
                <a:gd name="T17" fmla="*/ 110 h 119"/>
                <a:gd name="T18" fmla="*/ 6 w 127"/>
                <a:gd name="T19" fmla="*/ 103 h 119"/>
                <a:gd name="T20" fmla="*/ 13 w 127"/>
                <a:gd name="T21" fmla="*/ 93 h 119"/>
                <a:gd name="T22" fmla="*/ 20 w 127"/>
                <a:gd name="T23" fmla="*/ 78 h 119"/>
                <a:gd name="T24" fmla="*/ 22 w 127"/>
                <a:gd name="T25" fmla="*/ 68 h 119"/>
                <a:gd name="T26" fmla="*/ 24 w 127"/>
                <a:gd name="T27" fmla="*/ 55 h 119"/>
                <a:gd name="T28" fmla="*/ 24 w 127"/>
                <a:gd name="T29" fmla="*/ 43 h 119"/>
                <a:gd name="T30" fmla="*/ 24 w 127"/>
                <a:gd name="T31" fmla="*/ 6 h 119"/>
                <a:gd name="T32" fmla="*/ 61 w 127"/>
                <a:gd name="T33" fmla="*/ 0 h 119"/>
                <a:gd name="T34" fmla="*/ 73 w 127"/>
                <a:gd name="T35" fmla="*/ 0 h 119"/>
                <a:gd name="T36" fmla="*/ 73 w 127"/>
                <a:gd name="T37" fmla="*/ 102 h 119"/>
                <a:gd name="T38" fmla="*/ 90 w 127"/>
                <a:gd name="T39" fmla="*/ 94 h 119"/>
                <a:gd name="T40" fmla="*/ 102 w 127"/>
                <a:gd name="T41" fmla="*/ 84 h 119"/>
                <a:gd name="T42" fmla="*/ 111 w 127"/>
                <a:gd name="T43" fmla="*/ 66 h 119"/>
                <a:gd name="T44" fmla="*/ 116 w 127"/>
                <a:gd name="T45" fmla="*/ 46 h 119"/>
                <a:gd name="T46" fmla="*/ 127 w 127"/>
                <a:gd name="T47" fmla="*/ 52 h 119"/>
                <a:gd name="T48" fmla="*/ 120 w 127"/>
                <a:gd name="T49" fmla="*/ 77 h 119"/>
                <a:gd name="T50" fmla="*/ 109 w 127"/>
                <a:gd name="T51" fmla="*/ 93 h 119"/>
                <a:gd name="T52" fmla="*/ 95 w 127"/>
                <a:gd name="T53" fmla="*/ 105 h 119"/>
                <a:gd name="T54" fmla="*/ 82 w 127"/>
                <a:gd name="T55" fmla="*/ 110 h 119"/>
                <a:gd name="T56" fmla="*/ 70 w 127"/>
                <a:gd name="T57" fmla="*/ 114 h 119"/>
                <a:gd name="T58" fmla="*/ 61 w 127"/>
                <a:gd name="T59" fmla="*/ 116 h 119"/>
                <a:gd name="T60" fmla="*/ 61 w 127"/>
                <a:gd name="T6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7" h="119">
                  <a:moveTo>
                    <a:pt x="24" y="6"/>
                  </a:moveTo>
                  <a:lnTo>
                    <a:pt x="36" y="6"/>
                  </a:lnTo>
                  <a:lnTo>
                    <a:pt x="36" y="41"/>
                  </a:lnTo>
                  <a:lnTo>
                    <a:pt x="34" y="66"/>
                  </a:lnTo>
                  <a:lnTo>
                    <a:pt x="29" y="89"/>
                  </a:lnTo>
                  <a:lnTo>
                    <a:pt x="22" y="103"/>
                  </a:lnTo>
                  <a:lnTo>
                    <a:pt x="15" y="112"/>
                  </a:lnTo>
                  <a:lnTo>
                    <a:pt x="9" y="119"/>
                  </a:lnTo>
                  <a:lnTo>
                    <a:pt x="0" y="110"/>
                  </a:lnTo>
                  <a:lnTo>
                    <a:pt x="6" y="103"/>
                  </a:lnTo>
                  <a:lnTo>
                    <a:pt x="13" y="93"/>
                  </a:lnTo>
                  <a:lnTo>
                    <a:pt x="20" y="78"/>
                  </a:lnTo>
                  <a:lnTo>
                    <a:pt x="22" y="68"/>
                  </a:lnTo>
                  <a:lnTo>
                    <a:pt x="24" y="55"/>
                  </a:lnTo>
                  <a:lnTo>
                    <a:pt x="24" y="43"/>
                  </a:lnTo>
                  <a:lnTo>
                    <a:pt x="24" y="6"/>
                  </a:lnTo>
                  <a:close/>
                  <a:moveTo>
                    <a:pt x="61" y="0"/>
                  </a:moveTo>
                  <a:lnTo>
                    <a:pt x="73" y="0"/>
                  </a:lnTo>
                  <a:lnTo>
                    <a:pt x="73" y="102"/>
                  </a:lnTo>
                  <a:lnTo>
                    <a:pt x="90" y="94"/>
                  </a:lnTo>
                  <a:lnTo>
                    <a:pt x="102" y="84"/>
                  </a:lnTo>
                  <a:lnTo>
                    <a:pt x="111" y="66"/>
                  </a:lnTo>
                  <a:lnTo>
                    <a:pt x="116" y="46"/>
                  </a:lnTo>
                  <a:lnTo>
                    <a:pt x="127" y="52"/>
                  </a:lnTo>
                  <a:lnTo>
                    <a:pt x="120" y="77"/>
                  </a:lnTo>
                  <a:lnTo>
                    <a:pt x="109" y="93"/>
                  </a:lnTo>
                  <a:lnTo>
                    <a:pt x="95" y="105"/>
                  </a:lnTo>
                  <a:lnTo>
                    <a:pt x="82" y="110"/>
                  </a:lnTo>
                  <a:lnTo>
                    <a:pt x="70" y="114"/>
                  </a:lnTo>
                  <a:lnTo>
                    <a:pt x="61" y="116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Freeform 85"/>
            <p:cNvSpPr>
              <a:spLocks noEditPoints="1"/>
            </p:cNvSpPr>
            <p:nvPr/>
          </p:nvSpPr>
          <p:spPr bwMode="auto">
            <a:xfrm>
              <a:off x="4765" y="2143"/>
              <a:ext cx="107" cy="114"/>
            </a:xfrm>
            <a:custGeom>
              <a:avLst/>
              <a:gdLst>
                <a:gd name="T0" fmla="*/ 43 w 107"/>
                <a:gd name="T1" fmla="*/ 57 h 114"/>
                <a:gd name="T2" fmla="*/ 53 w 107"/>
                <a:gd name="T3" fmla="*/ 60 h 114"/>
                <a:gd name="T4" fmla="*/ 52 w 107"/>
                <a:gd name="T5" fmla="*/ 64 h 114"/>
                <a:gd name="T6" fmla="*/ 48 w 107"/>
                <a:gd name="T7" fmla="*/ 68 h 114"/>
                <a:gd name="T8" fmla="*/ 48 w 107"/>
                <a:gd name="T9" fmla="*/ 73 h 114"/>
                <a:gd name="T10" fmla="*/ 46 w 107"/>
                <a:gd name="T11" fmla="*/ 78 h 114"/>
                <a:gd name="T12" fmla="*/ 50 w 107"/>
                <a:gd name="T13" fmla="*/ 89 h 114"/>
                <a:gd name="T14" fmla="*/ 59 w 107"/>
                <a:gd name="T15" fmla="*/ 92 h 114"/>
                <a:gd name="T16" fmla="*/ 77 w 107"/>
                <a:gd name="T17" fmla="*/ 94 h 114"/>
                <a:gd name="T18" fmla="*/ 91 w 107"/>
                <a:gd name="T19" fmla="*/ 94 h 114"/>
                <a:gd name="T20" fmla="*/ 107 w 107"/>
                <a:gd name="T21" fmla="*/ 92 h 114"/>
                <a:gd name="T22" fmla="*/ 107 w 107"/>
                <a:gd name="T23" fmla="*/ 105 h 114"/>
                <a:gd name="T24" fmla="*/ 103 w 107"/>
                <a:gd name="T25" fmla="*/ 107 h 114"/>
                <a:gd name="T26" fmla="*/ 98 w 107"/>
                <a:gd name="T27" fmla="*/ 107 h 114"/>
                <a:gd name="T28" fmla="*/ 91 w 107"/>
                <a:gd name="T29" fmla="*/ 107 h 114"/>
                <a:gd name="T30" fmla="*/ 82 w 107"/>
                <a:gd name="T31" fmla="*/ 107 h 114"/>
                <a:gd name="T32" fmla="*/ 71 w 107"/>
                <a:gd name="T33" fmla="*/ 107 h 114"/>
                <a:gd name="T34" fmla="*/ 59 w 107"/>
                <a:gd name="T35" fmla="*/ 105 h 114"/>
                <a:gd name="T36" fmla="*/ 46 w 107"/>
                <a:gd name="T37" fmla="*/ 101 h 114"/>
                <a:gd name="T38" fmla="*/ 37 w 107"/>
                <a:gd name="T39" fmla="*/ 92 h 114"/>
                <a:gd name="T40" fmla="*/ 34 w 107"/>
                <a:gd name="T41" fmla="*/ 80 h 114"/>
                <a:gd name="T42" fmla="*/ 36 w 107"/>
                <a:gd name="T43" fmla="*/ 73 h 114"/>
                <a:gd name="T44" fmla="*/ 37 w 107"/>
                <a:gd name="T45" fmla="*/ 66 h 114"/>
                <a:gd name="T46" fmla="*/ 39 w 107"/>
                <a:gd name="T47" fmla="*/ 60 h 114"/>
                <a:gd name="T48" fmla="*/ 43 w 107"/>
                <a:gd name="T49" fmla="*/ 57 h 114"/>
                <a:gd name="T50" fmla="*/ 39 w 107"/>
                <a:gd name="T51" fmla="*/ 11 h 114"/>
                <a:gd name="T52" fmla="*/ 105 w 107"/>
                <a:gd name="T53" fmla="*/ 11 h 114"/>
                <a:gd name="T54" fmla="*/ 105 w 107"/>
                <a:gd name="T55" fmla="*/ 21 h 114"/>
                <a:gd name="T56" fmla="*/ 39 w 107"/>
                <a:gd name="T57" fmla="*/ 21 h 114"/>
                <a:gd name="T58" fmla="*/ 39 w 107"/>
                <a:gd name="T59" fmla="*/ 11 h 114"/>
                <a:gd name="T60" fmla="*/ 5 w 107"/>
                <a:gd name="T61" fmla="*/ 0 h 114"/>
                <a:gd name="T62" fmla="*/ 18 w 107"/>
                <a:gd name="T63" fmla="*/ 2 h 114"/>
                <a:gd name="T64" fmla="*/ 14 w 107"/>
                <a:gd name="T65" fmla="*/ 32 h 114"/>
                <a:gd name="T66" fmla="*/ 12 w 107"/>
                <a:gd name="T67" fmla="*/ 62 h 114"/>
                <a:gd name="T68" fmla="*/ 12 w 107"/>
                <a:gd name="T69" fmla="*/ 89 h 114"/>
                <a:gd name="T70" fmla="*/ 18 w 107"/>
                <a:gd name="T71" fmla="*/ 114 h 114"/>
                <a:gd name="T72" fmla="*/ 5 w 107"/>
                <a:gd name="T73" fmla="*/ 114 h 114"/>
                <a:gd name="T74" fmla="*/ 4 w 107"/>
                <a:gd name="T75" fmla="*/ 107 h 114"/>
                <a:gd name="T76" fmla="*/ 2 w 107"/>
                <a:gd name="T77" fmla="*/ 98 h 114"/>
                <a:gd name="T78" fmla="*/ 0 w 107"/>
                <a:gd name="T79" fmla="*/ 84 h 114"/>
                <a:gd name="T80" fmla="*/ 0 w 107"/>
                <a:gd name="T81" fmla="*/ 64 h 114"/>
                <a:gd name="T82" fmla="*/ 2 w 107"/>
                <a:gd name="T83" fmla="*/ 34 h 114"/>
                <a:gd name="T84" fmla="*/ 4 w 107"/>
                <a:gd name="T85" fmla="*/ 12 h 114"/>
                <a:gd name="T86" fmla="*/ 5 w 107"/>
                <a:gd name="T8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7" h="114">
                  <a:moveTo>
                    <a:pt x="43" y="57"/>
                  </a:moveTo>
                  <a:lnTo>
                    <a:pt x="53" y="60"/>
                  </a:lnTo>
                  <a:lnTo>
                    <a:pt x="52" y="64"/>
                  </a:lnTo>
                  <a:lnTo>
                    <a:pt x="48" y="68"/>
                  </a:lnTo>
                  <a:lnTo>
                    <a:pt x="48" y="73"/>
                  </a:lnTo>
                  <a:lnTo>
                    <a:pt x="46" y="78"/>
                  </a:lnTo>
                  <a:lnTo>
                    <a:pt x="50" y="89"/>
                  </a:lnTo>
                  <a:lnTo>
                    <a:pt x="59" y="92"/>
                  </a:lnTo>
                  <a:lnTo>
                    <a:pt x="77" y="94"/>
                  </a:lnTo>
                  <a:lnTo>
                    <a:pt x="91" y="94"/>
                  </a:lnTo>
                  <a:lnTo>
                    <a:pt x="107" y="92"/>
                  </a:lnTo>
                  <a:lnTo>
                    <a:pt x="107" y="105"/>
                  </a:lnTo>
                  <a:lnTo>
                    <a:pt x="103" y="107"/>
                  </a:lnTo>
                  <a:lnTo>
                    <a:pt x="98" y="107"/>
                  </a:lnTo>
                  <a:lnTo>
                    <a:pt x="91" y="107"/>
                  </a:lnTo>
                  <a:lnTo>
                    <a:pt x="82" y="107"/>
                  </a:lnTo>
                  <a:lnTo>
                    <a:pt x="71" y="107"/>
                  </a:lnTo>
                  <a:lnTo>
                    <a:pt x="59" y="105"/>
                  </a:lnTo>
                  <a:lnTo>
                    <a:pt x="46" y="101"/>
                  </a:lnTo>
                  <a:lnTo>
                    <a:pt x="37" y="92"/>
                  </a:lnTo>
                  <a:lnTo>
                    <a:pt x="34" y="80"/>
                  </a:lnTo>
                  <a:lnTo>
                    <a:pt x="36" y="73"/>
                  </a:lnTo>
                  <a:lnTo>
                    <a:pt x="37" y="66"/>
                  </a:lnTo>
                  <a:lnTo>
                    <a:pt x="39" y="60"/>
                  </a:lnTo>
                  <a:lnTo>
                    <a:pt x="43" y="57"/>
                  </a:lnTo>
                  <a:close/>
                  <a:moveTo>
                    <a:pt x="39" y="11"/>
                  </a:moveTo>
                  <a:lnTo>
                    <a:pt x="105" y="11"/>
                  </a:lnTo>
                  <a:lnTo>
                    <a:pt x="105" y="21"/>
                  </a:lnTo>
                  <a:lnTo>
                    <a:pt x="39" y="21"/>
                  </a:lnTo>
                  <a:lnTo>
                    <a:pt x="39" y="11"/>
                  </a:lnTo>
                  <a:close/>
                  <a:moveTo>
                    <a:pt x="5" y="0"/>
                  </a:moveTo>
                  <a:lnTo>
                    <a:pt x="18" y="2"/>
                  </a:lnTo>
                  <a:lnTo>
                    <a:pt x="14" y="32"/>
                  </a:lnTo>
                  <a:lnTo>
                    <a:pt x="12" y="62"/>
                  </a:lnTo>
                  <a:lnTo>
                    <a:pt x="12" y="89"/>
                  </a:lnTo>
                  <a:lnTo>
                    <a:pt x="18" y="114"/>
                  </a:lnTo>
                  <a:lnTo>
                    <a:pt x="5" y="114"/>
                  </a:lnTo>
                  <a:lnTo>
                    <a:pt x="4" y="107"/>
                  </a:lnTo>
                  <a:lnTo>
                    <a:pt x="2" y="98"/>
                  </a:lnTo>
                  <a:lnTo>
                    <a:pt x="0" y="84"/>
                  </a:lnTo>
                  <a:lnTo>
                    <a:pt x="0" y="64"/>
                  </a:lnTo>
                  <a:lnTo>
                    <a:pt x="2" y="34"/>
                  </a:lnTo>
                  <a:lnTo>
                    <a:pt x="4" y="1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4886" y="2138"/>
              <a:ext cx="125" cy="126"/>
            </a:xfrm>
            <a:custGeom>
              <a:avLst/>
              <a:gdLst>
                <a:gd name="T0" fmla="*/ 39 w 125"/>
                <a:gd name="T1" fmla="*/ 81 h 126"/>
                <a:gd name="T2" fmla="*/ 50 w 125"/>
                <a:gd name="T3" fmla="*/ 92 h 126"/>
                <a:gd name="T4" fmla="*/ 59 w 125"/>
                <a:gd name="T5" fmla="*/ 97 h 126"/>
                <a:gd name="T6" fmla="*/ 72 w 125"/>
                <a:gd name="T7" fmla="*/ 94 h 126"/>
                <a:gd name="T8" fmla="*/ 84 w 125"/>
                <a:gd name="T9" fmla="*/ 83 h 126"/>
                <a:gd name="T10" fmla="*/ 41 w 125"/>
                <a:gd name="T11" fmla="*/ 80 h 126"/>
                <a:gd name="T12" fmla="*/ 57 w 125"/>
                <a:gd name="T13" fmla="*/ 62 h 126"/>
                <a:gd name="T14" fmla="*/ 54 w 125"/>
                <a:gd name="T15" fmla="*/ 67 h 126"/>
                <a:gd name="T16" fmla="*/ 104 w 125"/>
                <a:gd name="T17" fmla="*/ 69 h 126"/>
                <a:gd name="T18" fmla="*/ 98 w 125"/>
                <a:gd name="T19" fmla="*/ 85 h 126"/>
                <a:gd name="T20" fmla="*/ 75 w 125"/>
                <a:gd name="T21" fmla="*/ 105 h 126"/>
                <a:gd name="T22" fmla="*/ 125 w 125"/>
                <a:gd name="T23" fmla="*/ 115 h 126"/>
                <a:gd name="T24" fmla="*/ 96 w 125"/>
                <a:gd name="T25" fmla="*/ 122 h 126"/>
                <a:gd name="T26" fmla="*/ 66 w 125"/>
                <a:gd name="T27" fmla="*/ 112 h 126"/>
                <a:gd name="T28" fmla="*/ 48 w 125"/>
                <a:gd name="T29" fmla="*/ 115 h 126"/>
                <a:gd name="T30" fmla="*/ 4 w 125"/>
                <a:gd name="T31" fmla="*/ 126 h 126"/>
                <a:gd name="T32" fmla="*/ 29 w 125"/>
                <a:gd name="T33" fmla="*/ 110 h 126"/>
                <a:gd name="T34" fmla="*/ 45 w 125"/>
                <a:gd name="T35" fmla="*/ 99 h 126"/>
                <a:gd name="T36" fmla="*/ 31 w 125"/>
                <a:gd name="T37" fmla="*/ 87 h 126"/>
                <a:gd name="T38" fmla="*/ 13 w 125"/>
                <a:gd name="T39" fmla="*/ 96 h 126"/>
                <a:gd name="T40" fmla="*/ 0 w 125"/>
                <a:gd name="T41" fmla="*/ 89 h 126"/>
                <a:gd name="T42" fmla="*/ 32 w 125"/>
                <a:gd name="T43" fmla="*/ 73 h 126"/>
                <a:gd name="T44" fmla="*/ 47 w 125"/>
                <a:gd name="T45" fmla="*/ 58 h 126"/>
                <a:gd name="T46" fmla="*/ 32 w 125"/>
                <a:gd name="T47" fmla="*/ 30 h 126"/>
                <a:gd name="T48" fmla="*/ 20 w 125"/>
                <a:gd name="T49" fmla="*/ 48 h 126"/>
                <a:gd name="T50" fmla="*/ 7 w 125"/>
                <a:gd name="T51" fmla="*/ 58 h 126"/>
                <a:gd name="T52" fmla="*/ 6 w 125"/>
                <a:gd name="T53" fmla="*/ 46 h 126"/>
                <a:gd name="T54" fmla="*/ 16 w 125"/>
                <a:gd name="T55" fmla="*/ 33 h 126"/>
                <a:gd name="T56" fmla="*/ 98 w 125"/>
                <a:gd name="T57" fmla="*/ 26 h 126"/>
                <a:gd name="T58" fmla="*/ 109 w 125"/>
                <a:gd name="T59" fmla="*/ 39 h 126"/>
                <a:gd name="T60" fmla="*/ 125 w 125"/>
                <a:gd name="T61" fmla="*/ 51 h 126"/>
                <a:gd name="T62" fmla="*/ 109 w 125"/>
                <a:gd name="T63" fmla="*/ 53 h 126"/>
                <a:gd name="T64" fmla="*/ 95 w 125"/>
                <a:gd name="T65" fmla="*/ 39 h 126"/>
                <a:gd name="T66" fmla="*/ 98 w 125"/>
                <a:gd name="T67" fmla="*/ 26 h 126"/>
                <a:gd name="T68" fmla="*/ 68 w 125"/>
                <a:gd name="T69" fmla="*/ 0 h 126"/>
                <a:gd name="T70" fmla="*/ 125 w 125"/>
                <a:gd name="T71" fmla="*/ 10 h 126"/>
                <a:gd name="T72" fmla="*/ 84 w 125"/>
                <a:gd name="T73" fmla="*/ 21 h 126"/>
                <a:gd name="T74" fmla="*/ 84 w 125"/>
                <a:gd name="T75" fmla="*/ 57 h 126"/>
                <a:gd name="T76" fmla="*/ 79 w 125"/>
                <a:gd name="T77" fmla="*/ 60 h 126"/>
                <a:gd name="T78" fmla="*/ 61 w 125"/>
                <a:gd name="T79" fmla="*/ 60 h 126"/>
                <a:gd name="T80" fmla="*/ 70 w 125"/>
                <a:gd name="T81" fmla="*/ 49 h 126"/>
                <a:gd name="T82" fmla="*/ 73 w 125"/>
                <a:gd name="T83" fmla="*/ 48 h 126"/>
                <a:gd name="T84" fmla="*/ 73 w 125"/>
                <a:gd name="T85" fmla="*/ 21 h 126"/>
                <a:gd name="T86" fmla="*/ 52 w 125"/>
                <a:gd name="T87" fmla="*/ 32 h 126"/>
                <a:gd name="T88" fmla="*/ 39 w 125"/>
                <a:gd name="T89" fmla="*/ 57 h 126"/>
                <a:gd name="T90" fmla="*/ 20 w 125"/>
                <a:gd name="T91" fmla="*/ 58 h 126"/>
                <a:gd name="T92" fmla="*/ 39 w 125"/>
                <a:gd name="T93" fmla="*/ 35 h 126"/>
                <a:gd name="T94" fmla="*/ 0 w 125"/>
                <a:gd name="T95" fmla="*/ 21 h 126"/>
                <a:gd name="T96" fmla="*/ 57 w 125"/>
                <a:gd name="T97" fmla="*/ 1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5" h="126">
                  <a:moveTo>
                    <a:pt x="41" y="80"/>
                  </a:moveTo>
                  <a:lnTo>
                    <a:pt x="39" y="81"/>
                  </a:lnTo>
                  <a:lnTo>
                    <a:pt x="45" y="87"/>
                  </a:lnTo>
                  <a:lnTo>
                    <a:pt x="50" y="92"/>
                  </a:lnTo>
                  <a:lnTo>
                    <a:pt x="55" y="96"/>
                  </a:lnTo>
                  <a:lnTo>
                    <a:pt x="59" y="97"/>
                  </a:lnTo>
                  <a:lnTo>
                    <a:pt x="63" y="99"/>
                  </a:lnTo>
                  <a:lnTo>
                    <a:pt x="72" y="94"/>
                  </a:lnTo>
                  <a:lnTo>
                    <a:pt x="79" y="89"/>
                  </a:lnTo>
                  <a:lnTo>
                    <a:pt x="84" y="83"/>
                  </a:lnTo>
                  <a:lnTo>
                    <a:pt x="89" y="80"/>
                  </a:lnTo>
                  <a:lnTo>
                    <a:pt x="41" y="80"/>
                  </a:lnTo>
                  <a:close/>
                  <a:moveTo>
                    <a:pt x="47" y="58"/>
                  </a:moveTo>
                  <a:lnTo>
                    <a:pt x="57" y="62"/>
                  </a:lnTo>
                  <a:lnTo>
                    <a:pt x="55" y="64"/>
                  </a:lnTo>
                  <a:lnTo>
                    <a:pt x="54" y="67"/>
                  </a:lnTo>
                  <a:lnTo>
                    <a:pt x="52" y="69"/>
                  </a:lnTo>
                  <a:lnTo>
                    <a:pt x="104" y="69"/>
                  </a:lnTo>
                  <a:lnTo>
                    <a:pt x="104" y="78"/>
                  </a:lnTo>
                  <a:lnTo>
                    <a:pt x="98" y="85"/>
                  </a:lnTo>
                  <a:lnTo>
                    <a:pt x="89" y="94"/>
                  </a:lnTo>
                  <a:lnTo>
                    <a:pt x="75" y="105"/>
                  </a:lnTo>
                  <a:lnTo>
                    <a:pt x="102" y="112"/>
                  </a:lnTo>
                  <a:lnTo>
                    <a:pt x="125" y="115"/>
                  </a:lnTo>
                  <a:lnTo>
                    <a:pt x="121" y="126"/>
                  </a:lnTo>
                  <a:lnTo>
                    <a:pt x="96" y="122"/>
                  </a:lnTo>
                  <a:lnTo>
                    <a:pt x="77" y="117"/>
                  </a:lnTo>
                  <a:lnTo>
                    <a:pt x="66" y="112"/>
                  </a:lnTo>
                  <a:lnTo>
                    <a:pt x="61" y="110"/>
                  </a:lnTo>
                  <a:lnTo>
                    <a:pt x="48" y="115"/>
                  </a:lnTo>
                  <a:lnTo>
                    <a:pt x="31" y="121"/>
                  </a:lnTo>
                  <a:lnTo>
                    <a:pt x="4" y="126"/>
                  </a:lnTo>
                  <a:lnTo>
                    <a:pt x="0" y="115"/>
                  </a:lnTo>
                  <a:lnTo>
                    <a:pt x="29" y="110"/>
                  </a:lnTo>
                  <a:lnTo>
                    <a:pt x="50" y="105"/>
                  </a:lnTo>
                  <a:lnTo>
                    <a:pt x="45" y="99"/>
                  </a:lnTo>
                  <a:lnTo>
                    <a:pt x="38" y="94"/>
                  </a:lnTo>
                  <a:lnTo>
                    <a:pt x="31" y="87"/>
                  </a:lnTo>
                  <a:lnTo>
                    <a:pt x="22" y="92"/>
                  </a:lnTo>
                  <a:lnTo>
                    <a:pt x="13" y="96"/>
                  </a:lnTo>
                  <a:lnTo>
                    <a:pt x="7" y="97"/>
                  </a:lnTo>
                  <a:lnTo>
                    <a:pt x="0" y="89"/>
                  </a:lnTo>
                  <a:lnTo>
                    <a:pt x="20" y="80"/>
                  </a:lnTo>
                  <a:lnTo>
                    <a:pt x="32" y="73"/>
                  </a:lnTo>
                  <a:lnTo>
                    <a:pt x="41" y="64"/>
                  </a:lnTo>
                  <a:lnTo>
                    <a:pt x="47" y="58"/>
                  </a:lnTo>
                  <a:close/>
                  <a:moveTo>
                    <a:pt x="22" y="26"/>
                  </a:moveTo>
                  <a:lnTo>
                    <a:pt x="32" y="30"/>
                  </a:lnTo>
                  <a:lnTo>
                    <a:pt x="25" y="41"/>
                  </a:lnTo>
                  <a:lnTo>
                    <a:pt x="20" y="48"/>
                  </a:lnTo>
                  <a:lnTo>
                    <a:pt x="13" y="53"/>
                  </a:lnTo>
                  <a:lnTo>
                    <a:pt x="7" y="58"/>
                  </a:lnTo>
                  <a:lnTo>
                    <a:pt x="0" y="51"/>
                  </a:lnTo>
                  <a:lnTo>
                    <a:pt x="6" y="46"/>
                  </a:lnTo>
                  <a:lnTo>
                    <a:pt x="13" y="41"/>
                  </a:lnTo>
                  <a:lnTo>
                    <a:pt x="16" y="33"/>
                  </a:lnTo>
                  <a:lnTo>
                    <a:pt x="22" y="26"/>
                  </a:lnTo>
                  <a:close/>
                  <a:moveTo>
                    <a:pt x="98" y="26"/>
                  </a:moveTo>
                  <a:lnTo>
                    <a:pt x="104" y="33"/>
                  </a:lnTo>
                  <a:lnTo>
                    <a:pt x="109" y="39"/>
                  </a:lnTo>
                  <a:lnTo>
                    <a:pt x="116" y="46"/>
                  </a:lnTo>
                  <a:lnTo>
                    <a:pt x="125" y="51"/>
                  </a:lnTo>
                  <a:lnTo>
                    <a:pt x="118" y="60"/>
                  </a:lnTo>
                  <a:lnTo>
                    <a:pt x="109" y="53"/>
                  </a:lnTo>
                  <a:lnTo>
                    <a:pt x="102" y="46"/>
                  </a:lnTo>
                  <a:lnTo>
                    <a:pt x="95" y="39"/>
                  </a:lnTo>
                  <a:lnTo>
                    <a:pt x="91" y="32"/>
                  </a:lnTo>
                  <a:lnTo>
                    <a:pt x="98" y="26"/>
                  </a:lnTo>
                  <a:close/>
                  <a:moveTo>
                    <a:pt x="57" y="0"/>
                  </a:moveTo>
                  <a:lnTo>
                    <a:pt x="68" y="0"/>
                  </a:lnTo>
                  <a:lnTo>
                    <a:pt x="68" y="10"/>
                  </a:lnTo>
                  <a:lnTo>
                    <a:pt x="125" y="10"/>
                  </a:lnTo>
                  <a:lnTo>
                    <a:pt x="125" y="21"/>
                  </a:lnTo>
                  <a:lnTo>
                    <a:pt x="84" y="21"/>
                  </a:lnTo>
                  <a:lnTo>
                    <a:pt x="84" y="53"/>
                  </a:lnTo>
                  <a:lnTo>
                    <a:pt x="84" y="57"/>
                  </a:lnTo>
                  <a:lnTo>
                    <a:pt x="82" y="58"/>
                  </a:lnTo>
                  <a:lnTo>
                    <a:pt x="79" y="60"/>
                  </a:lnTo>
                  <a:lnTo>
                    <a:pt x="75" y="60"/>
                  </a:lnTo>
                  <a:lnTo>
                    <a:pt x="61" y="60"/>
                  </a:lnTo>
                  <a:lnTo>
                    <a:pt x="59" y="49"/>
                  </a:lnTo>
                  <a:lnTo>
                    <a:pt x="70" y="49"/>
                  </a:lnTo>
                  <a:lnTo>
                    <a:pt x="72" y="49"/>
                  </a:lnTo>
                  <a:lnTo>
                    <a:pt x="73" y="48"/>
                  </a:lnTo>
                  <a:lnTo>
                    <a:pt x="73" y="46"/>
                  </a:lnTo>
                  <a:lnTo>
                    <a:pt x="73" y="21"/>
                  </a:lnTo>
                  <a:lnTo>
                    <a:pt x="54" y="21"/>
                  </a:lnTo>
                  <a:lnTo>
                    <a:pt x="52" y="32"/>
                  </a:lnTo>
                  <a:lnTo>
                    <a:pt x="48" y="44"/>
                  </a:lnTo>
                  <a:lnTo>
                    <a:pt x="39" y="57"/>
                  </a:lnTo>
                  <a:lnTo>
                    <a:pt x="27" y="67"/>
                  </a:lnTo>
                  <a:lnTo>
                    <a:pt x="20" y="58"/>
                  </a:lnTo>
                  <a:lnTo>
                    <a:pt x="32" y="48"/>
                  </a:lnTo>
                  <a:lnTo>
                    <a:pt x="39" y="35"/>
                  </a:lnTo>
                  <a:lnTo>
                    <a:pt x="43" y="21"/>
                  </a:lnTo>
                  <a:lnTo>
                    <a:pt x="0" y="21"/>
                  </a:lnTo>
                  <a:lnTo>
                    <a:pt x="0" y="10"/>
                  </a:lnTo>
                  <a:lnTo>
                    <a:pt x="57" y="1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Freeform 87"/>
            <p:cNvSpPr>
              <a:spLocks noEditPoints="1"/>
            </p:cNvSpPr>
            <p:nvPr/>
          </p:nvSpPr>
          <p:spPr bwMode="auto">
            <a:xfrm>
              <a:off x="5022" y="2138"/>
              <a:ext cx="123" cy="126"/>
            </a:xfrm>
            <a:custGeom>
              <a:avLst/>
              <a:gdLst>
                <a:gd name="T0" fmla="*/ 41 w 123"/>
                <a:gd name="T1" fmla="*/ 74 h 126"/>
                <a:gd name="T2" fmla="*/ 59 w 123"/>
                <a:gd name="T3" fmla="*/ 62 h 126"/>
                <a:gd name="T4" fmla="*/ 14 w 123"/>
                <a:gd name="T5" fmla="*/ 62 h 126"/>
                <a:gd name="T6" fmla="*/ 32 w 123"/>
                <a:gd name="T7" fmla="*/ 74 h 126"/>
                <a:gd name="T8" fmla="*/ 14 w 123"/>
                <a:gd name="T9" fmla="*/ 62 h 126"/>
                <a:gd name="T10" fmla="*/ 41 w 123"/>
                <a:gd name="T11" fmla="*/ 55 h 126"/>
                <a:gd name="T12" fmla="*/ 59 w 123"/>
                <a:gd name="T13" fmla="*/ 44 h 126"/>
                <a:gd name="T14" fmla="*/ 14 w 123"/>
                <a:gd name="T15" fmla="*/ 44 h 126"/>
                <a:gd name="T16" fmla="*/ 32 w 123"/>
                <a:gd name="T17" fmla="*/ 55 h 126"/>
                <a:gd name="T18" fmla="*/ 14 w 123"/>
                <a:gd name="T19" fmla="*/ 44 h 126"/>
                <a:gd name="T20" fmla="*/ 67 w 123"/>
                <a:gd name="T21" fmla="*/ 7 h 126"/>
                <a:gd name="T22" fmla="*/ 59 w 123"/>
                <a:gd name="T23" fmla="*/ 9 h 126"/>
                <a:gd name="T24" fmla="*/ 41 w 123"/>
                <a:gd name="T25" fmla="*/ 12 h 126"/>
                <a:gd name="T26" fmla="*/ 73 w 123"/>
                <a:gd name="T27" fmla="*/ 21 h 126"/>
                <a:gd name="T28" fmla="*/ 41 w 123"/>
                <a:gd name="T29" fmla="*/ 30 h 126"/>
                <a:gd name="T30" fmla="*/ 69 w 123"/>
                <a:gd name="T31" fmla="*/ 37 h 126"/>
                <a:gd name="T32" fmla="*/ 41 w 123"/>
                <a:gd name="T33" fmla="*/ 81 h 126"/>
                <a:gd name="T34" fmla="*/ 71 w 123"/>
                <a:gd name="T35" fmla="*/ 90 h 126"/>
                <a:gd name="T36" fmla="*/ 41 w 123"/>
                <a:gd name="T37" fmla="*/ 99 h 126"/>
                <a:gd name="T38" fmla="*/ 71 w 123"/>
                <a:gd name="T39" fmla="*/ 105 h 126"/>
                <a:gd name="T40" fmla="*/ 80 w 123"/>
                <a:gd name="T41" fmla="*/ 92 h 126"/>
                <a:gd name="T42" fmla="*/ 87 w 123"/>
                <a:gd name="T43" fmla="*/ 57 h 126"/>
                <a:gd name="T44" fmla="*/ 75 w 123"/>
                <a:gd name="T45" fmla="*/ 37 h 126"/>
                <a:gd name="T46" fmla="*/ 87 w 123"/>
                <a:gd name="T47" fmla="*/ 26 h 126"/>
                <a:gd name="T48" fmla="*/ 98 w 123"/>
                <a:gd name="T49" fmla="*/ 0 h 126"/>
                <a:gd name="T50" fmla="*/ 123 w 123"/>
                <a:gd name="T51" fmla="*/ 26 h 126"/>
                <a:gd name="T52" fmla="*/ 123 w 123"/>
                <a:gd name="T53" fmla="*/ 67 h 126"/>
                <a:gd name="T54" fmla="*/ 121 w 123"/>
                <a:gd name="T55" fmla="*/ 106 h 126"/>
                <a:gd name="T56" fmla="*/ 117 w 123"/>
                <a:gd name="T57" fmla="*/ 119 h 126"/>
                <a:gd name="T58" fmla="*/ 110 w 123"/>
                <a:gd name="T59" fmla="*/ 124 h 126"/>
                <a:gd name="T60" fmla="*/ 91 w 123"/>
                <a:gd name="T61" fmla="*/ 126 h 126"/>
                <a:gd name="T62" fmla="*/ 101 w 123"/>
                <a:gd name="T63" fmla="*/ 115 h 126"/>
                <a:gd name="T64" fmla="*/ 107 w 123"/>
                <a:gd name="T65" fmla="*/ 113 h 126"/>
                <a:gd name="T66" fmla="*/ 108 w 123"/>
                <a:gd name="T67" fmla="*/ 106 h 126"/>
                <a:gd name="T68" fmla="*/ 112 w 123"/>
                <a:gd name="T69" fmla="*/ 60 h 126"/>
                <a:gd name="T70" fmla="*/ 98 w 123"/>
                <a:gd name="T71" fmla="*/ 37 h 126"/>
                <a:gd name="T72" fmla="*/ 96 w 123"/>
                <a:gd name="T73" fmla="*/ 69 h 126"/>
                <a:gd name="T74" fmla="*/ 87 w 123"/>
                <a:gd name="T75" fmla="*/ 106 h 126"/>
                <a:gd name="T76" fmla="*/ 75 w 123"/>
                <a:gd name="T77" fmla="*/ 126 h 126"/>
                <a:gd name="T78" fmla="*/ 66 w 123"/>
                <a:gd name="T79" fmla="*/ 117 h 126"/>
                <a:gd name="T80" fmla="*/ 48 w 123"/>
                <a:gd name="T81" fmla="*/ 117 h 126"/>
                <a:gd name="T82" fmla="*/ 1 w 123"/>
                <a:gd name="T83" fmla="*/ 122 h 126"/>
                <a:gd name="T84" fmla="*/ 10 w 123"/>
                <a:gd name="T85" fmla="*/ 112 h 126"/>
                <a:gd name="T86" fmla="*/ 32 w 123"/>
                <a:gd name="T87" fmla="*/ 99 h 126"/>
                <a:gd name="T88" fmla="*/ 3 w 123"/>
                <a:gd name="T89" fmla="*/ 90 h 126"/>
                <a:gd name="T90" fmla="*/ 32 w 123"/>
                <a:gd name="T91" fmla="*/ 81 h 126"/>
                <a:gd name="T92" fmla="*/ 3 w 123"/>
                <a:gd name="T93" fmla="*/ 37 h 126"/>
                <a:gd name="T94" fmla="*/ 32 w 123"/>
                <a:gd name="T95" fmla="*/ 30 h 126"/>
                <a:gd name="T96" fmla="*/ 0 w 123"/>
                <a:gd name="T97" fmla="*/ 21 h 126"/>
                <a:gd name="T98" fmla="*/ 32 w 123"/>
                <a:gd name="T99" fmla="*/ 12 h 126"/>
                <a:gd name="T100" fmla="*/ 16 w 123"/>
                <a:gd name="T101" fmla="*/ 14 h 126"/>
                <a:gd name="T102" fmla="*/ 7 w 123"/>
                <a:gd name="T103" fmla="*/ 14 h 126"/>
                <a:gd name="T104" fmla="*/ 1 w 123"/>
                <a:gd name="T105" fmla="*/ 5 h 126"/>
                <a:gd name="T106" fmla="*/ 44 w 123"/>
                <a:gd name="T107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3" h="126">
                  <a:moveTo>
                    <a:pt x="41" y="62"/>
                  </a:moveTo>
                  <a:lnTo>
                    <a:pt x="41" y="74"/>
                  </a:lnTo>
                  <a:lnTo>
                    <a:pt x="59" y="74"/>
                  </a:lnTo>
                  <a:lnTo>
                    <a:pt x="59" y="62"/>
                  </a:lnTo>
                  <a:lnTo>
                    <a:pt x="41" y="62"/>
                  </a:lnTo>
                  <a:close/>
                  <a:moveTo>
                    <a:pt x="14" y="62"/>
                  </a:moveTo>
                  <a:lnTo>
                    <a:pt x="14" y="74"/>
                  </a:lnTo>
                  <a:lnTo>
                    <a:pt x="32" y="74"/>
                  </a:lnTo>
                  <a:lnTo>
                    <a:pt x="32" y="62"/>
                  </a:lnTo>
                  <a:lnTo>
                    <a:pt x="14" y="62"/>
                  </a:lnTo>
                  <a:close/>
                  <a:moveTo>
                    <a:pt x="41" y="44"/>
                  </a:moveTo>
                  <a:lnTo>
                    <a:pt x="41" y="55"/>
                  </a:lnTo>
                  <a:lnTo>
                    <a:pt x="59" y="55"/>
                  </a:lnTo>
                  <a:lnTo>
                    <a:pt x="59" y="44"/>
                  </a:lnTo>
                  <a:lnTo>
                    <a:pt x="41" y="44"/>
                  </a:lnTo>
                  <a:close/>
                  <a:moveTo>
                    <a:pt x="14" y="44"/>
                  </a:moveTo>
                  <a:lnTo>
                    <a:pt x="14" y="55"/>
                  </a:lnTo>
                  <a:lnTo>
                    <a:pt x="32" y="55"/>
                  </a:lnTo>
                  <a:lnTo>
                    <a:pt x="32" y="44"/>
                  </a:lnTo>
                  <a:lnTo>
                    <a:pt x="14" y="44"/>
                  </a:lnTo>
                  <a:close/>
                  <a:moveTo>
                    <a:pt x="64" y="0"/>
                  </a:moveTo>
                  <a:lnTo>
                    <a:pt x="67" y="7"/>
                  </a:lnTo>
                  <a:lnTo>
                    <a:pt x="64" y="9"/>
                  </a:lnTo>
                  <a:lnTo>
                    <a:pt x="59" y="9"/>
                  </a:lnTo>
                  <a:lnTo>
                    <a:pt x="51" y="10"/>
                  </a:lnTo>
                  <a:lnTo>
                    <a:pt x="41" y="12"/>
                  </a:lnTo>
                  <a:lnTo>
                    <a:pt x="41" y="21"/>
                  </a:lnTo>
                  <a:lnTo>
                    <a:pt x="73" y="21"/>
                  </a:lnTo>
                  <a:lnTo>
                    <a:pt x="73" y="30"/>
                  </a:lnTo>
                  <a:lnTo>
                    <a:pt x="41" y="30"/>
                  </a:lnTo>
                  <a:lnTo>
                    <a:pt x="41" y="37"/>
                  </a:lnTo>
                  <a:lnTo>
                    <a:pt x="69" y="37"/>
                  </a:lnTo>
                  <a:lnTo>
                    <a:pt x="69" y="81"/>
                  </a:lnTo>
                  <a:lnTo>
                    <a:pt x="41" y="81"/>
                  </a:lnTo>
                  <a:lnTo>
                    <a:pt x="41" y="90"/>
                  </a:lnTo>
                  <a:lnTo>
                    <a:pt x="71" y="90"/>
                  </a:lnTo>
                  <a:lnTo>
                    <a:pt x="71" y="99"/>
                  </a:lnTo>
                  <a:lnTo>
                    <a:pt x="41" y="99"/>
                  </a:lnTo>
                  <a:lnTo>
                    <a:pt x="41" y="108"/>
                  </a:lnTo>
                  <a:lnTo>
                    <a:pt x="71" y="105"/>
                  </a:lnTo>
                  <a:lnTo>
                    <a:pt x="71" y="110"/>
                  </a:lnTo>
                  <a:lnTo>
                    <a:pt x="80" y="92"/>
                  </a:lnTo>
                  <a:lnTo>
                    <a:pt x="85" y="69"/>
                  </a:lnTo>
                  <a:lnTo>
                    <a:pt x="87" y="57"/>
                  </a:lnTo>
                  <a:lnTo>
                    <a:pt x="87" y="37"/>
                  </a:lnTo>
                  <a:lnTo>
                    <a:pt x="75" y="37"/>
                  </a:lnTo>
                  <a:lnTo>
                    <a:pt x="75" y="26"/>
                  </a:lnTo>
                  <a:lnTo>
                    <a:pt x="87" y="26"/>
                  </a:lnTo>
                  <a:lnTo>
                    <a:pt x="87" y="0"/>
                  </a:lnTo>
                  <a:lnTo>
                    <a:pt x="98" y="0"/>
                  </a:lnTo>
                  <a:lnTo>
                    <a:pt x="98" y="26"/>
                  </a:lnTo>
                  <a:lnTo>
                    <a:pt x="123" y="26"/>
                  </a:lnTo>
                  <a:lnTo>
                    <a:pt x="123" y="44"/>
                  </a:lnTo>
                  <a:lnTo>
                    <a:pt x="123" y="67"/>
                  </a:lnTo>
                  <a:lnTo>
                    <a:pt x="123" y="89"/>
                  </a:lnTo>
                  <a:lnTo>
                    <a:pt x="121" y="106"/>
                  </a:lnTo>
                  <a:lnTo>
                    <a:pt x="119" y="113"/>
                  </a:lnTo>
                  <a:lnTo>
                    <a:pt x="117" y="119"/>
                  </a:lnTo>
                  <a:lnTo>
                    <a:pt x="114" y="122"/>
                  </a:lnTo>
                  <a:lnTo>
                    <a:pt x="110" y="124"/>
                  </a:lnTo>
                  <a:lnTo>
                    <a:pt x="103" y="126"/>
                  </a:lnTo>
                  <a:lnTo>
                    <a:pt x="91" y="126"/>
                  </a:lnTo>
                  <a:lnTo>
                    <a:pt x="89" y="113"/>
                  </a:lnTo>
                  <a:lnTo>
                    <a:pt x="101" y="115"/>
                  </a:lnTo>
                  <a:lnTo>
                    <a:pt x="105" y="113"/>
                  </a:lnTo>
                  <a:lnTo>
                    <a:pt x="107" y="113"/>
                  </a:lnTo>
                  <a:lnTo>
                    <a:pt x="108" y="110"/>
                  </a:lnTo>
                  <a:lnTo>
                    <a:pt x="108" y="106"/>
                  </a:lnTo>
                  <a:lnTo>
                    <a:pt x="110" y="85"/>
                  </a:lnTo>
                  <a:lnTo>
                    <a:pt x="112" y="60"/>
                  </a:lnTo>
                  <a:lnTo>
                    <a:pt x="112" y="37"/>
                  </a:lnTo>
                  <a:lnTo>
                    <a:pt x="98" y="37"/>
                  </a:lnTo>
                  <a:lnTo>
                    <a:pt x="98" y="51"/>
                  </a:lnTo>
                  <a:lnTo>
                    <a:pt x="96" y="69"/>
                  </a:lnTo>
                  <a:lnTo>
                    <a:pt x="92" y="89"/>
                  </a:lnTo>
                  <a:lnTo>
                    <a:pt x="87" y="106"/>
                  </a:lnTo>
                  <a:lnTo>
                    <a:pt x="80" y="119"/>
                  </a:lnTo>
                  <a:lnTo>
                    <a:pt x="75" y="126"/>
                  </a:lnTo>
                  <a:lnTo>
                    <a:pt x="64" y="119"/>
                  </a:lnTo>
                  <a:lnTo>
                    <a:pt x="66" y="117"/>
                  </a:lnTo>
                  <a:lnTo>
                    <a:pt x="67" y="115"/>
                  </a:lnTo>
                  <a:lnTo>
                    <a:pt x="48" y="117"/>
                  </a:lnTo>
                  <a:lnTo>
                    <a:pt x="25" y="121"/>
                  </a:lnTo>
                  <a:lnTo>
                    <a:pt x="1" y="122"/>
                  </a:lnTo>
                  <a:lnTo>
                    <a:pt x="0" y="112"/>
                  </a:lnTo>
                  <a:lnTo>
                    <a:pt x="10" y="112"/>
                  </a:lnTo>
                  <a:lnTo>
                    <a:pt x="32" y="110"/>
                  </a:lnTo>
                  <a:lnTo>
                    <a:pt x="32" y="99"/>
                  </a:lnTo>
                  <a:lnTo>
                    <a:pt x="3" y="99"/>
                  </a:lnTo>
                  <a:lnTo>
                    <a:pt x="3" y="90"/>
                  </a:lnTo>
                  <a:lnTo>
                    <a:pt x="32" y="90"/>
                  </a:lnTo>
                  <a:lnTo>
                    <a:pt x="32" y="81"/>
                  </a:lnTo>
                  <a:lnTo>
                    <a:pt x="3" y="81"/>
                  </a:lnTo>
                  <a:lnTo>
                    <a:pt x="3" y="37"/>
                  </a:lnTo>
                  <a:lnTo>
                    <a:pt x="32" y="37"/>
                  </a:lnTo>
                  <a:lnTo>
                    <a:pt x="32" y="30"/>
                  </a:lnTo>
                  <a:lnTo>
                    <a:pt x="0" y="30"/>
                  </a:lnTo>
                  <a:lnTo>
                    <a:pt x="0" y="21"/>
                  </a:lnTo>
                  <a:lnTo>
                    <a:pt x="32" y="21"/>
                  </a:lnTo>
                  <a:lnTo>
                    <a:pt x="32" y="12"/>
                  </a:lnTo>
                  <a:lnTo>
                    <a:pt x="23" y="12"/>
                  </a:lnTo>
                  <a:lnTo>
                    <a:pt x="16" y="14"/>
                  </a:lnTo>
                  <a:lnTo>
                    <a:pt x="10" y="14"/>
                  </a:lnTo>
                  <a:lnTo>
                    <a:pt x="7" y="14"/>
                  </a:lnTo>
                  <a:lnTo>
                    <a:pt x="3" y="14"/>
                  </a:lnTo>
                  <a:lnTo>
                    <a:pt x="1" y="5"/>
                  </a:lnTo>
                  <a:lnTo>
                    <a:pt x="25" y="5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Freeform 88"/>
            <p:cNvSpPr>
              <a:spLocks noEditPoints="1"/>
            </p:cNvSpPr>
            <p:nvPr/>
          </p:nvSpPr>
          <p:spPr bwMode="auto">
            <a:xfrm>
              <a:off x="5920" y="2034"/>
              <a:ext cx="114" cy="121"/>
            </a:xfrm>
            <a:custGeom>
              <a:avLst/>
              <a:gdLst>
                <a:gd name="T0" fmla="*/ 63 w 114"/>
                <a:gd name="T1" fmla="*/ 11 h 121"/>
                <a:gd name="T2" fmla="*/ 63 w 114"/>
                <a:gd name="T3" fmla="*/ 57 h 121"/>
                <a:gd name="T4" fmla="*/ 104 w 114"/>
                <a:gd name="T5" fmla="*/ 57 h 121"/>
                <a:gd name="T6" fmla="*/ 104 w 114"/>
                <a:gd name="T7" fmla="*/ 11 h 121"/>
                <a:gd name="T8" fmla="*/ 63 w 114"/>
                <a:gd name="T9" fmla="*/ 11 h 121"/>
                <a:gd name="T10" fmla="*/ 11 w 114"/>
                <a:gd name="T11" fmla="*/ 11 h 121"/>
                <a:gd name="T12" fmla="*/ 11 w 114"/>
                <a:gd name="T13" fmla="*/ 57 h 121"/>
                <a:gd name="T14" fmla="*/ 52 w 114"/>
                <a:gd name="T15" fmla="*/ 57 h 121"/>
                <a:gd name="T16" fmla="*/ 52 w 114"/>
                <a:gd name="T17" fmla="*/ 11 h 121"/>
                <a:gd name="T18" fmla="*/ 11 w 114"/>
                <a:gd name="T19" fmla="*/ 11 h 121"/>
                <a:gd name="T20" fmla="*/ 0 w 114"/>
                <a:gd name="T21" fmla="*/ 0 h 121"/>
                <a:gd name="T22" fmla="*/ 114 w 114"/>
                <a:gd name="T23" fmla="*/ 0 h 121"/>
                <a:gd name="T24" fmla="*/ 114 w 114"/>
                <a:gd name="T25" fmla="*/ 111 h 121"/>
                <a:gd name="T26" fmla="*/ 114 w 114"/>
                <a:gd name="T27" fmla="*/ 114 h 121"/>
                <a:gd name="T28" fmla="*/ 113 w 114"/>
                <a:gd name="T29" fmla="*/ 118 h 121"/>
                <a:gd name="T30" fmla="*/ 109 w 114"/>
                <a:gd name="T31" fmla="*/ 121 h 121"/>
                <a:gd name="T32" fmla="*/ 104 w 114"/>
                <a:gd name="T33" fmla="*/ 121 h 121"/>
                <a:gd name="T34" fmla="*/ 80 w 114"/>
                <a:gd name="T35" fmla="*/ 121 h 121"/>
                <a:gd name="T36" fmla="*/ 79 w 114"/>
                <a:gd name="T37" fmla="*/ 111 h 121"/>
                <a:gd name="T38" fmla="*/ 100 w 114"/>
                <a:gd name="T39" fmla="*/ 111 h 121"/>
                <a:gd name="T40" fmla="*/ 102 w 114"/>
                <a:gd name="T41" fmla="*/ 111 h 121"/>
                <a:gd name="T42" fmla="*/ 104 w 114"/>
                <a:gd name="T43" fmla="*/ 109 h 121"/>
                <a:gd name="T44" fmla="*/ 104 w 114"/>
                <a:gd name="T45" fmla="*/ 107 h 121"/>
                <a:gd name="T46" fmla="*/ 104 w 114"/>
                <a:gd name="T47" fmla="*/ 68 h 121"/>
                <a:gd name="T48" fmla="*/ 11 w 114"/>
                <a:gd name="T49" fmla="*/ 68 h 121"/>
                <a:gd name="T50" fmla="*/ 11 w 114"/>
                <a:gd name="T51" fmla="*/ 121 h 121"/>
                <a:gd name="T52" fmla="*/ 0 w 114"/>
                <a:gd name="T53" fmla="*/ 121 h 121"/>
                <a:gd name="T54" fmla="*/ 0 w 114"/>
                <a:gd name="T5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4" h="121">
                  <a:moveTo>
                    <a:pt x="63" y="11"/>
                  </a:moveTo>
                  <a:lnTo>
                    <a:pt x="63" y="57"/>
                  </a:lnTo>
                  <a:lnTo>
                    <a:pt x="104" y="57"/>
                  </a:lnTo>
                  <a:lnTo>
                    <a:pt x="104" y="11"/>
                  </a:lnTo>
                  <a:lnTo>
                    <a:pt x="63" y="11"/>
                  </a:lnTo>
                  <a:close/>
                  <a:moveTo>
                    <a:pt x="11" y="11"/>
                  </a:moveTo>
                  <a:lnTo>
                    <a:pt x="11" y="57"/>
                  </a:lnTo>
                  <a:lnTo>
                    <a:pt x="52" y="57"/>
                  </a:lnTo>
                  <a:lnTo>
                    <a:pt x="52" y="11"/>
                  </a:lnTo>
                  <a:lnTo>
                    <a:pt x="11" y="11"/>
                  </a:lnTo>
                  <a:close/>
                  <a:moveTo>
                    <a:pt x="0" y="0"/>
                  </a:moveTo>
                  <a:lnTo>
                    <a:pt x="114" y="0"/>
                  </a:lnTo>
                  <a:lnTo>
                    <a:pt x="114" y="111"/>
                  </a:lnTo>
                  <a:lnTo>
                    <a:pt x="114" y="114"/>
                  </a:lnTo>
                  <a:lnTo>
                    <a:pt x="113" y="118"/>
                  </a:lnTo>
                  <a:lnTo>
                    <a:pt x="109" y="121"/>
                  </a:lnTo>
                  <a:lnTo>
                    <a:pt x="104" y="121"/>
                  </a:lnTo>
                  <a:lnTo>
                    <a:pt x="80" y="121"/>
                  </a:lnTo>
                  <a:lnTo>
                    <a:pt x="79" y="111"/>
                  </a:lnTo>
                  <a:lnTo>
                    <a:pt x="100" y="111"/>
                  </a:lnTo>
                  <a:lnTo>
                    <a:pt x="102" y="111"/>
                  </a:lnTo>
                  <a:lnTo>
                    <a:pt x="104" y="109"/>
                  </a:lnTo>
                  <a:lnTo>
                    <a:pt x="104" y="107"/>
                  </a:lnTo>
                  <a:lnTo>
                    <a:pt x="104" y="68"/>
                  </a:lnTo>
                  <a:lnTo>
                    <a:pt x="11" y="68"/>
                  </a:lnTo>
                  <a:lnTo>
                    <a:pt x="11" y="121"/>
                  </a:lnTo>
                  <a:lnTo>
                    <a:pt x="0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Freeform 89"/>
            <p:cNvSpPr>
              <a:spLocks noEditPoints="1"/>
            </p:cNvSpPr>
            <p:nvPr/>
          </p:nvSpPr>
          <p:spPr bwMode="auto">
            <a:xfrm>
              <a:off x="6054" y="2038"/>
              <a:ext cx="119" cy="112"/>
            </a:xfrm>
            <a:custGeom>
              <a:avLst/>
              <a:gdLst>
                <a:gd name="T0" fmla="*/ 48 w 119"/>
                <a:gd name="T1" fmla="*/ 12 h 112"/>
                <a:gd name="T2" fmla="*/ 37 w 119"/>
                <a:gd name="T3" fmla="*/ 18 h 112"/>
                <a:gd name="T4" fmla="*/ 20 w 119"/>
                <a:gd name="T5" fmla="*/ 34 h 112"/>
                <a:gd name="T6" fmla="*/ 11 w 119"/>
                <a:gd name="T7" fmla="*/ 57 h 112"/>
                <a:gd name="T8" fmla="*/ 11 w 119"/>
                <a:gd name="T9" fmla="*/ 68 h 112"/>
                <a:gd name="T10" fmla="*/ 12 w 119"/>
                <a:gd name="T11" fmla="*/ 77 h 112"/>
                <a:gd name="T12" fmla="*/ 18 w 119"/>
                <a:gd name="T13" fmla="*/ 85 h 112"/>
                <a:gd name="T14" fmla="*/ 25 w 119"/>
                <a:gd name="T15" fmla="*/ 89 h 112"/>
                <a:gd name="T16" fmla="*/ 32 w 119"/>
                <a:gd name="T17" fmla="*/ 85 h 112"/>
                <a:gd name="T18" fmla="*/ 37 w 119"/>
                <a:gd name="T19" fmla="*/ 80 h 112"/>
                <a:gd name="T20" fmla="*/ 44 w 119"/>
                <a:gd name="T21" fmla="*/ 64 h 112"/>
                <a:gd name="T22" fmla="*/ 53 w 119"/>
                <a:gd name="T23" fmla="*/ 12 h 112"/>
                <a:gd name="T24" fmla="*/ 84 w 119"/>
                <a:gd name="T25" fmla="*/ 4 h 112"/>
                <a:gd name="T26" fmla="*/ 110 w 119"/>
                <a:gd name="T27" fmla="*/ 23 h 112"/>
                <a:gd name="T28" fmla="*/ 119 w 119"/>
                <a:gd name="T29" fmla="*/ 53 h 112"/>
                <a:gd name="T30" fmla="*/ 110 w 119"/>
                <a:gd name="T31" fmla="*/ 87 h 112"/>
                <a:gd name="T32" fmla="*/ 91 w 119"/>
                <a:gd name="T33" fmla="*/ 105 h 112"/>
                <a:gd name="T34" fmla="*/ 68 w 119"/>
                <a:gd name="T35" fmla="*/ 110 h 112"/>
                <a:gd name="T36" fmla="*/ 55 w 119"/>
                <a:gd name="T37" fmla="*/ 100 h 112"/>
                <a:gd name="T38" fmla="*/ 85 w 119"/>
                <a:gd name="T39" fmla="*/ 94 h 112"/>
                <a:gd name="T40" fmla="*/ 103 w 119"/>
                <a:gd name="T41" fmla="*/ 77 h 112"/>
                <a:gd name="T42" fmla="*/ 107 w 119"/>
                <a:gd name="T43" fmla="*/ 53 h 112"/>
                <a:gd name="T44" fmla="*/ 102 w 119"/>
                <a:gd name="T45" fmla="*/ 32 h 112"/>
                <a:gd name="T46" fmla="*/ 82 w 119"/>
                <a:gd name="T47" fmla="*/ 14 h 112"/>
                <a:gd name="T48" fmla="*/ 64 w 119"/>
                <a:gd name="T49" fmla="*/ 28 h 112"/>
                <a:gd name="T50" fmla="*/ 57 w 119"/>
                <a:gd name="T51" fmla="*/ 66 h 112"/>
                <a:gd name="T52" fmla="*/ 37 w 119"/>
                <a:gd name="T53" fmla="*/ 96 h 112"/>
                <a:gd name="T54" fmla="*/ 14 w 119"/>
                <a:gd name="T55" fmla="*/ 98 h 112"/>
                <a:gd name="T56" fmla="*/ 2 w 119"/>
                <a:gd name="T57" fmla="*/ 77 h 112"/>
                <a:gd name="T58" fmla="*/ 2 w 119"/>
                <a:gd name="T59" fmla="*/ 43 h 112"/>
                <a:gd name="T60" fmla="*/ 23 w 119"/>
                <a:gd name="T61" fmla="*/ 12 h 112"/>
                <a:gd name="T62" fmla="*/ 64 w 119"/>
                <a:gd name="T6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9" h="112">
                  <a:moveTo>
                    <a:pt x="53" y="12"/>
                  </a:moveTo>
                  <a:lnTo>
                    <a:pt x="48" y="12"/>
                  </a:lnTo>
                  <a:lnTo>
                    <a:pt x="43" y="14"/>
                  </a:lnTo>
                  <a:lnTo>
                    <a:pt x="37" y="18"/>
                  </a:lnTo>
                  <a:lnTo>
                    <a:pt x="30" y="21"/>
                  </a:lnTo>
                  <a:lnTo>
                    <a:pt x="20" y="34"/>
                  </a:lnTo>
                  <a:lnTo>
                    <a:pt x="14" y="46"/>
                  </a:lnTo>
                  <a:lnTo>
                    <a:pt x="11" y="57"/>
                  </a:lnTo>
                  <a:lnTo>
                    <a:pt x="11" y="62"/>
                  </a:lnTo>
                  <a:lnTo>
                    <a:pt x="11" y="68"/>
                  </a:lnTo>
                  <a:lnTo>
                    <a:pt x="12" y="73"/>
                  </a:lnTo>
                  <a:lnTo>
                    <a:pt x="12" y="77"/>
                  </a:lnTo>
                  <a:lnTo>
                    <a:pt x="14" y="82"/>
                  </a:lnTo>
                  <a:lnTo>
                    <a:pt x="18" y="85"/>
                  </a:lnTo>
                  <a:lnTo>
                    <a:pt x="21" y="87"/>
                  </a:lnTo>
                  <a:lnTo>
                    <a:pt x="25" y="89"/>
                  </a:lnTo>
                  <a:lnTo>
                    <a:pt x="28" y="87"/>
                  </a:lnTo>
                  <a:lnTo>
                    <a:pt x="32" y="85"/>
                  </a:lnTo>
                  <a:lnTo>
                    <a:pt x="36" y="84"/>
                  </a:lnTo>
                  <a:lnTo>
                    <a:pt x="37" y="80"/>
                  </a:lnTo>
                  <a:lnTo>
                    <a:pt x="39" y="77"/>
                  </a:lnTo>
                  <a:lnTo>
                    <a:pt x="44" y="64"/>
                  </a:lnTo>
                  <a:lnTo>
                    <a:pt x="50" y="41"/>
                  </a:lnTo>
                  <a:lnTo>
                    <a:pt x="53" y="12"/>
                  </a:lnTo>
                  <a:close/>
                  <a:moveTo>
                    <a:pt x="64" y="0"/>
                  </a:moveTo>
                  <a:lnTo>
                    <a:pt x="84" y="4"/>
                  </a:lnTo>
                  <a:lnTo>
                    <a:pt x="100" y="11"/>
                  </a:lnTo>
                  <a:lnTo>
                    <a:pt x="110" y="23"/>
                  </a:lnTo>
                  <a:lnTo>
                    <a:pt x="118" y="37"/>
                  </a:lnTo>
                  <a:lnTo>
                    <a:pt x="119" y="53"/>
                  </a:lnTo>
                  <a:lnTo>
                    <a:pt x="118" y="73"/>
                  </a:lnTo>
                  <a:lnTo>
                    <a:pt x="110" y="87"/>
                  </a:lnTo>
                  <a:lnTo>
                    <a:pt x="102" y="98"/>
                  </a:lnTo>
                  <a:lnTo>
                    <a:pt x="91" y="105"/>
                  </a:lnTo>
                  <a:lnTo>
                    <a:pt x="78" y="109"/>
                  </a:lnTo>
                  <a:lnTo>
                    <a:pt x="68" y="110"/>
                  </a:lnTo>
                  <a:lnTo>
                    <a:pt x="59" y="112"/>
                  </a:lnTo>
                  <a:lnTo>
                    <a:pt x="55" y="100"/>
                  </a:lnTo>
                  <a:lnTo>
                    <a:pt x="73" y="98"/>
                  </a:lnTo>
                  <a:lnTo>
                    <a:pt x="85" y="94"/>
                  </a:lnTo>
                  <a:lnTo>
                    <a:pt x="94" y="87"/>
                  </a:lnTo>
                  <a:lnTo>
                    <a:pt x="103" y="77"/>
                  </a:lnTo>
                  <a:lnTo>
                    <a:pt x="107" y="64"/>
                  </a:lnTo>
                  <a:lnTo>
                    <a:pt x="107" y="53"/>
                  </a:lnTo>
                  <a:lnTo>
                    <a:pt x="105" y="43"/>
                  </a:lnTo>
                  <a:lnTo>
                    <a:pt x="102" y="32"/>
                  </a:lnTo>
                  <a:lnTo>
                    <a:pt x="94" y="21"/>
                  </a:lnTo>
                  <a:lnTo>
                    <a:pt x="82" y="14"/>
                  </a:lnTo>
                  <a:lnTo>
                    <a:pt x="66" y="12"/>
                  </a:lnTo>
                  <a:lnTo>
                    <a:pt x="64" y="28"/>
                  </a:lnTo>
                  <a:lnTo>
                    <a:pt x="61" y="46"/>
                  </a:lnTo>
                  <a:lnTo>
                    <a:pt x="57" y="66"/>
                  </a:lnTo>
                  <a:lnTo>
                    <a:pt x="48" y="84"/>
                  </a:lnTo>
                  <a:lnTo>
                    <a:pt x="37" y="96"/>
                  </a:lnTo>
                  <a:lnTo>
                    <a:pt x="25" y="101"/>
                  </a:lnTo>
                  <a:lnTo>
                    <a:pt x="14" y="98"/>
                  </a:lnTo>
                  <a:lnTo>
                    <a:pt x="5" y="89"/>
                  </a:lnTo>
                  <a:lnTo>
                    <a:pt x="2" y="77"/>
                  </a:lnTo>
                  <a:lnTo>
                    <a:pt x="0" y="62"/>
                  </a:lnTo>
                  <a:lnTo>
                    <a:pt x="2" y="43"/>
                  </a:lnTo>
                  <a:lnTo>
                    <a:pt x="11" y="25"/>
                  </a:lnTo>
                  <a:lnTo>
                    <a:pt x="23" y="12"/>
                  </a:lnTo>
                  <a:lnTo>
                    <a:pt x="41" y="4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Freeform 90"/>
            <p:cNvSpPr>
              <a:spLocks noEditPoints="1"/>
            </p:cNvSpPr>
            <p:nvPr/>
          </p:nvSpPr>
          <p:spPr bwMode="auto">
            <a:xfrm>
              <a:off x="6186" y="2029"/>
              <a:ext cx="125" cy="126"/>
            </a:xfrm>
            <a:custGeom>
              <a:avLst/>
              <a:gdLst>
                <a:gd name="T0" fmla="*/ 59 w 125"/>
                <a:gd name="T1" fmla="*/ 112 h 126"/>
                <a:gd name="T2" fmla="*/ 110 w 125"/>
                <a:gd name="T3" fmla="*/ 100 h 126"/>
                <a:gd name="T4" fmla="*/ 59 w 125"/>
                <a:gd name="T5" fmla="*/ 82 h 126"/>
                <a:gd name="T6" fmla="*/ 110 w 125"/>
                <a:gd name="T7" fmla="*/ 93 h 126"/>
                <a:gd name="T8" fmla="*/ 59 w 125"/>
                <a:gd name="T9" fmla="*/ 82 h 126"/>
                <a:gd name="T10" fmla="*/ 121 w 125"/>
                <a:gd name="T11" fmla="*/ 73 h 126"/>
                <a:gd name="T12" fmla="*/ 110 w 125"/>
                <a:gd name="T13" fmla="*/ 126 h 126"/>
                <a:gd name="T14" fmla="*/ 59 w 125"/>
                <a:gd name="T15" fmla="*/ 121 h 126"/>
                <a:gd name="T16" fmla="*/ 48 w 125"/>
                <a:gd name="T17" fmla="*/ 126 h 126"/>
                <a:gd name="T18" fmla="*/ 89 w 125"/>
                <a:gd name="T19" fmla="*/ 45 h 126"/>
                <a:gd name="T20" fmla="*/ 114 w 125"/>
                <a:gd name="T21" fmla="*/ 55 h 126"/>
                <a:gd name="T22" fmla="*/ 89 w 125"/>
                <a:gd name="T23" fmla="*/ 45 h 126"/>
                <a:gd name="T24" fmla="*/ 55 w 125"/>
                <a:gd name="T25" fmla="*/ 55 h 126"/>
                <a:gd name="T26" fmla="*/ 80 w 125"/>
                <a:gd name="T27" fmla="*/ 45 h 126"/>
                <a:gd name="T28" fmla="*/ 89 w 125"/>
                <a:gd name="T29" fmla="*/ 25 h 126"/>
                <a:gd name="T30" fmla="*/ 114 w 125"/>
                <a:gd name="T31" fmla="*/ 36 h 126"/>
                <a:gd name="T32" fmla="*/ 89 w 125"/>
                <a:gd name="T33" fmla="*/ 25 h 126"/>
                <a:gd name="T34" fmla="*/ 55 w 125"/>
                <a:gd name="T35" fmla="*/ 36 h 126"/>
                <a:gd name="T36" fmla="*/ 80 w 125"/>
                <a:gd name="T37" fmla="*/ 25 h 126"/>
                <a:gd name="T38" fmla="*/ 18 w 125"/>
                <a:gd name="T39" fmla="*/ 0 h 126"/>
                <a:gd name="T40" fmla="*/ 28 w 125"/>
                <a:gd name="T41" fmla="*/ 34 h 126"/>
                <a:gd name="T42" fmla="*/ 41 w 125"/>
                <a:gd name="T43" fmla="*/ 45 h 126"/>
                <a:gd name="T44" fmla="*/ 28 w 125"/>
                <a:gd name="T45" fmla="*/ 91 h 126"/>
                <a:gd name="T46" fmla="*/ 35 w 125"/>
                <a:gd name="T47" fmla="*/ 89 h 126"/>
                <a:gd name="T48" fmla="*/ 41 w 125"/>
                <a:gd name="T49" fmla="*/ 87 h 126"/>
                <a:gd name="T50" fmla="*/ 30 w 125"/>
                <a:gd name="T51" fmla="*/ 102 h 126"/>
                <a:gd name="T52" fmla="*/ 2 w 125"/>
                <a:gd name="T53" fmla="*/ 110 h 126"/>
                <a:gd name="T54" fmla="*/ 3 w 125"/>
                <a:gd name="T55" fmla="*/ 98 h 126"/>
                <a:gd name="T56" fmla="*/ 11 w 125"/>
                <a:gd name="T57" fmla="*/ 96 h 126"/>
                <a:gd name="T58" fmla="*/ 18 w 125"/>
                <a:gd name="T59" fmla="*/ 45 h 126"/>
                <a:gd name="T60" fmla="*/ 2 w 125"/>
                <a:gd name="T61" fmla="*/ 34 h 126"/>
                <a:gd name="T62" fmla="*/ 18 w 125"/>
                <a:gd name="T63" fmla="*/ 0 h 126"/>
                <a:gd name="T64" fmla="*/ 114 w 125"/>
                <a:gd name="T65" fmla="*/ 2 h 126"/>
                <a:gd name="T66" fmla="*/ 112 w 125"/>
                <a:gd name="T67" fmla="*/ 7 h 126"/>
                <a:gd name="T68" fmla="*/ 107 w 125"/>
                <a:gd name="T69" fmla="*/ 16 h 126"/>
                <a:gd name="T70" fmla="*/ 125 w 125"/>
                <a:gd name="T71" fmla="*/ 64 h 126"/>
                <a:gd name="T72" fmla="*/ 44 w 125"/>
                <a:gd name="T73" fmla="*/ 16 h 126"/>
                <a:gd name="T74" fmla="*/ 60 w 125"/>
                <a:gd name="T75" fmla="*/ 11 h 126"/>
                <a:gd name="T76" fmla="*/ 57 w 125"/>
                <a:gd name="T77" fmla="*/ 4 h 126"/>
                <a:gd name="T78" fmla="*/ 66 w 125"/>
                <a:gd name="T79" fmla="*/ 0 h 126"/>
                <a:gd name="T80" fmla="*/ 73 w 125"/>
                <a:gd name="T81" fmla="*/ 16 h 126"/>
                <a:gd name="T82" fmla="*/ 98 w 125"/>
                <a:gd name="T83" fmla="*/ 11 h 126"/>
                <a:gd name="T84" fmla="*/ 101 w 125"/>
                <a:gd name="T85" fmla="*/ 2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5" h="126">
                  <a:moveTo>
                    <a:pt x="59" y="100"/>
                  </a:moveTo>
                  <a:lnTo>
                    <a:pt x="59" y="112"/>
                  </a:lnTo>
                  <a:lnTo>
                    <a:pt x="110" y="112"/>
                  </a:lnTo>
                  <a:lnTo>
                    <a:pt x="110" y="100"/>
                  </a:lnTo>
                  <a:lnTo>
                    <a:pt x="59" y="100"/>
                  </a:lnTo>
                  <a:close/>
                  <a:moveTo>
                    <a:pt x="59" y="82"/>
                  </a:moveTo>
                  <a:lnTo>
                    <a:pt x="59" y="93"/>
                  </a:lnTo>
                  <a:lnTo>
                    <a:pt x="110" y="93"/>
                  </a:lnTo>
                  <a:lnTo>
                    <a:pt x="110" y="82"/>
                  </a:lnTo>
                  <a:lnTo>
                    <a:pt x="59" y="82"/>
                  </a:lnTo>
                  <a:close/>
                  <a:moveTo>
                    <a:pt x="48" y="73"/>
                  </a:moveTo>
                  <a:lnTo>
                    <a:pt x="121" y="73"/>
                  </a:lnTo>
                  <a:lnTo>
                    <a:pt x="121" y="126"/>
                  </a:lnTo>
                  <a:lnTo>
                    <a:pt x="110" y="126"/>
                  </a:lnTo>
                  <a:lnTo>
                    <a:pt x="110" y="121"/>
                  </a:lnTo>
                  <a:lnTo>
                    <a:pt x="59" y="121"/>
                  </a:lnTo>
                  <a:lnTo>
                    <a:pt x="59" y="126"/>
                  </a:lnTo>
                  <a:lnTo>
                    <a:pt x="48" y="126"/>
                  </a:lnTo>
                  <a:lnTo>
                    <a:pt x="48" y="73"/>
                  </a:lnTo>
                  <a:close/>
                  <a:moveTo>
                    <a:pt x="89" y="45"/>
                  </a:moveTo>
                  <a:lnTo>
                    <a:pt x="89" y="55"/>
                  </a:lnTo>
                  <a:lnTo>
                    <a:pt x="114" y="55"/>
                  </a:lnTo>
                  <a:lnTo>
                    <a:pt x="114" y="45"/>
                  </a:lnTo>
                  <a:lnTo>
                    <a:pt x="89" y="45"/>
                  </a:lnTo>
                  <a:close/>
                  <a:moveTo>
                    <a:pt x="55" y="45"/>
                  </a:moveTo>
                  <a:lnTo>
                    <a:pt x="55" y="55"/>
                  </a:lnTo>
                  <a:lnTo>
                    <a:pt x="80" y="55"/>
                  </a:lnTo>
                  <a:lnTo>
                    <a:pt x="80" y="45"/>
                  </a:lnTo>
                  <a:lnTo>
                    <a:pt x="55" y="45"/>
                  </a:lnTo>
                  <a:close/>
                  <a:moveTo>
                    <a:pt x="89" y="25"/>
                  </a:moveTo>
                  <a:lnTo>
                    <a:pt x="89" y="36"/>
                  </a:lnTo>
                  <a:lnTo>
                    <a:pt x="114" y="36"/>
                  </a:lnTo>
                  <a:lnTo>
                    <a:pt x="114" y="25"/>
                  </a:lnTo>
                  <a:lnTo>
                    <a:pt x="89" y="25"/>
                  </a:lnTo>
                  <a:close/>
                  <a:moveTo>
                    <a:pt x="55" y="25"/>
                  </a:moveTo>
                  <a:lnTo>
                    <a:pt x="55" y="36"/>
                  </a:lnTo>
                  <a:lnTo>
                    <a:pt x="80" y="36"/>
                  </a:lnTo>
                  <a:lnTo>
                    <a:pt x="80" y="25"/>
                  </a:lnTo>
                  <a:lnTo>
                    <a:pt x="55" y="25"/>
                  </a:lnTo>
                  <a:close/>
                  <a:moveTo>
                    <a:pt x="18" y="0"/>
                  </a:moveTo>
                  <a:lnTo>
                    <a:pt x="28" y="0"/>
                  </a:lnTo>
                  <a:lnTo>
                    <a:pt x="28" y="34"/>
                  </a:lnTo>
                  <a:lnTo>
                    <a:pt x="41" y="34"/>
                  </a:lnTo>
                  <a:lnTo>
                    <a:pt x="41" y="45"/>
                  </a:lnTo>
                  <a:lnTo>
                    <a:pt x="28" y="45"/>
                  </a:lnTo>
                  <a:lnTo>
                    <a:pt x="28" y="91"/>
                  </a:lnTo>
                  <a:lnTo>
                    <a:pt x="32" y="89"/>
                  </a:lnTo>
                  <a:lnTo>
                    <a:pt x="35" y="89"/>
                  </a:lnTo>
                  <a:lnTo>
                    <a:pt x="39" y="87"/>
                  </a:lnTo>
                  <a:lnTo>
                    <a:pt x="41" y="87"/>
                  </a:lnTo>
                  <a:lnTo>
                    <a:pt x="43" y="96"/>
                  </a:lnTo>
                  <a:lnTo>
                    <a:pt x="30" y="102"/>
                  </a:lnTo>
                  <a:lnTo>
                    <a:pt x="16" y="105"/>
                  </a:lnTo>
                  <a:lnTo>
                    <a:pt x="2" y="110"/>
                  </a:lnTo>
                  <a:lnTo>
                    <a:pt x="0" y="98"/>
                  </a:lnTo>
                  <a:lnTo>
                    <a:pt x="3" y="98"/>
                  </a:lnTo>
                  <a:lnTo>
                    <a:pt x="7" y="96"/>
                  </a:lnTo>
                  <a:lnTo>
                    <a:pt x="11" y="96"/>
                  </a:lnTo>
                  <a:lnTo>
                    <a:pt x="18" y="94"/>
                  </a:lnTo>
                  <a:lnTo>
                    <a:pt x="18" y="45"/>
                  </a:lnTo>
                  <a:lnTo>
                    <a:pt x="2" y="45"/>
                  </a:lnTo>
                  <a:lnTo>
                    <a:pt x="2" y="34"/>
                  </a:lnTo>
                  <a:lnTo>
                    <a:pt x="18" y="34"/>
                  </a:lnTo>
                  <a:lnTo>
                    <a:pt x="18" y="0"/>
                  </a:lnTo>
                  <a:close/>
                  <a:moveTo>
                    <a:pt x="103" y="0"/>
                  </a:moveTo>
                  <a:lnTo>
                    <a:pt x="114" y="2"/>
                  </a:lnTo>
                  <a:lnTo>
                    <a:pt x="114" y="4"/>
                  </a:lnTo>
                  <a:lnTo>
                    <a:pt x="112" y="7"/>
                  </a:lnTo>
                  <a:lnTo>
                    <a:pt x="109" y="11"/>
                  </a:lnTo>
                  <a:lnTo>
                    <a:pt x="107" y="16"/>
                  </a:lnTo>
                  <a:lnTo>
                    <a:pt x="125" y="16"/>
                  </a:lnTo>
                  <a:lnTo>
                    <a:pt x="125" y="64"/>
                  </a:lnTo>
                  <a:lnTo>
                    <a:pt x="44" y="64"/>
                  </a:lnTo>
                  <a:lnTo>
                    <a:pt x="44" y="16"/>
                  </a:lnTo>
                  <a:lnTo>
                    <a:pt x="62" y="16"/>
                  </a:lnTo>
                  <a:lnTo>
                    <a:pt x="60" y="11"/>
                  </a:lnTo>
                  <a:lnTo>
                    <a:pt x="59" y="7"/>
                  </a:lnTo>
                  <a:lnTo>
                    <a:pt x="57" y="4"/>
                  </a:lnTo>
                  <a:lnTo>
                    <a:pt x="55" y="2"/>
                  </a:lnTo>
                  <a:lnTo>
                    <a:pt x="66" y="0"/>
                  </a:lnTo>
                  <a:lnTo>
                    <a:pt x="69" y="7"/>
                  </a:lnTo>
                  <a:lnTo>
                    <a:pt x="73" y="16"/>
                  </a:lnTo>
                  <a:lnTo>
                    <a:pt x="94" y="16"/>
                  </a:lnTo>
                  <a:lnTo>
                    <a:pt x="98" y="11"/>
                  </a:lnTo>
                  <a:lnTo>
                    <a:pt x="100" y="5"/>
                  </a:lnTo>
                  <a:lnTo>
                    <a:pt x="101" y="2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Freeform 91"/>
            <p:cNvSpPr>
              <a:spLocks noEditPoints="1"/>
            </p:cNvSpPr>
            <p:nvPr/>
          </p:nvSpPr>
          <p:spPr bwMode="auto">
            <a:xfrm>
              <a:off x="6321" y="2029"/>
              <a:ext cx="129" cy="126"/>
            </a:xfrm>
            <a:custGeom>
              <a:avLst/>
              <a:gdLst>
                <a:gd name="T0" fmla="*/ 98 w 129"/>
                <a:gd name="T1" fmla="*/ 50 h 126"/>
                <a:gd name="T2" fmla="*/ 98 w 129"/>
                <a:gd name="T3" fmla="*/ 110 h 126"/>
                <a:gd name="T4" fmla="*/ 114 w 129"/>
                <a:gd name="T5" fmla="*/ 110 h 126"/>
                <a:gd name="T6" fmla="*/ 114 w 129"/>
                <a:gd name="T7" fmla="*/ 50 h 126"/>
                <a:gd name="T8" fmla="*/ 98 w 129"/>
                <a:gd name="T9" fmla="*/ 50 h 126"/>
                <a:gd name="T10" fmla="*/ 75 w 129"/>
                <a:gd name="T11" fmla="*/ 50 h 126"/>
                <a:gd name="T12" fmla="*/ 75 w 129"/>
                <a:gd name="T13" fmla="*/ 110 h 126"/>
                <a:gd name="T14" fmla="*/ 89 w 129"/>
                <a:gd name="T15" fmla="*/ 110 h 126"/>
                <a:gd name="T16" fmla="*/ 89 w 129"/>
                <a:gd name="T17" fmla="*/ 50 h 126"/>
                <a:gd name="T18" fmla="*/ 75 w 129"/>
                <a:gd name="T19" fmla="*/ 50 h 126"/>
                <a:gd name="T20" fmla="*/ 50 w 129"/>
                <a:gd name="T21" fmla="*/ 50 h 126"/>
                <a:gd name="T22" fmla="*/ 50 w 129"/>
                <a:gd name="T23" fmla="*/ 110 h 126"/>
                <a:gd name="T24" fmla="*/ 64 w 129"/>
                <a:gd name="T25" fmla="*/ 110 h 126"/>
                <a:gd name="T26" fmla="*/ 64 w 129"/>
                <a:gd name="T27" fmla="*/ 50 h 126"/>
                <a:gd name="T28" fmla="*/ 50 w 129"/>
                <a:gd name="T29" fmla="*/ 50 h 126"/>
                <a:gd name="T30" fmla="*/ 75 w 129"/>
                <a:gd name="T31" fmla="*/ 14 h 126"/>
                <a:gd name="T32" fmla="*/ 75 w 129"/>
                <a:gd name="T33" fmla="*/ 39 h 126"/>
                <a:gd name="T34" fmla="*/ 89 w 129"/>
                <a:gd name="T35" fmla="*/ 39 h 126"/>
                <a:gd name="T36" fmla="*/ 89 w 129"/>
                <a:gd name="T37" fmla="*/ 14 h 126"/>
                <a:gd name="T38" fmla="*/ 75 w 129"/>
                <a:gd name="T39" fmla="*/ 14 h 126"/>
                <a:gd name="T40" fmla="*/ 36 w 129"/>
                <a:gd name="T41" fmla="*/ 4 h 126"/>
                <a:gd name="T42" fmla="*/ 129 w 129"/>
                <a:gd name="T43" fmla="*/ 4 h 126"/>
                <a:gd name="T44" fmla="*/ 129 w 129"/>
                <a:gd name="T45" fmla="*/ 14 h 126"/>
                <a:gd name="T46" fmla="*/ 98 w 129"/>
                <a:gd name="T47" fmla="*/ 14 h 126"/>
                <a:gd name="T48" fmla="*/ 98 w 129"/>
                <a:gd name="T49" fmla="*/ 39 h 126"/>
                <a:gd name="T50" fmla="*/ 123 w 129"/>
                <a:gd name="T51" fmla="*/ 39 h 126"/>
                <a:gd name="T52" fmla="*/ 123 w 129"/>
                <a:gd name="T53" fmla="*/ 126 h 126"/>
                <a:gd name="T54" fmla="*/ 114 w 129"/>
                <a:gd name="T55" fmla="*/ 126 h 126"/>
                <a:gd name="T56" fmla="*/ 114 w 129"/>
                <a:gd name="T57" fmla="*/ 119 h 126"/>
                <a:gd name="T58" fmla="*/ 50 w 129"/>
                <a:gd name="T59" fmla="*/ 119 h 126"/>
                <a:gd name="T60" fmla="*/ 50 w 129"/>
                <a:gd name="T61" fmla="*/ 126 h 126"/>
                <a:gd name="T62" fmla="*/ 40 w 129"/>
                <a:gd name="T63" fmla="*/ 126 h 126"/>
                <a:gd name="T64" fmla="*/ 40 w 129"/>
                <a:gd name="T65" fmla="*/ 39 h 126"/>
                <a:gd name="T66" fmla="*/ 64 w 129"/>
                <a:gd name="T67" fmla="*/ 39 h 126"/>
                <a:gd name="T68" fmla="*/ 64 w 129"/>
                <a:gd name="T69" fmla="*/ 14 h 126"/>
                <a:gd name="T70" fmla="*/ 36 w 129"/>
                <a:gd name="T71" fmla="*/ 14 h 126"/>
                <a:gd name="T72" fmla="*/ 36 w 129"/>
                <a:gd name="T73" fmla="*/ 4 h 126"/>
                <a:gd name="T74" fmla="*/ 22 w 129"/>
                <a:gd name="T75" fmla="*/ 0 h 126"/>
                <a:gd name="T76" fmla="*/ 34 w 129"/>
                <a:gd name="T77" fmla="*/ 0 h 126"/>
                <a:gd name="T78" fmla="*/ 32 w 129"/>
                <a:gd name="T79" fmla="*/ 9 h 126"/>
                <a:gd name="T80" fmla="*/ 31 w 129"/>
                <a:gd name="T81" fmla="*/ 20 h 126"/>
                <a:gd name="T82" fmla="*/ 25 w 129"/>
                <a:gd name="T83" fmla="*/ 34 h 126"/>
                <a:gd name="T84" fmla="*/ 25 w 129"/>
                <a:gd name="T85" fmla="*/ 126 h 126"/>
                <a:gd name="T86" fmla="*/ 15 w 129"/>
                <a:gd name="T87" fmla="*/ 126 h 126"/>
                <a:gd name="T88" fmla="*/ 15 w 129"/>
                <a:gd name="T89" fmla="*/ 57 h 126"/>
                <a:gd name="T90" fmla="*/ 13 w 129"/>
                <a:gd name="T91" fmla="*/ 61 h 126"/>
                <a:gd name="T92" fmla="*/ 9 w 129"/>
                <a:gd name="T93" fmla="*/ 64 h 126"/>
                <a:gd name="T94" fmla="*/ 7 w 129"/>
                <a:gd name="T95" fmla="*/ 68 h 126"/>
                <a:gd name="T96" fmla="*/ 6 w 129"/>
                <a:gd name="T97" fmla="*/ 70 h 126"/>
                <a:gd name="T98" fmla="*/ 0 w 129"/>
                <a:gd name="T99" fmla="*/ 57 h 126"/>
                <a:gd name="T100" fmla="*/ 6 w 129"/>
                <a:gd name="T101" fmla="*/ 50 h 126"/>
                <a:gd name="T102" fmla="*/ 13 w 129"/>
                <a:gd name="T103" fmla="*/ 37 h 126"/>
                <a:gd name="T104" fmla="*/ 18 w 129"/>
                <a:gd name="T105" fmla="*/ 21 h 126"/>
                <a:gd name="T106" fmla="*/ 22 w 129"/>
                <a:gd name="T10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126">
                  <a:moveTo>
                    <a:pt x="98" y="50"/>
                  </a:moveTo>
                  <a:lnTo>
                    <a:pt x="98" y="110"/>
                  </a:lnTo>
                  <a:lnTo>
                    <a:pt x="114" y="110"/>
                  </a:lnTo>
                  <a:lnTo>
                    <a:pt x="114" y="50"/>
                  </a:lnTo>
                  <a:lnTo>
                    <a:pt x="98" y="50"/>
                  </a:lnTo>
                  <a:close/>
                  <a:moveTo>
                    <a:pt x="75" y="50"/>
                  </a:moveTo>
                  <a:lnTo>
                    <a:pt x="75" y="110"/>
                  </a:lnTo>
                  <a:lnTo>
                    <a:pt x="89" y="110"/>
                  </a:lnTo>
                  <a:lnTo>
                    <a:pt x="89" y="50"/>
                  </a:lnTo>
                  <a:lnTo>
                    <a:pt x="75" y="50"/>
                  </a:lnTo>
                  <a:close/>
                  <a:moveTo>
                    <a:pt x="50" y="50"/>
                  </a:moveTo>
                  <a:lnTo>
                    <a:pt x="50" y="110"/>
                  </a:lnTo>
                  <a:lnTo>
                    <a:pt x="64" y="110"/>
                  </a:lnTo>
                  <a:lnTo>
                    <a:pt x="64" y="50"/>
                  </a:lnTo>
                  <a:lnTo>
                    <a:pt x="50" y="50"/>
                  </a:lnTo>
                  <a:close/>
                  <a:moveTo>
                    <a:pt x="75" y="14"/>
                  </a:moveTo>
                  <a:lnTo>
                    <a:pt x="75" y="39"/>
                  </a:lnTo>
                  <a:lnTo>
                    <a:pt x="89" y="39"/>
                  </a:lnTo>
                  <a:lnTo>
                    <a:pt x="89" y="14"/>
                  </a:lnTo>
                  <a:lnTo>
                    <a:pt x="75" y="14"/>
                  </a:lnTo>
                  <a:close/>
                  <a:moveTo>
                    <a:pt x="36" y="4"/>
                  </a:moveTo>
                  <a:lnTo>
                    <a:pt x="129" y="4"/>
                  </a:lnTo>
                  <a:lnTo>
                    <a:pt x="129" y="14"/>
                  </a:lnTo>
                  <a:lnTo>
                    <a:pt x="98" y="14"/>
                  </a:lnTo>
                  <a:lnTo>
                    <a:pt x="98" y="39"/>
                  </a:lnTo>
                  <a:lnTo>
                    <a:pt x="123" y="39"/>
                  </a:lnTo>
                  <a:lnTo>
                    <a:pt x="123" y="126"/>
                  </a:lnTo>
                  <a:lnTo>
                    <a:pt x="114" y="126"/>
                  </a:lnTo>
                  <a:lnTo>
                    <a:pt x="114" y="119"/>
                  </a:lnTo>
                  <a:lnTo>
                    <a:pt x="50" y="119"/>
                  </a:lnTo>
                  <a:lnTo>
                    <a:pt x="50" y="126"/>
                  </a:lnTo>
                  <a:lnTo>
                    <a:pt x="40" y="126"/>
                  </a:lnTo>
                  <a:lnTo>
                    <a:pt x="40" y="39"/>
                  </a:lnTo>
                  <a:lnTo>
                    <a:pt x="64" y="39"/>
                  </a:lnTo>
                  <a:lnTo>
                    <a:pt x="64" y="14"/>
                  </a:lnTo>
                  <a:lnTo>
                    <a:pt x="36" y="14"/>
                  </a:lnTo>
                  <a:lnTo>
                    <a:pt x="36" y="4"/>
                  </a:lnTo>
                  <a:close/>
                  <a:moveTo>
                    <a:pt x="22" y="0"/>
                  </a:moveTo>
                  <a:lnTo>
                    <a:pt x="34" y="0"/>
                  </a:lnTo>
                  <a:lnTo>
                    <a:pt x="32" y="9"/>
                  </a:lnTo>
                  <a:lnTo>
                    <a:pt x="31" y="20"/>
                  </a:lnTo>
                  <a:lnTo>
                    <a:pt x="25" y="34"/>
                  </a:lnTo>
                  <a:lnTo>
                    <a:pt x="25" y="126"/>
                  </a:lnTo>
                  <a:lnTo>
                    <a:pt x="15" y="126"/>
                  </a:lnTo>
                  <a:lnTo>
                    <a:pt x="15" y="57"/>
                  </a:lnTo>
                  <a:lnTo>
                    <a:pt x="13" y="61"/>
                  </a:lnTo>
                  <a:lnTo>
                    <a:pt x="9" y="64"/>
                  </a:lnTo>
                  <a:lnTo>
                    <a:pt x="7" y="68"/>
                  </a:lnTo>
                  <a:lnTo>
                    <a:pt x="6" y="70"/>
                  </a:lnTo>
                  <a:lnTo>
                    <a:pt x="0" y="57"/>
                  </a:lnTo>
                  <a:lnTo>
                    <a:pt x="6" y="50"/>
                  </a:lnTo>
                  <a:lnTo>
                    <a:pt x="13" y="37"/>
                  </a:lnTo>
                  <a:lnTo>
                    <a:pt x="18" y="2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Freeform 92"/>
            <p:cNvSpPr>
              <a:spLocks noEditPoints="1"/>
            </p:cNvSpPr>
            <p:nvPr/>
          </p:nvSpPr>
          <p:spPr bwMode="auto">
            <a:xfrm>
              <a:off x="1201" y="3118"/>
              <a:ext cx="116" cy="121"/>
            </a:xfrm>
            <a:custGeom>
              <a:avLst/>
              <a:gdLst>
                <a:gd name="T0" fmla="*/ 36 w 116"/>
                <a:gd name="T1" fmla="*/ 62 h 121"/>
                <a:gd name="T2" fmla="*/ 36 w 116"/>
                <a:gd name="T3" fmla="*/ 85 h 121"/>
                <a:gd name="T4" fmla="*/ 81 w 116"/>
                <a:gd name="T5" fmla="*/ 85 h 121"/>
                <a:gd name="T6" fmla="*/ 81 w 116"/>
                <a:gd name="T7" fmla="*/ 62 h 121"/>
                <a:gd name="T8" fmla="*/ 36 w 116"/>
                <a:gd name="T9" fmla="*/ 62 h 121"/>
                <a:gd name="T10" fmla="*/ 54 w 116"/>
                <a:gd name="T11" fmla="*/ 16 h 121"/>
                <a:gd name="T12" fmla="*/ 65 w 116"/>
                <a:gd name="T13" fmla="*/ 16 h 121"/>
                <a:gd name="T14" fmla="*/ 65 w 116"/>
                <a:gd name="T15" fmla="*/ 28 h 121"/>
                <a:gd name="T16" fmla="*/ 100 w 116"/>
                <a:gd name="T17" fmla="*/ 28 h 121"/>
                <a:gd name="T18" fmla="*/ 100 w 116"/>
                <a:gd name="T19" fmla="*/ 37 h 121"/>
                <a:gd name="T20" fmla="*/ 65 w 116"/>
                <a:gd name="T21" fmla="*/ 37 h 121"/>
                <a:gd name="T22" fmla="*/ 65 w 116"/>
                <a:gd name="T23" fmla="*/ 53 h 121"/>
                <a:gd name="T24" fmla="*/ 91 w 116"/>
                <a:gd name="T25" fmla="*/ 53 h 121"/>
                <a:gd name="T26" fmla="*/ 91 w 116"/>
                <a:gd name="T27" fmla="*/ 96 h 121"/>
                <a:gd name="T28" fmla="*/ 25 w 116"/>
                <a:gd name="T29" fmla="*/ 96 h 121"/>
                <a:gd name="T30" fmla="*/ 25 w 116"/>
                <a:gd name="T31" fmla="*/ 53 h 121"/>
                <a:gd name="T32" fmla="*/ 54 w 116"/>
                <a:gd name="T33" fmla="*/ 53 h 121"/>
                <a:gd name="T34" fmla="*/ 54 w 116"/>
                <a:gd name="T35" fmla="*/ 37 h 121"/>
                <a:gd name="T36" fmla="*/ 18 w 116"/>
                <a:gd name="T37" fmla="*/ 37 h 121"/>
                <a:gd name="T38" fmla="*/ 18 w 116"/>
                <a:gd name="T39" fmla="*/ 28 h 121"/>
                <a:gd name="T40" fmla="*/ 54 w 116"/>
                <a:gd name="T41" fmla="*/ 28 h 121"/>
                <a:gd name="T42" fmla="*/ 54 w 116"/>
                <a:gd name="T43" fmla="*/ 16 h 121"/>
                <a:gd name="T44" fmla="*/ 13 w 116"/>
                <a:gd name="T45" fmla="*/ 10 h 121"/>
                <a:gd name="T46" fmla="*/ 13 w 116"/>
                <a:gd name="T47" fmla="*/ 107 h 121"/>
                <a:gd name="T48" fmla="*/ 106 w 116"/>
                <a:gd name="T49" fmla="*/ 107 h 121"/>
                <a:gd name="T50" fmla="*/ 106 w 116"/>
                <a:gd name="T51" fmla="*/ 10 h 121"/>
                <a:gd name="T52" fmla="*/ 13 w 116"/>
                <a:gd name="T53" fmla="*/ 10 h 121"/>
                <a:gd name="T54" fmla="*/ 0 w 116"/>
                <a:gd name="T55" fmla="*/ 0 h 121"/>
                <a:gd name="T56" fmla="*/ 116 w 116"/>
                <a:gd name="T57" fmla="*/ 0 h 121"/>
                <a:gd name="T58" fmla="*/ 116 w 116"/>
                <a:gd name="T59" fmla="*/ 121 h 121"/>
                <a:gd name="T60" fmla="*/ 106 w 116"/>
                <a:gd name="T61" fmla="*/ 121 h 121"/>
                <a:gd name="T62" fmla="*/ 106 w 116"/>
                <a:gd name="T63" fmla="*/ 115 h 121"/>
                <a:gd name="T64" fmla="*/ 13 w 116"/>
                <a:gd name="T65" fmla="*/ 115 h 121"/>
                <a:gd name="T66" fmla="*/ 13 w 116"/>
                <a:gd name="T67" fmla="*/ 121 h 121"/>
                <a:gd name="T68" fmla="*/ 0 w 116"/>
                <a:gd name="T69" fmla="*/ 121 h 121"/>
                <a:gd name="T70" fmla="*/ 0 w 116"/>
                <a:gd name="T7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6" h="121">
                  <a:moveTo>
                    <a:pt x="36" y="62"/>
                  </a:moveTo>
                  <a:lnTo>
                    <a:pt x="36" y="85"/>
                  </a:lnTo>
                  <a:lnTo>
                    <a:pt x="81" y="85"/>
                  </a:lnTo>
                  <a:lnTo>
                    <a:pt x="81" y="62"/>
                  </a:lnTo>
                  <a:lnTo>
                    <a:pt x="36" y="62"/>
                  </a:lnTo>
                  <a:close/>
                  <a:moveTo>
                    <a:pt x="54" y="16"/>
                  </a:moveTo>
                  <a:lnTo>
                    <a:pt x="65" y="16"/>
                  </a:lnTo>
                  <a:lnTo>
                    <a:pt x="65" y="28"/>
                  </a:lnTo>
                  <a:lnTo>
                    <a:pt x="100" y="28"/>
                  </a:lnTo>
                  <a:lnTo>
                    <a:pt x="100" y="37"/>
                  </a:lnTo>
                  <a:lnTo>
                    <a:pt x="65" y="37"/>
                  </a:lnTo>
                  <a:lnTo>
                    <a:pt x="65" y="53"/>
                  </a:lnTo>
                  <a:lnTo>
                    <a:pt x="91" y="53"/>
                  </a:lnTo>
                  <a:lnTo>
                    <a:pt x="91" y="96"/>
                  </a:lnTo>
                  <a:lnTo>
                    <a:pt x="25" y="96"/>
                  </a:lnTo>
                  <a:lnTo>
                    <a:pt x="25" y="53"/>
                  </a:lnTo>
                  <a:lnTo>
                    <a:pt x="54" y="53"/>
                  </a:lnTo>
                  <a:lnTo>
                    <a:pt x="54" y="37"/>
                  </a:lnTo>
                  <a:lnTo>
                    <a:pt x="18" y="37"/>
                  </a:lnTo>
                  <a:lnTo>
                    <a:pt x="18" y="28"/>
                  </a:lnTo>
                  <a:lnTo>
                    <a:pt x="54" y="28"/>
                  </a:lnTo>
                  <a:lnTo>
                    <a:pt x="54" y="16"/>
                  </a:lnTo>
                  <a:close/>
                  <a:moveTo>
                    <a:pt x="13" y="10"/>
                  </a:moveTo>
                  <a:lnTo>
                    <a:pt x="13" y="107"/>
                  </a:lnTo>
                  <a:lnTo>
                    <a:pt x="106" y="107"/>
                  </a:lnTo>
                  <a:lnTo>
                    <a:pt x="106" y="10"/>
                  </a:lnTo>
                  <a:lnTo>
                    <a:pt x="13" y="10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21"/>
                  </a:lnTo>
                  <a:lnTo>
                    <a:pt x="106" y="121"/>
                  </a:lnTo>
                  <a:lnTo>
                    <a:pt x="106" y="115"/>
                  </a:lnTo>
                  <a:lnTo>
                    <a:pt x="13" y="115"/>
                  </a:lnTo>
                  <a:lnTo>
                    <a:pt x="13" y="121"/>
                  </a:lnTo>
                  <a:lnTo>
                    <a:pt x="0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Freeform 93"/>
            <p:cNvSpPr>
              <a:spLocks noEditPoints="1"/>
            </p:cNvSpPr>
            <p:nvPr/>
          </p:nvSpPr>
          <p:spPr bwMode="auto">
            <a:xfrm>
              <a:off x="1331" y="3112"/>
              <a:ext cx="131" cy="127"/>
            </a:xfrm>
            <a:custGeom>
              <a:avLst/>
              <a:gdLst>
                <a:gd name="T0" fmla="*/ 18 w 131"/>
                <a:gd name="T1" fmla="*/ 40 h 127"/>
                <a:gd name="T2" fmla="*/ 111 w 131"/>
                <a:gd name="T3" fmla="*/ 40 h 127"/>
                <a:gd name="T4" fmla="*/ 111 w 131"/>
                <a:gd name="T5" fmla="*/ 50 h 127"/>
                <a:gd name="T6" fmla="*/ 70 w 131"/>
                <a:gd name="T7" fmla="*/ 50 h 127"/>
                <a:gd name="T8" fmla="*/ 70 w 131"/>
                <a:gd name="T9" fmla="*/ 73 h 127"/>
                <a:gd name="T10" fmla="*/ 115 w 131"/>
                <a:gd name="T11" fmla="*/ 73 h 127"/>
                <a:gd name="T12" fmla="*/ 115 w 131"/>
                <a:gd name="T13" fmla="*/ 84 h 127"/>
                <a:gd name="T14" fmla="*/ 70 w 131"/>
                <a:gd name="T15" fmla="*/ 84 h 127"/>
                <a:gd name="T16" fmla="*/ 70 w 131"/>
                <a:gd name="T17" fmla="*/ 113 h 127"/>
                <a:gd name="T18" fmla="*/ 74 w 131"/>
                <a:gd name="T19" fmla="*/ 113 h 127"/>
                <a:gd name="T20" fmla="*/ 77 w 131"/>
                <a:gd name="T21" fmla="*/ 113 h 127"/>
                <a:gd name="T22" fmla="*/ 82 w 131"/>
                <a:gd name="T23" fmla="*/ 114 h 127"/>
                <a:gd name="T24" fmla="*/ 131 w 131"/>
                <a:gd name="T25" fmla="*/ 114 h 127"/>
                <a:gd name="T26" fmla="*/ 127 w 131"/>
                <a:gd name="T27" fmla="*/ 125 h 127"/>
                <a:gd name="T28" fmla="*/ 79 w 131"/>
                <a:gd name="T29" fmla="*/ 125 h 127"/>
                <a:gd name="T30" fmla="*/ 61 w 131"/>
                <a:gd name="T31" fmla="*/ 123 h 127"/>
                <a:gd name="T32" fmla="*/ 49 w 131"/>
                <a:gd name="T33" fmla="*/ 118 h 127"/>
                <a:gd name="T34" fmla="*/ 40 w 131"/>
                <a:gd name="T35" fmla="*/ 111 h 127"/>
                <a:gd name="T36" fmla="*/ 33 w 131"/>
                <a:gd name="T37" fmla="*/ 104 h 127"/>
                <a:gd name="T38" fmla="*/ 29 w 131"/>
                <a:gd name="T39" fmla="*/ 98 h 127"/>
                <a:gd name="T40" fmla="*/ 20 w 131"/>
                <a:gd name="T41" fmla="*/ 113 h 127"/>
                <a:gd name="T42" fmla="*/ 13 w 131"/>
                <a:gd name="T43" fmla="*/ 121 h 127"/>
                <a:gd name="T44" fmla="*/ 8 w 131"/>
                <a:gd name="T45" fmla="*/ 127 h 127"/>
                <a:gd name="T46" fmla="*/ 0 w 131"/>
                <a:gd name="T47" fmla="*/ 118 h 127"/>
                <a:gd name="T48" fmla="*/ 13 w 131"/>
                <a:gd name="T49" fmla="*/ 102 h 127"/>
                <a:gd name="T50" fmla="*/ 22 w 131"/>
                <a:gd name="T51" fmla="*/ 82 h 127"/>
                <a:gd name="T52" fmla="*/ 27 w 131"/>
                <a:gd name="T53" fmla="*/ 61 h 127"/>
                <a:gd name="T54" fmla="*/ 40 w 131"/>
                <a:gd name="T55" fmla="*/ 63 h 127"/>
                <a:gd name="T56" fmla="*/ 38 w 131"/>
                <a:gd name="T57" fmla="*/ 66 h 127"/>
                <a:gd name="T58" fmla="*/ 38 w 131"/>
                <a:gd name="T59" fmla="*/ 72 h 127"/>
                <a:gd name="T60" fmla="*/ 36 w 131"/>
                <a:gd name="T61" fmla="*/ 79 h 127"/>
                <a:gd name="T62" fmla="*/ 33 w 131"/>
                <a:gd name="T63" fmla="*/ 88 h 127"/>
                <a:gd name="T64" fmla="*/ 38 w 131"/>
                <a:gd name="T65" fmla="*/ 95 h 127"/>
                <a:gd name="T66" fmla="*/ 43 w 131"/>
                <a:gd name="T67" fmla="*/ 102 h 127"/>
                <a:gd name="T68" fmla="*/ 50 w 131"/>
                <a:gd name="T69" fmla="*/ 107 h 127"/>
                <a:gd name="T70" fmla="*/ 59 w 131"/>
                <a:gd name="T71" fmla="*/ 111 h 127"/>
                <a:gd name="T72" fmla="*/ 59 w 131"/>
                <a:gd name="T73" fmla="*/ 50 h 127"/>
                <a:gd name="T74" fmla="*/ 18 w 131"/>
                <a:gd name="T75" fmla="*/ 50 h 127"/>
                <a:gd name="T76" fmla="*/ 18 w 131"/>
                <a:gd name="T77" fmla="*/ 40 h 127"/>
                <a:gd name="T78" fmla="*/ 59 w 131"/>
                <a:gd name="T79" fmla="*/ 0 h 127"/>
                <a:gd name="T80" fmla="*/ 70 w 131"/>
                <a:gd name="T81" fmla="*/ 0 h 127"/>
                <a:gd name="T82" fmla="*/ 70 w 131"/>
                <a:gd name="T83" fmla="*/ 13 h 127"/>
                <a:gd name="T84" fmla="*/ 125 w 131"/>
                <a:gd name="T85" fmla="*/ 13 h 127"/>
                <a:gd name="T86" fmla="*/ 125 w 131"/>
                <a:gd name="T87" fmla="*/ 45 h 127"/>
                <a:gd name="T88" fmla="*/ 115 w 131"/>
                <a:gd name="T89" fmla="*/ 45 h 127"/>
                <a:gd name="T90" fmla="*/ 115 w 131"/>
                <a:gd name="T91" fmla="*/ 24 h 127"/>
                <a:gd name="T92" fmla="*/ 15 w 131"/>
                <a:gd name="T93" fmla="*/ 24 h 127"/>
                <a:gd name="T94" fmla="*/ 15 w 131"/>
                <a:gd name="T95" fmla="*/ 45 h 127"/>
                <a:gd name="T96" fmla="*/ 4 w 131"/>
                <a:gd name="T97" fmla="*/ 45 h 127"/>
                <a:gd name="T98" fmla="*/ 4 w 131"/>
                <a:gd name="T99" fmla="*/ 13 h 127"/>
                <a:gd name="T100" fmla="*/ 59 w 131"/>
                <a:gd name="T101" fmla="*/ 13 h 127"/>
                <a:gd name="T102" fmla="*/ 59 w 131"/>
                <a:gd name="T103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1" h="127">
                  <a:moveTo>
                    <a:pt x="18" y="40"/>
                  </a:moveTo>
                  <a:lnTo>
                    <a:pt x="111" y="40"/>
                  </a:lnTo>
                  <a:lnTo>
                    <a:pt x="111" y="50"/>
                  </a:lnTo>
                  <a:lnTo>
                    <a:pt x="70" y="50"/>
                  </a:lnTo>
                  <a:lnTo>
                    <a:pt x="70" y="73"/>
                  </a:lnTo>
                  <a:lnTo>
                    <a:pt x="115" y="73"/>
                  </a:lnTo>
                  <a:lnTo>
                    <a:pt x="115" y="84"/>
                  </a:lnTo>
                  <a:lnTo>
                    <a:pt x="70" y="84"/>
                  </a:lnTo>
                  <a:lnTo>
                    <a:pt x="70" y="113"/>
                  </a:lnTo>
                  <a:lnTo>
                    <a:pt x="74" y="113"/>
                  </a:lnTo>
                  <a:lnTo>
                    <a:pt x="77" y="113"/>
                  </a:lnTo>
                  <a:lnTo>
                    <a:pt x="82" y="114"/>
                  </a:lnTo>
                  <a:lnTo>
                    <a:pt x="131" y="114"/>
                  </a:lnTo>
                  <a:lnTo>
                    <a:pt x="127" y="125"/>
                  </a:lnTo>
                  <a:lnTo>
                    <a:pt x="79" y="125"/>
                  </a:lnTo>
                  <a:lnTo>
                    <a:pt x="61" y="123"/>
                  </a:lnTo>
                  <a:lnTo>
                    <a:pt x="49" y="118"/>
                  </a:lnTo>
                  <a:lnTo>
                    <a:pt x="40" y="111"/>
                  </a:lnTo>
                  <a:lnTo>
                    <a:pt x="33" y="104"/>
                  </a:lnTo>
                  <a:lnTo>
                    <a:pt x="29" y="98"/>
                  </a:lnTo>
                  <a:lnTo>
                    <a:pt x="20" y="113"/>
                  </a:lnTo>
                  <a:lnTo>
                    <a:pt x="13" y="121"/>
                  </a:lnTo>
                  <a:lnTo>
                    <a:pt x="8" y="127"/>
                  </a:lnTo>
                  <a:lnTo>
                    <a:pt x="0" y="118"/>
                  </a:lnTo>
                  <a:lnTo>
                    <a:pt x="13" y="102"/>
                  </a:lnTo>
                  <a:lnTo>
                    <a:pt x="22" y="82"/>
                  </a:lnTo>
                  <a:lnTo>
                    <a:pt x="27" y="61"/>
                  </a:lnTo>
                  <a:lnTo>
                    <a:pt x="40" y="63"/>
                  </a:lnTo>
                  <a:lnTo>
                    <a:pt x="38" y="66"/>
                  </a:lnTo>
                  <a:lnTo>
                    <a:pt x="38" y="72"/>
                  </a:lnTo>
                  <a:lnTo>
                    <a:pt x="36" y="79"/>
                  </a:lnTo>
                  <a:lnTo>
                    <a:pt x="33" y="88"/>
                  </a:lnTo>
                  <a:lnTo>
                    <a:pt x="38" y="95"/>
                  </a:lnTo>
                  <a:lnTo>
                    <a:pt x="43" y="102"/>
                  </a:lnTo>
                  <a:lnTo>
                    <a:pt x="50" y="107"/>
                  </a:lnTo>
                  <a:lnTo>
                    <a:pt x="59" y="111"/>
                  </a:lnTo>
                  <a:lnTo>
                    <a:pt x="59" y="50"/>
                  </a:lnTo>
                  <a:lnTo>
                    <a:pt x="18" y="50"/>
                  </a:lnTo>
                  <a:lnTo>
                    <a:pt x="18" y="40"/>
                  </a:lnTo>
                  <a:close/>
                  <a:moveTo>
                    <a:pt x="59" y="0"/>
                  </a:moveTo>
                  <a:lnTo>
                    <a:pt x="70" y="0"/>
                  </a:lnTo>
                  <a:lnTo>
                    <a:pt x="70" y="13"/>
                  </a:lnTo>
                  <a:lnTo>
                    <a:pt x="125" y="13"/>
                  </a:lnTo>
                  <a:lnTo>
                    <a:pt x="125" y="45"/>
                  </a:lnTo>
                  <a:lnTo>
                    <a:pt x="115" y="45"/>
                  </a:lnTo>
                  <a:lnTo>
                    <a:pt x="115" y="24"/>
                  </a:lnTo>
                  <a:lnTo>
                    <a:pt x="15" y="24"/>
                  </a:lnTo>
                  <a:lnTo>
                    <a:pt x="15" y="45"/>
                  </a:lnTo>
                  <a:lnTo>
                    <a:pt x="4" y="45"/>
                  </a:lnTo>
                  <a:lnTo>
                    <a:pt x="4" y="13"/>
                  </a:lnTo>
                  <a:lnTo>
                    <a:pt x="59" y="1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Freeform 94"/>
            <p:cNvSpPr>
              <a:spLocks noEditPoints="1"/>
            </p:cNvSpPr>
            <p:nvPr/>
          </p:nvSpPr>
          <p:spPr bwMode="auto">
            <a:xfrm>
              <a:off x="1467" y="3112"/>
              <a:ext cx="125" cy="129"/>
            </a:xfrm>
            <a:custGeom>
              <a:avLst/>
              <a:gdLst>
                <a:gd name="T0" fmla="*/ 71 w 125"/>
                <a:gd name="T1" fmla="*/ 84 h 129"/>
                <a:gd name="T2" fmla="*/ 71 w 125"/>
                <a:gd name="T3" fmla="*/ 109 h 129"/>
                <a:gd name="T4" fmla="*/ 114 w 125"/>
                <a:gd name="T5" fmla="*/ 109 h 129"/>
                <a:gd name="T6" fmla="*/ 114 w 125"/>
                <a:gd name="T7" fmla="*/ 84 h 129"/>
                <a:gd name="T8" fmla="*/ 71 w 125"/>
                <a:gd name="T9" fmla="*/ 84 h 129"/>
                <a:gd name="T10" fmla="*/ 71 w 125"/>
                <a:gd name="T11" fmla="*/ 50 h 129"/>
                <a:gd name="T12" fmla="*/ 71 w 125"/>
                <a:gd name="T13" fmla="*/ 75 h 129"/>
                <a:gd name="T14" fmla="*/ 114 w 125"/>
                <a:gd name="T15" fmla="*/ 75 h 129"/>
                <a:gd name="T16" fmla="*/ 114 w 125"/>
                <a:gd name="T17" fmla="*/ 50 h 129"/>
                <a:gd name="T18" fmla="*/ 71 w 125"/>
                <a:gd name="T19" fmla="*/ 50 h 129"/>
                <a:gd name="T20" fmla="*/ 71 w 125"/>
                <a:gd name="T21" fmla="*/ 16 h 129"/>
                <a:gd name="T22" fmla="*/ 71 w 125"/>
                <a:gd name="T23" fmla="*/ 40 h 129"/>
                <a:gd name="T24" fmla="*/ 114 w 125"/>
                <a:gd name="T25" fmla="*/ 40 h 129"/>
                <a:gd name="T26" fmla="*/ 114 w 125"/>
                <a:gd name="T27" fmla="*/ 16 h 129"/>
                <a:gd name="T28" fmla="*/ 71 w 125"/>
                <a:gd name="T29" fmla="*/ 16 h 129"/>
                <a:gd name="T30" fmla="*/ 61 w 125"/>
                <a:gd name="T31" fmla="*/ 6 h 129"/>
                <a:gd name="T32" fmla="*/ 125 w 125"/>
                <a:gd name="T33" fmla="*/ 6 h 129"/>
                <a:gd name="T34" fmla="*/ 125 w 125"/>
                <a:gd name="T35" fmla="*/ 129 h 129"/>
                <a:gd name="T36" fmla="*/ 114 w 125"/>
                <a:gd name="T37" fmla="*/ 129 h 129"/>
                <a:gd name="T38" fmla="*/ 114 w 125"/>
                <a:gd name="T39" fmla="*/ 120 h 129"/>
                <a:gd name="T40" fmla="*/ 71 w 125"/>
                <a:gd name="T41" fmla="*/ 120 h 129"/>
                <a:gd name="T42" fmla="*/ 71 w 125"/>
                <a:gd name="T43" fmla="*/ 129 h 129"/>
                <a:gd name="T44" fmla="*/ 61 w 125"/>
                <a:gd name="T45" fmla="*/ 129 h 129"/>
                <a:gd name="T46" fmla="*/ 61 w 125"/>
                <a:gd name="T47" fmla="*/ 6 h 129"/>
                <a:gd name="T48" fmla="*/ 25 w 125"/>
                <a:gd name="T49" fmla="*/ 0 h 129"/>
                <a:gd name="T50" fmla="*/ 36 w 125"/>
                <a:gd name="T51" fmla="*/ 0 h 129"/>
                <a:gd name="T52" fmla="*/ 36 w 125"/>
                <a:gd name="T53" fmla="*/ 27 h 129"/>
                <a:gd name="T54" fmla="*/ 53 w 125"/>
                <a:gd name="T55" fmla="*/ 27 h 129"/>
                <a:gd name="T56" fmla="*/ 53 w 125"/>
                <a:gd name="T57" fmla="*/ 38 h 129"/>
                <a:gd name="T58" fmla="*/ 36 w 125"/>
                <a:gd name="T59" fmla="*/ 38 h 129"/>
                <a:gd name="T60" fmla="*/ 36 w 125"/>
                <a:gd name="T61" fmla="*/ 47 h 129"/>
                <a:gd name="T62" fmla="*/ 37 w 125"/>
                <a:gd name="T63" fmla="*/ 52 h 129"/>
                <a:gd name="T64" fmla="*/ 41 w 125"/>
                <a:gd name="T65" fmla="*/ 57 h 129"/>
                <a:gd name="T66" fmla="*/ 45 w 125"/>
                <a:gd name="T67" fmla="*/ 63 h 129"/>
                <a:gd name="T68" fmla="*/ 50 w 125"/>
                <a:gd name="T69" fmla="*/ 68 h 129"/>
                <a:gd name="T70" fmla="*/ 55 w 125"/>
                <a:gd name="T71" fmla="*/ 73 h 129"/>
                <a:gd name="T72" fmla="*/ 48 w 125"/>
                <a:gd name="T73" fmla="*/ 84 h 129"/>
                <a:gd name="T74" fmla="*/ 46 w 125"/>
                <a:gd name="T75" fmla="*/ 81 h 129"/>
                <a:gd name="T76" fmla="*/ 43 w 125"/>
                <a:gd name="T77" fmla="*/ 77 h 129"/>
                <a:gd name="T78" fmla="*/ 39 w 125"/>
                <a:gd name="T79" fmla="*/ 72 h 129"/>
                <a:gd name="T80" fmla="*/ 36 w 125"/>
                <a:gd name="T81" fmla="*/ 63 h 129"/>
                <a:gd name="T82" fmla="*/ 36 w 125"/>
                <a:gd name="T83" fmla="*/ 129 h 129"/>
                <a:gd name="T84" fmla="*/ 25 w 125"/>
                <a:gd name="T85" fmla="*/ 129 h 129"/>
                <a:gd name="T86" fmla="*/ 25 w 125"/>
                <a:gd name="T87" fmla="*/ 59 h 129"/>
                <a:gd name="T88" fmla="*/ 16 w 125"/>
                <a:gd name="T89" fmla="*/ 81 h 129"/>
                <a:gd name="T90" fmla="*/ 5 w 125"/>
                <a:gd name="T91" fmla="*/ 98 h 129"/>
                <a:gd name="T92" fmla="*/ 0 w 125"/>
                <a:gd name="T93" fmla="*/ 86 h 129"/>
                <a:gd name="T94" fmla="*/ 11 w 125"/>
                <a:gd name="T95" fmla="*/ 68 h 129"/>
                <a:gd name="T96" fmla="*/ 20 w 125"/>
                <a:gd name="T97" fmla="*/ 52 h 129"/>
                <a:gd name="T98" fmla="*/ 23 w 125"/>
                <a:gd name="T99" fmla="*/ 38 h 129"/>
                <a:gd name="T100" fmla="*/ 2 w 125"/>
                <a:gd name="T101" fmla="*/ 38 h 129"/>
                <a:gd name="T102" fmla="*/ 2 w 125"/>
                <a:gd name="T103" fmla="*/ 27 h 129"/>
                <a:gd name="T104" fmla="*/ 25 w 125"/>
                <a:gd name="T105" fmla="*/ 27 h 129"/>
                <a:gd name="T106" fmla="*/ 25 w 125"/>
                <a:gd name="T10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5" h="129">
                  <a:moveTo>
                    <a:pt x="71" y="84"/>
                  </a:moveTo>
                  <a:lnTo>
                    <a:pt x="71" y="109"/>
                  </a:lnTo>
                  <a:lnTo>
                    <a:pt x="114" y="109"/>
                  </a:lnTo>
                  <a:lnTo>
                    <a:pt x="114" y="84"/>
                  </a:lnTo>
                  <a:lnTo>
                    <a:pt x="71" y="84"/>
                  </a:lnTo>
                  <a:close/>
                  <a:moveTo>
                    <a:pt x="71" y="50"/>
                  </a:moveTo>
                  <a:lnTo>
                    <a:pt x="71" y="75"/>
                  </a:lnTo>
                  <a:lnTo>
                    <a:pt x="114" y="75"/>
                  </a:lnTo>
                  <a:lnTo>
                    <a:pt x="114" y="50"/>
                  </a:lnTo>
                  <a:lnTo>
                    <a:pt x="71" y="50"/>
                  </a:lnTo>
                  <a:close/>
                  <a:moveTo>
                    <a:pt x="71" y="16"/>
                  </a:moveTo>
                  <a:lnTo>
                    <a:pt x="71" y="40"/>
                  </a:lnTo>
                  <a:lnTo>
                    <a:pt x="114" y="40"/>
                  </a:lnTo>
                  <a:lnTo>
                    <a:pt x="114" y="16"/>
                  </a:lnTo>
                  <a:lnTo>
                    <a:pt x="71" y="16"/>
                  </a:lnTo>
                  <a:close/>
                  <a:moveTo>
                    <a:pt x="61" y="6"/>
                  </a:moveTo>
                  <a:lnTo>
                    <a:pt x="125" y="6"/>
                  </a:lnTo>
                  <a:lnTo>
                    <a:pt x="125" y="129"/>
                  </a:lnTo>
                  <a:lnTo>
                    <a:pt x="114" y="129"/>
                  </a:lnTo>
                  <a:lnTo>
                    <a:pt x="114" y="120"/>
                  </a:lnTo>
                  <a:lnTo>
                    <a:pt x="71" y="120"/>
                  </a:lnTo>
                  <a:lnTo>
                    <a:pt x="71" y="129"/>
                  </a:lnTo>
                  <a:lnTo>
                    <a:pt x="61" y="129"/>
                  </a:lnTo>
                  <a:lnTo>
                    <a:pt x="61" y="6"/>
                  </a:lnTo>
                  <a:close/>
                  <a:moveTo>
                    <a:pt x="25" y="0"/>
                  </a:moveTo>
                  <a:lnTo>
                    <a:pt x="36" y="0"/>
                  </a:lnTo>
                  <a:lnTo>
                    <a:pt x="36" y="27"/>
                  </a:lnTo>
                  <a:lnTo>
                    <a:pt x="53" y="27"/>
                  </a:lnTo>
                  <a:lnTo>
                    <a:pt x="53" y="38"/>
                  </a:lnTo>
                  <a:lnTo>
                    <a:pt x="36" y="38"/>
                  </a:lnTo>
                  <a:lnTo>
                    <a:pt x="36" y="47"/>
                  </a:lnTo>
                  <a:lnTo>
                    <a:pt x="37" y="52"/>
                  </a:lnTo>
                  <a:lnTo>
                    <a:pt x="41" y="57"/>
                  </a:lnTo>
                  <a:lnTo>
                    <a:pt x="45" y="63"/>
                  </a:lnTo>
                  <a:lnTo>
                    <a:pt x="50" y="68"/>
                  </a:lnTo>
                  <a:lnTo>
                    <a:pt x="55" y="73"/>
                  </a:lnTo>
                  <a:lnTo>
                    <a:pt x="48" y="84"/>
                  </a:lnTo>
                  <a:lnTo>
                    <a:pt x="46" y="81"/>
                  </a:lnTo>
                  <a:lnTo>
                    <a:pt x="43" y="77"/>
                  </a:lnTo>
                  <a:lnTo>
                    <a:pt x="39" y="72"/>
                  </a:lnTo>
                  <a:lnTo>
                    <a:pt x="36" y="63"/>
                  </a:lnTo>
                  <a:lnTo>
                    <a:pt x="36" y="129"/>
                  </a:lnTo>
                  <a:lnTo>
                    <a:pt x="25" y="129"/>
                  </a:lnTo>
                  <a:lnTo>
                    <a:pt x="25" y="59"/>
                  </a:lnTo>
                  <a:lnTo>
                    <a:pt x="16" y="81"/>
                  </a:lnTo>
                  <a:lnTo>
                    <a:pt x="5" y="98"/>
                  </a:lnTo>
                  <a:lnTo>
                    <a:pt x="0" y="86"/>
                  </a:lnTo>
                  <a:lnTo>
                    <a:pt x="11" y="68"/>
                  </a:lnTo>
                  <a:lnTo>
                    <a:pt x="20" y="52"/>
                  </a:lnTo>
                  <a:lnTo>
                    <a:pt x="23" y="38"/>
                  </a:lnTo>
                  <a:lnTo>
                    <a:pt x="2" y="38"/>
                  </a:lnTo>
                  <a:lnTo>
                    <a:pt x="2" y="27"/>
                  </a:lnTo>
                  <a:lnTo>
                    <a:pt x="25" y="2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Freeform 95"/>
            <p:cNvSpPr>
              <a:spLocks noEditPoints="1"/>
            </p:cNvSpPr>
            <p:nvPr/>
          </p:nvSpPr>
          <p:spPr bwMode="auto">
            <a:xfrm>
              <a:off x="1604" y="3114"/>
              <a:ext cx="129" cy="127"/>
            </a:xfrm>
            <a:custGeom>
              <a:avLst/>
              <a:gdLst>
                <a:gd name="T0" fmla="*/ 129 w 129"/>
                <a:gd name="T1" fmla="*/ 55 h 127"/>
                <a:gd name="T2" fmla="*/ 72 w 129"/>
                <a:gd name="T3" fmla="*/ 64 h 127"/>
                <a:gd name="T4" fmla="*/ 66 w 129"/>
                <a:gd name="T5" fmla="*/ 73 h 127"/>
                <a:gd name="T6" fmla="*/ 123 w 129"/>
                <a:gd name="T7" fmla="*/ 89 h 127"/>
                <a:gd name="T8" fmla="*/ 120 w 129"/>
                <a:gd name="T9" fmla="*/ 118 h 127"/>
                <a:gd name="T10" fmla="*/ 116 w 129"/>
                <a:gd name="T11" fmla="*/ 123 h 127"/>
                <a:gd name="T12" fmla="*/ 107 w 129"/>
                <a:gd name="T13" fmla="*/ 125 h 127"/>
                <a:gd name="T14" fmla="*/ 88 w 129"/>
                <a:gd name="T15" fmla="*/ 114 h 127"/>
                <a:gd name="T16" fmla="*/ 107 w 129"/>
                <a:gd name="T17" fmla="*/ 114 h 127"/>
                <a:gd name="T18" fmla="*/ 109 w 129"/>
                <a:gd name="T19" fmla="*/ 111 h 127"/>
                <a:gd name="T20" fmla="*/ 111 w 129"/>
                <a:gd name="T21" fmla="*/ 105 h 127"/>
                <a:gd name="T22" fmla="*/ 113 w 129"/>
                <a:gd name="T23" fmla="*/ 93 h 127"/>
                <a:gd name="T24" fmla="*/ 104 w 129"/>
                <a:gd name="T25" fmla="*/ 82 h 127"/>
                <a:gd name="T26" fmla="*/ 80 w 129"/>
                <a:gd name="T27" fmla="*/ 116 h 127"/>
                <a:gd name="T28" fmla="*/ 57 w 129"/>
                <a:gd name="T29" fmla="*/ 118 h 127"/>
                <a:gd name="T30" fmla="*/ 86 w 129"/>
                <a:gd name="T31" fmla="*/ 96 h 127"/>
                <a:gd name="T32" fmla="*/ 82 w 129"/>
                <a:gd name="T33" fmla="*/ 82 h 127"/>
                <a:gd name="T34" fmla="*/ 57 w 129"/>
                <a:gd name="T35" fmla="*/ 107 h 127"/>
                <a:gd name="T36" fmla="*/ 38 w 129"/>
                <a:gd name="T37" fmla="*/ 118 h 127"/>
                <a:gd name="T38" fmla="*/ 43 w 129"/>
                <a:gd name="T39" fmla="*/ 105 h 127"/>
                <a:gd name="T40" fmla="*/ 72 w 129"/>
                <a:gd name="T41" fmla="*/ 82 h 127"/>
                <a:gd name="T42" fmla="*/ 52 w 129"/>
                <a:gd name="T43" fmla="*/ 89 h 127"/>
                <a:gd name="T44" fmla="*/ 39 w 129"/>
                <a:gd name="T45" fmla="*/ 96 h 127"/>
                <a:gd name="T46" fmla="*/ 31 w 129"/>
                <a:gd name="T47" fmla="*/ 91 h 127"/>
                <a:gd name="T48" fmla="*/ 61 w 129"/>
                <a:gd name="T49" fmla="*/ 64 h 127"/>
                <a:gd name="T50" fmla="*/ 39 w 129"/>
                <a:gd name="T51" fmla="*/ 55 h 127"/>
                <a:gd name="T52" fmla="*/ 57 w 129"/>
                <a:gd name="T53" fmla="*/ 39 h 127"/>
                <a:gd name="T54" fmla="*/ 109 w 129"/>
                <a:gd name="T55" fmla="*/ 29 h 127"/>
                <a:gd name="T56" fmla="*/ 57 w 129"/>
                <a:gd name="T57" fmla="*/ 13 h 127"/>
                <a:gd name="T58" fmla="*/ 109 w 129"/>
                <a:gd name="T59" fmla="*/ 22 h 127"/>
                <a:gd name="T60" fmla="*/ 57 w 129"/>
                <a:gd name="T61" fmla="*/ 13 h 127"/>
                <a:gd name="T62" fmla="*/ 120 w 129"/>
                <a:gd name="T63" fmla="*/ 4 h 127"/>
                <a:gd name="T64" fmla="*/ 48 w 129"/>
                <a:gd name="T65" fmla="*/ 48 h 127"/>
                <a:gd name="T66" fmla="*/ 16 w 129"/>
                <a:gd name="T67" fmla="*/ 0 h 127"/>
                <a:gd name="T68" fmla="*/ 27 w 129"/>
                <a:gd name="T69" fmla="*/ 29 h 127"/>
                <a:gd name="T70" fmla="*/ 39 w 129"/>
                <a:gd name="T71" fmla="*/ 39 h 127"/>
                <a:gd name="T72" fmla="*/ 27 w 129"/>
                <a:gd name="T73" fmla="*/ 79 h 127"/>
                <a:gd name="T74" fmla="*/ 38 w 129"/>
                <a:gd name="T75" fmla="*/ 73 h 127"/>
                <a:gd name="T76" fmla="*/ 41 w 129"/>
                <a:gd name="T77" fmla="*/ 82 h 127"/>
                <a:gd name="T78" fmla="*/ 2 w 129"/>
                <a:gd name="T79" fmla="*/ 100 h 127"/>
                <a:gd name="T80" fmla="*/ 6 w 129"/>
                <a:gd name="T81" fmla="*/ 87 h 127"/>
                <a:gd name="T82" fmla="*/ 16 w 129"/>
                <a:gd name="T83" fmla="*/ 82 h 127"/>
                <a:gd name="T84" fmla="*/ 2 w 129"/>
                <a:gd name="T85" fmla="*/ 39 h 127"/>
                <a:gd name="T86" fmla="*/ 16 w 129"/>
                <a:gd name="T87" fmla="*/ 29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9" h="127">
                  <a:moveTo>
                    <a:pt x="39" y="55"/>
                  </a:moveTo>
                  <a:lnTo>
                    <a:pt x="129" y="55"/>
                  </a:lnTo>
                  <a:lnTo>
                    <a:pt x="129" y="64"/>
                  </a:lnTo>
                  <a:lnTo>
                    <a:pt x="72" y="64"/>
                  </a:lnTo>
                  <a:lnTo>
                    <a:pt x="68" y="70"/>
                  </a:lnTo>
                  <a:lnTo>
                    <a:pt x="66" y="73"/>
                  </a:lnTo>
                  <a:lnTo>
                    <a:pt x="123" y="73"/>
                  </a:lnTo>
                  <a:lnTo>
                    <a:pt x="123" y="89"/>
                  </a:lnTo>
                  <a:lnTo>
                    <a:pt x="121" y="107"/>
                  </a:lnTo>
                  <a:lnTo>
                    <a:pt x="120" y="118"/>
                  </a:lnTo>
                  <a:lnTo>
                    <a:pt x="118" y="119"/>
                  </a:lnTo>
                  <a:lnTo>
                    <a:pt x="116" y="123"/>
                  </a:lnTo>
                  <a:lnTo>
                    <a:pt x="113" y="125"/>
                  </a:lnTo>
                  <a:lnTo>
                    <a:pt x="107" y="125"/>
                  </a:lnTo>
                  <a:lnTo>
                    <a:pt x="89" y="125"/>
                  </a:lnTo>
                  <a:lnTo>
                    <a:pt x="88" y="114"/>
                  </a:lnTo>
                  <a:lnTo>
                    <a:pt x="105" y="114"/>
                  </a:lnTo>
                  <a:lnTo>
                    <a:pt x="107" y="114"/>
                  </a:lnTo>
                  <a:lnTo>
                    <a:pt x="109" y="112"/>
                  </a:lnTo>
                  <a:lnTo>
                    <a:pt x="109" y="111"/>
                  </a:lnTo>
                  <a:lnTo>
                    <a:pt x="111" y="109"/>
                  </a:lnTo>
                  <a:lnTo>
                    <a:pt x="111" y="105"/>
                  </a:lnTo>
                  <a:lnTo>
                    <a:pt x="113" y="100"/>
                  </a:lnTo>
                  <a:lnTo>
                    <a:pt x="113" y="93"/>
                  </a:lnTo>
                  <a:lnTo>
                    <a:pt x="113" y="82"/>
                  </a:lnTo>
                  <a:lnTo>
                    <a:pt x="104" y="82"/>
                  </a:lnTo>
                  <a:lnTo>
                    <a:pt x="95" y="102"/>
                  </a:lnTo>
                  <a:lnTo>
                    <a:pt x="80" y="116"/>
                  </a:lnTo>
                  <a:lnTo>
                    <a:pt x="63" y="127"/>
                  </a:lnTo>
                  <a:lnTo>
                    <a:pt x="57" y="118"/>
                  </a:lnTo>
                  <a:lnTo>
                    <a:pt x="73" y="107"/>
                  </a:lnTo>
                  <a:lnTo>
                    <a:pt x="86" y="96"/>
                  </a:lnTo>
                  <a:lnTo>
                    <a:pt x="95" y="82"/>
                  </a:lnTo>
                  <a:lnTo>
                    <a:pt x="82" y="82"/>
                  </a:lnTo>
                  <a:lnTo>
                    <a:pt x="70" y="98"/>
                  </a:lnTo>
                  <a:lnTo>
                    <a:pt x="57" y="107"/>
                  </a:lnTo>
                  <a:lnTo>
                    <a:pt x="47" y="114"/>
                  </a:lnTo>
                  <a:lnTo>
                    <a:pt x="38" y="118"/>
                  </a:lnTo>
                  <a:lnTo>
                    <a:pt x="32" y="109"/>
                  </a:lnTo>
                  <a:lnTo>
                    <a:pt x="43" y="105"/>
                  </a:lnTo>
                  <a:lnTo>
                    <a:pt x="57" y="96"/>
                  </a:lnTo>
                  <a:lnTo>
                    <a:pt x="72" y="82"/>
                  </a:lnTo>
                  <a:lnTo>
                    <a:pt x="59" y="82"/>
                  </a:lnTo>
                  <a:lnTo>
                    <a:pt x="52" y="89"/>
                  </a:lnTo>
                  <a:lnTo>
                    <a:pt x="45" y="93"/>
                  </a:lnTo>
                  <a:lnTo>
                    <a:pt x="39" y="96"/>
                  </a:lnTo>
                  <a:lnTo>
                    <a:pt x="36" y="98"/>
                  </a:lnTo>
                  <a:lnTo>
                    <a:pt x="31" y="91"/>
                  </a:lnTo>
                  <a:lnTo>
                    <a:pt x="48" y="80"/>
                  </a:lnTo>
                  <a:lnTo>
                    <a:pt x="61" y="64"/>
                  </a:lnTo>
                  <a:lnTo>
                    <a:pt x="39" y="64"/>
                  </a:lnTo>
                  <a:lnTo>
                    <a:pt x="39" y="55"/>
                  </a:lnTo>
                  <a:close/>
                  <a:moveTo>
                    <a:pt x="57" y="29"/>
                  </a:moveTo>
                  <a:lnTo>
                    <a:pt x="57" y="39"/>
                  </a:lnTo>
                  <a:lnTo>
                    <a:pt x="109" y="39"/>
                  </a:lnTo>
                  <a:lnTo>
                    <a:pt x="109" y="29"/>
                  </a:lnTo>
                  <a:lnTo>
                    <a:pt x="57" y="29"/>
                  </a:lnTo>
                  <a:close/>
                  <a:moveTo>
                    <a:pt x="57" y="13"/>
                  </a:moveTo>
                  <a:lnTo>
                    <a:pt x="57" y="22"/>
                  </a:lnTo>
                  <a:lnTo>
                    <a:pt x="109" y="22"/>
                  </a:lnTo>
                  <a:lnTo>
                    <a:pt x="109" y="13"/>
                  </a:lnTo>
                  <a:lnTo>
                    <a:pt x="57" y="13"/>
                  </a:lnTo>
                  <a:close/>
                  <a:moveTo>
                    <a:pt x="48" y="4"/>
                  </a:moveTo>
                  <a:lnTo>
                    <a:pt x="120" y="4"/>
                  </a:lnTo>
                  <a:lnTo>
                    <a:pt x="120" y="48"/>
                  </a:lnTo>
                  <a:lnTo>
                    <a:pt x="48" y="48"/>
                  </a:lnTo>
                  <a:lnTo>
                    <a:pt x="48" y="4"/>
                  </a:lnTo>
                  <a:close/>
                  <a:moveTo>
                    <a:pt x="16" y="0"/>
                  </a:moveTo>
                  <a:lnTo>
                    <a:pt x="27" y="0"/>
                  </a:lnTo>
                  <a:lnTo>
                    <a:pt x="27" y="29"/>
                  </a:lnTo>
                  <a:lnTo>
                    <a:pt x="39" y="29"/>
                  </a:lnTo>
                  <a:lnTo>
                    <a:pt x="39" y="39"/>
                  </a:lnTo>
                  <a:lnTo>
                    <a:pt x="27" y="39"/>
                  </a:lnTo>
                  <a:lnTo>
                    <a:pt x="27" y="79"/>
                  </a:lnTo>
                  <a:lnTo>
                    <a:pt x="34" y="77"/>
                  </a:lnTo>
                  <a:lnTo>
                    <a:pt x="38" y="73"/>
                  </a:lnTo>
                  <a:lnTo>
                    <a:pt x="41" y="71"/>
                  </a:lnTo>
                  <a:lnTo>
                    <a:pt x="41" y="82"/>
                  </a:lnTo>
                  <a:lnTo>
                    <a:pt x="23" y="91"/>
                  </a:lnTo>
                  <a:lnTo>
                    <a:pt x="2" y="100"/>
                  </a:lnTo>
                  <a:lnTo>
                    <a:pt x="0" y="87"/>
                  </a:lnTo>
                  <a:lnTo>
                    <a:pt x="6" y="87"/>
                  </a:lnTo>
                  <a:lnTo>
                    <a:pt x="11" y="86"/>
                  </a:lnTo>
                  <a:lnTo>
                    <a:pt x="16" y="82"/>
                  </a:lnTo>
                  <a:lnTo>
                    <a:pt x="16" y="39"/>
                  </a:lnTo>
                  <a:lnTo>
                    <a:pt x="2" y="39"/>
                  </a:lnTo>
                  <a:lnTo>
                    <a:pt x="2" y="29"/>
                  </a:lnTo>
                  <a:lnTo>
                    <a:pt x="16" y="2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Freeform 96"/>
            <p:cNvSpPr>
              <a:spLocks noEditPoints="1"/>
            </p:cNvSpPr>
            <p:nvPr/>
          </p:nvSpPr>
          <p:spPr bwMode="auto">
            <a:xfrm>
              <a:off x="1741" y="3112"/>
              <a:ext cx="123" cy="129"/>
            </a:xfrm>
            <a:custGeom>
              <a:avLst/>
              <a:gdLst>
                <a:gd name="T0" fmla="*/ 95 w 123"/>
                <a:gd name="T1" fmla="*/ 9 h 129"/>
                <a:gd name="T2" fmla="*/ 84 w 123"/>
                <a:gd name="T3" fmla="*/ 97 h 129"/>
                <a:gd name="T4" fmla="*/ 111 w 123"/>
                <a:gd name="T5" fmla="*/ 0 h 129"/>
                <a:gd name="T6" fmla="*/ 123 w 123"/>
                <a:gd name="T7" fmla="*/ 118 h 129"/>
                <a:gd name="T8" fmla="*/ 120 w 123"/>
                <a:gd name="T9" fmla="*/ 125 h 129"/>
                <a:gd name="T10" fmla="*/ 116 w 123"/>
                <a:gd name="T11" fmla="*/ 127 h 129"/>
                <a:gd name="T12" fmla="*/ 111 w 123"/>
                <a:gd name="T13" fmla="*/ 129 h 129"/>
                <a:gd name="T14" fmla="*/ 90 w 123"/>
                <a:gd name="T15" fmla="*/ 116 h 129"/>
                <a:gd name="T16" fmla="*/ 111 w 123"/>
                <a:gd name="T17" fmla="*/ 116 h 129"/>
                <a:gd name="T18" fmla="*/ 111 w 123"/>
                <a:gd name="T19" fmla="*/ 113 h 129"/>
                <a:gd name="T20" fmla="*/ 34 w 123"/>
                <a:gd name="T21" fmla="*/ 0 h 129"/>
                <a:gd name="T22" fmla="*/ 45 w 123"/>
                <a:gd name="T23" fmla="*/ 16 h 129"/>
                <a:gd name="T24" fmla="*/ 75 w 123"/>
                <a:gd name="T25" fmla="*/ 27 h 129"/>
                <a:gd name="T26" fmla="*/ 45 w 123"/>
                <a:gd name="T27" fmla="*/ 43 h 129"/>
                <a:gd name="T28" fmla="*/ 77 w 123"/>
                <a:gd name="T29" fmla="*/ 52 h 129"/>
                <a:gd name="T30" fmla="*/ 45 w 123"/>
                <a:gd name="T31" fmla="*/ 66 h 129"/>
                <a:gd name="T32" fmla="*/ 74 w 123"/>
                <a:gd name="T33" fmla="*/ 109 h 129"/>
                <a:gd name="T34" fmla="*/ 72 w 123"/>
                <a:gd name="T35" fmla="*/ 116 h 129"/>
                <a:gd name="T36" fmla="*/ 65 w 123"/>
                <a:gd name="T37" fmla="*/ 118 h 129"/>
                <a:gd name="T38" fmla="*/ 50 w 123"/>
                <a:gd name="T39" fmla="*/ 107 h 129"/>
                <a:gd name="T40" fmla="*/ 61 w 123"/>
                <a:gd name="T41" fmla="*/ 107 h 129"/>
                <a:gd name="T42" fmla="*/ 63 w 123"/>
                <a:gd name="T43" fmla="*/ 104 h 129"/>
                <a:gd name="T44" fmla="*/ 45 w 123"/>
                <a:gd name="T45" fmla="*/ 77 h 129"/>
                <a:gd name="T46" fmla="*/ 34 w 123"/>
                <a:gd name="T47" fmla="*/ 129 h 129"/>
                <a:gd name="T48" fmla="*/ 17 w 123"/>
                <a:gd name="T49" fmla="*/ 77 h 129"/>
                <a:gd name="T50" fmla="*/ 8 w 123"/>
                <a:gd name="T51" fmla="*/ 120 h 129"/>
                <a:gd name="T52" fmla="*/ 34 w 123"/>
                <a:gd name="T53" fmla="*/ 66 h 129"/>
                <a:gd name="T54" fmla="*/ 0 w 123"/>
                <a:gd name="T55" fmla="*/ 52 h 129"/>
                <a:gd name="T56" fmla="*/ 34 w 123"/>
                <a:gd name="T57" fmla="*/ 43 h 129"/>
                <a:gd name="T58" fmla="*/ 18 w 123"/>
                <a:gd name="T59" fmla="*/ 27 h 129"/>
                <a:gd name="T60" fmla="*/ 13 w 123"/>
                <a:gd name="T61" fmla="*/ 36 h 129"/>
                <a:gd name="T62" fmla="*/ 2 w 123"/>
                <a:gd name="T63" fmla="*/ 34 h 129"/>
                <a:gd name="T64" fmla="*/ 9 w 123"/>
                <a:gd name="T65" fmla="*/ 16 h 129"/>
                <a:gd name="T66" fmla="*/ 24 w 123"/>
                <a:gd name="T67" fmla="*/ 4 h 129"/>
                <a:gd name="T68" fmla="*/ 22 w 123"/>
                <a:gd name="T69" fmla="*/ 16 h 129"/>
                <a:gd name="T70" fmla="*/ 34 w 123"/>
                <a:gd name="T7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3" h="129">
                  <a:moveTo>
                    <a:pt x="84" y="9"/>
                  </a:moveTo>
                  <a:lnTo>
                    <a:pt x="95" y="9"/>
                  </a:lnTo>
                  <a:lnTo>
                    <a:pt x="95" y="97"/>
                  </a:lnTo>
                  <a:lnTo>
                    <a:pt x="84" y="97"/>
                  </a:lnTo>
                  <a:lnTo>
                    <a:pt x="84" y="9"/>
                  </a:lnTo>
                  <a:close/>
                  <a:moveTo>
                    <a:pt x="111" y="0"/>
                  </a:moveTo>
                  <a:lnTo>
                    <a:pt x="123" y="0"/>
                  </a:lnTo>
                  <a:lnTo>
                    <a:pt x="123" y="118"/>
                  </a:lnTo>
                  <a:lnTo>
                    <a:pt x="122" y="121"/>
                  </a:lnTo>
                  <a:lnTo>
                    <a:pt x="120" y="125"/>
                  </a:lnTo>
                  <a:lnTo>
                    <a:pt x="118" y="127"/>
                  </a:lnTo>
                  <a:lnTo>
                    <a:pt x="116" y="127"/>
                  </a:lnTo>
                  <a:lnTo>
                    <a:pt x="113" y="127"/>
                  </a:lnTo>
                  <a:lnTo>
                    <a:pt x="111" y="129"/>
                  </a:lnTo>
                  <a:lnTo>
                    <a:pt x="93" y="129"/>
                  </a:lnTo>
                  <a:lnTo>
                    <a:pt x="90" y="116"/>
                  </a:lnTo>
                  <a:lnTo>
                    <a:pt x="107" y="116"/>
                  </a:lnTo>
                  <a:lnTo>
                    <a:pt x="111" y="116"/>
                  </a:lnTo>
                  <a:lnTo>
                    <a:pt x="111" y="114"/>
                  </a:lnTo>
                  <a:lnTo>
                    <a:pt x="111" y="113"/>
                  </a:lnTo>
                  <a:lnTo>
                    <a:pt x="111" y="0"/>
                  </a:lnTo>
                  <a:close/>
                  <a:moveTo>
                    <a:pt x="34" y="0"/>
                  </a:moveTo>
                  <a:lnTo>
                    <a:pt x="45" y="0"/>
                  </a:lnTo>
                  <a:lnTo>
                    <a:pt x="45" y="16"/>
                  </a:lnTo>
                  <a:lnTo>
                    <a:pt x="75" y="16"/>
                  </a:lnTo>
                  <a:lnTo>
                    <a:pt x="75" y="27"/>
                  </a:lnTo>
                  <a:lnTo>
                    <a:pt x="45" y="27"/>
                  </a:lnTo>
                  <a:lnTo>
                    <a:pt x="45" y="43"/>
                  </a:lnTo>
                  <a:lnTo>
                    <a:pt x="77" y="43"/>
                  </a:lnTo>
                  <a:lnTo>
                    <a:pt x="77" y="52"/>
                  </a:lnTo>
                  <a:lnTo>
                    <a:pt x="45" y="52"/>
                  </a:lnTo>
                  <a:lnTo>
                    <a:pt x="45" y="66"/>
                  </a:lnTo>
                  <a:lnTo>
                    <a:pt x="74" y="66"/>
                  </a:lnTo>
                  <a:lnTo>
                    <a:pt x="74" y="109"/>
                  </a:lnTo>
                  <a:lnTo>
                    <a:pt x="74" y="113"/>
                  </a:lnTo>
                  <a:lnTo>
                    <a:pt x="72" y="116"/>
                  </a:lnTo>
                  <a:lnTo>
                    <a:pt x="68" y="118"/>
                  </a:lnTo>
                  <a:lnTo>
                    <a:pt x="65" y="118"/>
                  </a:lnTo>
                  <a:lnTo>
                    <a:pt x="52" y="118"/>
                  </a:lnTo>
                  <a:lnTo>
                    <a:pt x="50" y="107"/>
                  </a:lnTo>
                  <a:lnTo>
                    <a:pt x="59" y="107"/>
                  </a:lnTo>
                  <a:lnTo>
                    <a:pt x="61" y="107"/>
                  </a:lnTo>
                  <a:lnTo>
                    <a:pt x="63" y="105"/>
                  </a:lnTo>
                  <a:lnTo>
                    <a:pt x="63" y="104"/>
                  </a:lnTo>
                  <a:lnTo>
                    <a:pt x="63" y="77"/>
                  </a:lnTo>
                  <a:lnTo>
                    <a:pt x="45" y="77"/>
                  </a:lnTo>
                  <a:lnTo>
                    <a:pt x="45" y="129"/>
                  </a:lnTo>
                  <a:lnTo>
                    <a:pt x="34" y="129"/>
                  </a:lnTo>
                  <a:lnTo>
                    <a:pt x="34" y="77"/>
                  </a:lnTo>
                  <a:lnTo>
                    <a:pt x="17" y="77"/>
                  </a:lnTo>
                  <a:lnTo>
                    <a:pt x="17" y="120"/>
                  </a:lnTo>
                  <a:lnTo>
                    <a:pt x="8" y="120"/>
                  </a:lnTo>
                  <a:lnTo>
                    <a:pt x="8" y="66"/>
                  </a:lnTo>
                  <a:lnTo>
                    <a:pt x="34" y="66"/>
                  </a:lnTo>
                  <a:lnTo>
                    <a:pt x="34" y="52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34" y="43"/>
                  </a:lnTo>
                  <a:lnTo>
                    <a:pt x="34" y="27"/>
                  </a:lnTo>
                  <a:lnTo>
                    <a:pt x="18" y="27"/>
                  </a:lnTo>
                  <a:lnTo>
                    <a:pt x="15" y="32"/>
                  </a:lnTo>
                  <a:lnTo>
                    <a:pt x="13" y="36"/>
                  </a:lnTo>
                  <a:lnTo>
                    <a:pt x="11" y="40"/>
                  </a:lnTo>
                  <a:lnTo>
                    <a:pt x="2" y="34"/>
                  </a:lnTo>
                  <a:lnTo>
                    <a:pt x="6" y="27"/>
                  </a:lnTo>
                  <a:lnTo>
                    <a:pt x="9" y="16"/>
                  </a:lnTo>
                  <a:lnTo>
                    <a:pt x="13" y="2"/>
                  </a:lnTo>
                  <a:lnTo>
                    <a:pt x="24" y="4"/>
                  </a:lnTo>
                  <a:lnTo>
                    <a:pt x="22" y="11"/>
                  </a:lnTo>
                  <a:lnTo>
                    <a:pt x="22" y="16"/>
                  </a:lnTo>
                  <a:lnTo>
                    <a:pt x="34" y="1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2563" y="3121"/>
              <a:ext cx="34" cy="107"/>
            </a:xfrm>
            <a:custGeom>
              <a:avLst/>
              <a:gdLst>
                <a:gd name="T0" fmla="*/ 0 w 34"/>
                <a:gd name="T1" fmla="*/ 0 h 107"/>
                <a:gd name="T2" fmla="*/ 34 w 34"/>
                <a:gd name="T3" fmla="*/ 0 h 107"/>
                <a:gd name="T4" fmla="*/ 34 w 34"/>
                <a:gd name="T5" fmla="*/ 107 h 107"/>
                <a:gd name="T6" fmla="*/ 20 w 34"/>
                <a:gd name="T7" fmla="*/ 107 h 107"/>
                <a:gd name="T8" fmla="*/ 20 w 34"/>
                <a:gd name="T9" fmla="*/ 11 h 107"/>
                <a:gd name="T10" fmla="*/ 0 w 34"/>
                <a:gd name="T11" fmla="*/ 11 h 107"/>
                <a:gd name="T12" fmla="*/ 0 w 34"/>
                <a:gd name="T1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07">
                  <a:moveTo>
                    <a:pt x="0" y="0"/>
                  </a:moveTo>
                  <a:lnTo>
                    <a:pt x="34" y="0"/>
                  </a:lnTo>
                  <a:lnTo>
                    <a:pt x="34" y="107"/>
                  </a:lnTo>
                  <a:lnTo>
                    <a:pt x="20" y="107"/>
                  </a:lnTo>
                  <a:lnTo>
                    <a:pt x="20" y="11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Freeform 98"/>
            <p:cNvSpPr>
              <a:spLocks noEditPoints="1"/>
            </p:cNvSpPr>
            <p:nvPr/>
          </p:nvSpPr>
          <p:spPr bwMode="auto">
            <a:xfrm>
              <a:off x="2645" y="3120"/>
              <a:ext cx="88" cy="110"/>
            </a:xfrm>
            <a:custGeom>
              <a:avLst/>
              <a:gdLst>
                <a:gd name="T0" fmla="*/ 43 w 88"/>
                <a:gd name="T1" fmla="*/ 12 h 110"/>
                <a:gd name="T2" fmla="*/ 29 w 88"/>
                <a:gd name="T3" fmla="*/ 14 h 110"/>
                <a:gd name="T4" fmla="*/ 20 w 88"/>
                <a:gd name="T5" fmla="*/ 19 h 110"/>
                <a:gd name="T6" fmla="*/ 15 w 88"/>
                <a:gd name="T7" fmla="*/ 33 h 110"/>
                <a:gd name="T8" fmla="*/ 13 w 88"/>
                <a:gd name="T9" fmla="*/ 55 h 110"/>
                <a:gd name="T10" fmla="*/ 15 w 88"/>
                <a:gd name="T11" fmla="*/ 76 h 110"/>
                <a:gd name="T12" fmla="*/ 20 w 88"/>
                <a:gd name="T13" fmla="*/ 90 h 110"/>
                <a:gd name="T14" fmla="*/ 29 w 88"/>
                <a:gd name="T15" fmla="*/ 96 h 110"/>
                <a:gd name="T16" fmla="*/ 45 w 88"/>
                <a:gd name="T17" fmla="*/ 97 h 110"/>
                <a:gd name="T18" fmla="*/ 59 w 88"/>
                <a:gd name="T19" fmla="*/ 96 h 110"/>
                <a:gd name="T20" fmla="*/ 70 w 88"/>
                <a:gd name="T21" fmla="*/ 90 h 110"/>
                <a:gd name="T22" fmla="*/ 73 w 88"/>
                <a:gd name="T23" fmla="*/ 76 h 110"/>
                <a:gd name="T24" fmla="*/ 75 w 88"/>
                <a:gd name="T25" fmla="*/ 55 h 110"/>
                <a:gd name="T26" fmla="*/ 73 w 88"/>
                <a:gd name="T27" fmla="*/ 35 h 110"/>
                <a:gd name="T28" fmla="*/ 72 w 88"/>
                <a:gd name="T29" fmla="*/ 23 h 110"/>
                <a:gd name="T30" fmla="*/ 66 w 88"/>
                <a:gd name="T31" fmla="*/ 16 h 110"/>
                <a:gd name="T32" fmla="*/ 57 w 88"/>
                <a:gd name="T33" fmla="*/ 12 h 110"/>
                <a:gd name="T34" fmla="*/ 43 w 88"/>
                <a:gd name="T35" fmla="*/ 12 h 110"/>
                <a:gd name="T36" fmla="*/ 45 w 88"/>
                <a:gd name="T37" fmla="*/ 0 h 110"/>
                <a:gd name="T38" fmla="*/ 61 w 88"/>
                <a:gd name="T39" fmla="*/ 1 h 110"/>
                <a:gd name="T40" fmla="*/ 73 w 88"/>
                <a:gd name="T41" fmla="*/ 7 h 110"/>
                <a:gd name="T42" fmla="*/ 82 w 88"/>
                <a:gd name="T43" fmla="*/ 16 h 110"/>
                <a:gd name="T44" fmla="*/ 86 w 88"/>
                <a:gd name="T45" fmla="*/ 32 h 110"/>
                <a:gd name="T46" fmla="*/ 88 w 88"/>
                <a:gd name="T47" fmla="*/ 55 h 110"/>
                <a:gd name="T48" fmla="*/ 86 w 88"/>
                <a:gd name="T49" fmla="*/ 78 h 110"/>
                <a:gd name="T50" fmla="*/ 82 w 88"/>
                <a:gd name="T51" fmla="*/ 92 h 110"/>
                <a:gd name="T52" fmla="*/ 73 w 88"/>
                <a:gd name="T53" fmla="*/ 103 h 110"/>
                <a:gd name="T54" fmla="*/ 61 w 88"/>
                <a:gd name="T55" fmla="*/ 108 h 110"/>
                <a:gd name="T56" fmla="*/ 45 w 88"/>
                <a:gd name="T57" fmla="*/ 110 h 110"/>
                <a:gd name="T58" fmla="*/ 27 w 88"/>
                <a:gd name="T59" fmla="*/ 108 h 110"/>
                <a:gd name="T60" fmla="*/ 15 w 88"/>
                <a:gd name="T61" fmla="*/ 103 h 110"/>
                <a:gd name="T62" fmla="*/ 6 w 88"/>
                <a:gd name="T63" fmla="*/ 94 h 110"/>
                <a:gd name="T64" fmla="*/ 2 w 88"/>
                <a:gd name="T65" fmla="*/ 78 h 110"/>
                <a:gd name="T66" fmla="*/ 0 w 88"/>
                <a:gd name="T67" fmla="*/ 55 h 110"/>
                <a:gd name="T68" fmla="*/ 2 w 88"/>
                <a:gd name="T69" fmla="*/ 32 h 110"/>
                <a:gd name="T70" fmla="*/ 6 w 88"/>
                <a:gd name="T71" fmla="*/ 16 h 110"/>
                <a:gd name="T72" fmla="*/ 15 w 88"/>
                <a:gd name="T73" fmla="*/ 7 h 110"/>
                <a:gd name="T74" fmla="*/ 27 w 88"/>
                <a:gd name="T75" fmla="*/ 1 h 110"/>
                <a:gd name="T76" fmla="*/ 45 w 88"/>
                <a:gd name="T7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8" h="110">
                  <a:moveTo>
                    <a:pt x="43" y="12"/>
                  </a:moveTo>
                  <a:lnTo>
                    <a:pt x="29" y="14"/>
                  </a:lnTo>
                  <a:lnTo>
                    <a:pt x="20" y="19"/>
                  </a:lnTo>
                  <a:lnTo>
                    <a:pt x="15" y="33"/>
                  </a:lnTo>
                  <a:lnTo>
                    <a:pt x="13" y="55"/>
                  </a:lnTo>
                  <a:lnTo>
                    <a:pt x="15" y="76"/>
                  </a:lnTo>
                  <a:lnTo>
                    <a:pt x="20" y="90"/>
                  </a:lnTo>
                  <a:lnTo>
                    <a:pt x="29" y="96"/>
                  </a:lnTo>
                  <a:lnTo>
                    <a:pt x="45" y="97"/>
                  </a:lnTo>
                  <a:lnTo>
                    <a:pt x="59" y="96"/>
                  </a:lnTo>
                  <a:lnTo>
                    <a:pt x="70" y="90"/>
                  </a:lnTo>
                  <a:lnTo>
                    <a:pt x="73" y="76"/>
                  </a:lnTo>
                  <a:lnTo>
                    <a:pt x="75" y="55"/>
                  </a:lnTo>
                  <a:lnTo>
                    <a:pt x="73" y="35"/>
                  </a:lnTo>
                  <a:lnTo>
                    <a:pt x="72" y="23"/>
                  </a:lnTo>
                  <a:lnTo>
                    <a:pt x="66" y="16"/>
                  </a:lnTo>
                  <a:lnTo>
                    <a:pt x="57" y="12"/>
                  </a:lnTo>
                  <a:lnTo>
                    <a:pt x="43" y="12"/>
                  </a:lnTo>
                  <a:close/>
                  <a:moveTo>
                    <a:pt x="45" y="0"/>
                  </a:moveTo>
                  <a:lnTo>
                    <a:pt x="61" y="1"/>
                  </a:lnTo>
                  <a:lnTo>
                    <a:pt x="73" y="7"/>
                  </a:lnTo>
                  <a:lnTo>
                    <a:pt x="82" y="16"/>
                  </a:lnTo>
                  <a:lnTo>
                    <a:pt x="86" y="32"/>
                  </a:lnTo>
                  <a:lnTo>
                    <a:pt x="88" y="55"/>
                  </a:lnTo>
                  <a:lnTo>
                    <a:pt x="86" y="78"/>
                  </a:lnTo>
                  <a:lnTo>
                    <a:pt x="82" y="92"/>
                  </a:lnTo>
                  <a:lnTo>
                    <a:pt x="73" y="103"/>
                  </a:lnTo>
                  <a:lnTo>
                    <a:pt x="61" y="108"/>
                  </a:lnTo>
                  <a:lnTo>
                    <a:pt x="45" y="110"/>
                  </a:lnTo>
                  <a:lnTo>
                    <a:pt x="27" y="108"/>
                  </a:lnTo>
                  <a:lnTo>
                    <a:pt x="15" y="103"/>
                  </a:lnTo>
                  <a:lnTo>
                    <a:pt x="6" y="94"/>
                  </a:lnTo>
                  <a:lnTo>
                    <a:pt x="2" y="78"/>
                  </a:lnTo>
                  <a:lnTo>
                    <a:pt x="0" y="55"/>
                  </a:lnTo>
                  <a:lnTo>
                    <a:pt x="2" y="32"/>
                  </a:lnTo>
                  <a:lnTo>
                    <a:pt x="6" y="16"/>
                  </a:lnTo>
                  <a:lnTo>
                    <a:pt x="15" y="7"/>
                  </a:lnTo>
                  <a:lnTo>
                    <a:pt x="27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Freeform 99"/>
            <p:cNvSpPr>
              <a:spLocks noEditPoints="1"/>
            </p:cNvSpPr>
            <p:nvPr/>
          </p:nvSpPr>
          <p:spPr bwMode="auto">
            <a:xfrm>
              <a:off x="2749" y="3120"/>
              <a:ext cx="87" cy="110"/>
            </a:xfrm>
            <a:custGeom>
              <a:avLst/>
              <a:gdLst>
                <a:gd name="T0" fmla="*/ 44 w 87"/>
                <a:gd name="T1" fmla="*/ 12 h 110"/>
                <a:gd name="T2" fmla="*/ 28 w 87"/>
                <a:gd name="T3" fmla="*/ 14 h 110"/>
                <a:gd name="T4" fmla="*/ 19 w 87"/>
                <a:gd name="T5" fmla="*/ 19 h 110"/>
                <a:gd name="T6" fmla="*/ 14 w 87"/>
                <a:gd name="T7" fmla="*/ 33 h 110"/>
                <a:gd name="T8" fmla="*/ 12 w 87"/>
                <a:gd name="T9" fmla="*/ 55 h 110"/>
                <a:gd name="T10" fmla="*/ 14 w 87"/>
                <a:gd name="T11" fmla="*/ 76 h 110"/>
                <a:gd name="T12" fmla="*/ 19 w 87"/>
                <a:gd name="T13" fmla="*/ 90 h 110"/>
                <a:gd name="T14" fmla="*/ 28 w 87"/>
                <a:gd name="T15" fmla="*/ 96 h 110"/>
                <a:gd name="T16" fmla="*/ 44 w 87"/>
                <a:gd name="T17" fmla="*/ 97 h 110"/>
                <a:gd name="T18" fmla="*/ 59 w 87"/>
                <a:gd name="T19" fmla="*/ 96 h 110"/>
                <a:gd name="T20" fmla="*/ 69 w 87"/>
                <a:gd name="T21" fmla="*/ 90 h 110"/>
                <a:gd name="T22" fmla="*/ 73 w 87"/>
                <a:gd name="T23" fmla="*/ 76 h 110"/>
                <a:gd name="T24" fmla="*/ 75 w 87"/>
                <a:gd name="T25" fmla="*/ 55 h 110"/>
                <a:gd name="T26" fmla="*/ 73 w 87"/>
                <a:gd name="T27" fmla="*/ 35 h 110"/>
                <a:gd name="T28" fmla="*/ 71 w 87"/>
                <a:gd name="T29" fmla="*/ 23 h 110"/>
                <a:gd name="T30" fmla="*/ 66 w 87"/>
                <a:gd name="T31" fmla="*/ 16 h 110"/>
                <a:gd name="T32" fmla="*/ 57 w 87"/>
                <a:gd name="T33" fmla="*/ 12 h 110"/>
                <a:gd name="T34" fmla="*/ 44 w 87"/>
                <a:gd name="T35" fmla="*/ 12 h 110"/>
                <a:gd name="T36" fmla="*/ 44 w 87"/>
                <a:gd name="T37" fmla="*/ 0 h 110"/>
                <a:gd name="T38" fmla="*/ 60 w 87"/>
                <a:gd name="T39" fmla="*/ 1 h 110"/>
                <a:gd name="T40" fmla="*/ 73 w 87"/>
                <a:gd name="T41" fmla="*/ 7 h 110"/>
                <a:gd name="T42" fmla="*/ 82 w 87"/>
                <a:gd name="T43" fmla="*/ 16 h 110"/>
                <a:gd name="T44" fmla="*/ 85 w 87"/>
                <a:gd name="T45" fmla="*/ 32 h 110"/>
                <a:gd name="T46" fmla="*/ 87 w 87"/>
                <a:gd name="T47" fmla="*/ 55 h 110"/>
                <a:gd name="T48" fmla="*/ 85 w 87"/>
                <a:gd name="T49" fmla="*/ 78 h 110"/>
                <a:gd name="T50" fmla="*/ 82 w 87"/>
                <a:gd name="T51" fmla="*/ 92 h 110"/>
                <a:gd name="T52" fmla="*/ 73 w 87"/>
                <a:gd name="T53" fmla="*/ 103 h 110"/>
                <a:gd name="T54" fmla="*/ 60 w 87"/>
                <a:gd name="T55" fmla="*/ 108 h 110"/>
                <a:gd name="T56" fmla="*/ 44 w 87"/>
                <a:gd name="T57" fmla="*/ 110 h 110"/>
                <a:gd name="T58" fmla="*/ 26 w 87"/>
                <a:gd name="T59" fmla="*/ 108 h 110"/>
                <a:gd name="T60" fmla="*/ 14 w 87"/>
                <a:gd name="T61" fmla="*/ 103 h 110"/>
                <a:gd name="T62" fmla="*/ 5 w 87"/>
                <a:gd name="T63" fmla="*/ 94 h 110"/>
                <a:gd name="T64" fmla="*/ 2 w 87"/>
                <a:gd name="T65" fmla="*/ 78 h 110"/>
                <a:gd name="T66" fmla="*/ 0 w 87"/>
                <a:gd name="T67" fmla="*/ 55 h 110"/>
                <a:gd name="T68" fmla="*/ 2 w 87"/>
                <a:gd name="T69" fmla="*/ 32 h 110"/>
                <a:gd name="T70" fmla="*/ 5 w 87"/>
                <a:gd name="T71" fmla="*/ 16 h 110"/>
                <a:gd name="T72" fmla="*/ 14 w 87"/>
                <a:gd name="T73" fmla="*/ 7 h 110"/>
                <a:gd name="T74" fmla="*/ 26 w 87"/>
                <a:gd name="T75" fmla="*/ 1 h 110"/>
                <a:gd name="T76" fmla="*/ 44 w 87"/>
                <a:gd name="T7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7" h="110">
                  <a:moveTo>
                    <a:pt x="44" y="12"/>
                  </a:moveTo>
                  <a:lnTo>
                    <a:pt x="28" y="14"/>
                  </a:lnTo>
                  <a:lnTo>
                    <a:pt x="19" y="19"/>
                  </a:lnTo>
                  <a:lnTo>
                    <a:pt x="14" y="33"/>
                  </a:lnTo>
                  <a:lnTo>
                    <a:pt x="12" y="55"/>
                  </a:lnTo>
                  <a:lnTo>
                    <a:pt x="14" y="76"/>
                  </a:lnTo>
                  <a:lnTo>
                    <a:pt x="19" y="90"/>
                  </a:lnTo>
                  <a:lnTo>
                    <a:pt x="28" y="96"/>
                  </a:lnTo>
                  <a:lnTo>
                    <a:pt x="44" y="97"/>
                  </a:lnTo>
                  <a:lnTo>
                    <a:pt x="59" y="96"/>
                  </a:lnTo>
                  <a:lnTo>
                    <a:pt x="69" y="90"/>
                  </a:lnTo>
                  <a:lnTo>
                    <a:pt x="73" y="76"/>
                  </a:lnTo>
                  <a:lnTo>
                    <a:pt x="75" y="55"/>
                  </a:lnTo>
                  <a:lnTo>
                    <a:pt x="73" y="35"/>
                  </a:lnTo>
                  <a:lnTo>
                    <a:pt x="71" y="23"/>
                  </a:lnTo>
                  <a:lnTo>
                    <a:pt x="66" y="16"/>
                  </a:lnTo>
                  <a:lnTo>
                    <a:pt x="57" y="12"/>
                  </a:lnTo>
                  <a:lnTo>
                    <a:pt x="44" y="12"/>
                  </a:lnTo>
                  <a:close/>
                  <a:moveTo>
                    <a:pt x="44" y="0"/>
                  </a:moveTo>
                  <a:lnTo>
                    <a:pt x="60" y="1"/>
                  </a:lnTo>
                  <a:lnTo>
                    <a:pt x="73" y="7"/>
                  </a:lnTo>
                  <a:lnTo>
                    <a:pt x="82" y="16"/>
                  </a:lnTo>
                  <a:lnTo>
                    <a:pt x="85" y="32"/>
                  </a:lnTo>
                  <a:lnTo>
                    <a:pt x="87" y="55"/>
                  </a:lnTo>
                  <a:lnTo>
                    <a:pt x="85" y="78"/>
                  </a:lnTo>
                  <a:lnTo>
                    <a:pt x="82" y="92"/>
                  </a:lnTo>
                  <a:lnTo>
                    <a:pt x="73" y="103"/>
                  </a:lnTo>
                  <a:lnTo>
                    <a:pt x="60" y="108"/>
                  </a:lnTo>
                  <a:lnTo>
                    <a:pt x="44" y="110"/>
                  </a:lnTo>
                  <a:lnTo>
                    <a:pt x="26" y="108"/>
                  </a:lnTo>
                  <a:lnTo>
                    <a:pt x="14" y="103"/>
                  </a:lnTo>
                  <a:lnTo>
                    <a:pt x="5" y="94"/>
                  </a:lnTo>
                  <a:lnTo>
                    <a:pt x="2" y="78"/>
                  </a:lnTo>
                  <a:lnTo>
                    <a:pt x="0" y="55"/>
                  </a:lnTo>
                  <a:lnTo>
                    <a:pt x="2" y="32"/>
                  </a:lnTo>
                  <a:lnTo>
                    <a:pt x="5" y="16"/>
                  </a:lnTo>
                  <a:lnTo>
                    <a:pt x="14" y="7"/>
                  </a:lnTo>
                  <a:lnTo>
                    <a:pt x="26" y="1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Freeform 100"/>
            <p:cNvSpPr>
              <a:spLocks noEditPoints="1"/>
            </p:cNvSpPr>
            <p:nvPr/>
          </p:nvSpPr>
          <p:spPr bwMode="auto">
            <a:xfrm>
              <a:off x="2854" y="3118"/>
              <a:ext cx="116" cy="121"/>
            </a:xfrm>
            <a:custGeom>
              <a:avLst/>
              <a:gdLst>
                <a:gd name="T0" fmla="*/ 64 w 116"/>
                <a:gd name="T1" fmla="*/ 10 h 121"/>
                <a:gd name="T2" fmla="*/ 64 w 116"/>
                <a:gd name="T3" fmla="*/ 57 h 121"/>
                <a:gd name="T4" fmla="*/ 105 w 116"/>
                <a:gd name="T5" fmla="*/ 57 h 121"/>
                <a:gd name="T6" fmla="*/ 105 w 116"/>
                <a:gd name="T7" fmla="*/ 10 h 121"/>
                <a:gd name="T8" fmla="*/ 64 w 116"/>
                <a:gd name="T9" fmla="*/ 10 h 121"/>
                <a:gd name="T10" fmla="*/ 12 w 116"/>
                <a:gd name="T11" fmla="*/ 10 h 121"/>
                <a:gd name="T12" fmla="*/ 12 w 116"/>
                <a:gd name="T13" fmla="*/ 57 h 121"/>
                <a:gd name="T14" fmla="*/ 53 w 116"/>
                <a:gd name="T15" fmla="*/ 57 h 121"/>
                <a:gd name="T16" fmla="*/ 53 w 116"/>
                <a:gd name="T17" fmla="*/ 10 h 121"/>
                <a:gd name="T18" fmla="*/ 12 w 116"/>
                <a:gd name="T19" fmla="*/ 10 h 121"/>
                <a:gd name="T20" fmla="*/ 0 w 116"/>
                <a:gd name="T21" fmla="*/ 0 h 121"/>
                <a:gd name="T22" fmla="*/ 116 w 116"/>
                <a:gd name="T23" fmla="*/ 0 h 121"/>
                <a:gd name="T24" fmla="*/ 116 w 116"/>
                <a:gd name="T25" fmla="*/ 110 h 121"/>
                <a:gd name="T26" fmla="*/ 116 w 116"/>
                <a:gd name="T27" fmla="*/ 115 h 121"/>
                <a:gd name="T28" fmla="*/ 112 w 116"/>
                <a:gd name="T29" fmla="*/ 119 h 121"/>
                <a:gd name="T30" fmla="*/ 109 w 116"/>
                <a:gd name="T31" fmla="*/ 121 h 121"/>
                <a:gd name="T32" fmla="*/ 103 w 116"/>
                <a:gd name="T33" fmla="*/ 121 h 121"/>
                <a:gd name="T34" fmla="*/ 82 w 116"/>
                <a:gd name="T35" fmla="*/ 121 h 121"/>
                <a:gd name="T36" fmla="*/ 78 w 116"/>
                <a:gd name="T37" fmla="*/ 110 h 121"/>
                <a:gd name="T38" fmla="*/ 102 w 116"/>
                <a:gd name="T39" fmla="*/ 110 h 121"/>
                <a:gd name="T40" fmla="*/ 103 w 116"/>
                <a:gd name="T41" fmla="*/ 110 h 121"/>
                <a:gd name="T42" fmla="*/ 105 w 116"/>
                <a:gd name="T43" fmla="*/ 110 h 121"/>
                <a:gd name="T44" fmla="*/ 105 w 116"/>
                <a:gd name="T45" fmla="*/ 107 h 121"/>
                <a:gd name="T46" fmla="*/ 105 w 116"/>
                <a:gd name="T47" fmla="*/ 67 h 121"/>
                <a:gd name="T48" fmla="*/ 12 w 116"/>
                <a:gd name="T49" fmla="*/ 67 h 121"/>
                <a:gd name="T50" fmla="*/ 12 w 116"/>
                <a:gd name="T51" fmla="*/ 121 h 121"/>
                <a:gd name="T52" fmla="*/ 0 w 116"/>
                <a:gd name="T53" fmla="*/ 121 h 121"/>
                <a:gd name="T54" fmla="*/ 0 w 116"/>
                <a:gd name="T5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21">
                  <a:moveTo>
                    <a:pt x="64" y="10"/>
                  </a:moveTo>
                  <a:lnTo>
                    <a:pt x="64" y="57"/>
                  </a:lnTo>
                  <a:lnTo>
                    <a:pt x="105" y="57"/>
                  </a:lnTo>
                  <a:lnTo>
                    <a:pt x="105" y="10"/>
                  </a:lnTo>
                  <a:lnTo>
                    <a:pt x="64" y="10"/>
                  </a:lnTo>
                  <a:close/>
                  <a:moveTo>
                    <a:pt x="12" y="10"/>
                  </a:moveTo>
                  <a:lnTo>
                    <a:pt x="12" y="57"/>
                  </a:lnTo>
                  <a:lnTo>
                    <a:pt x="53" y="57"/>
                  </a:lnTo>
                  <a:lnTo>
                    <a:pt x="53" y="10"/>
                  </a:lnTo>
                  <a:lnTo>
                    <a:pt x="12" y="10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10"/>
                  </a:lnTo>
                  <a:lnTo>
                    <a:pt x="116" y="115"/>
                  </a:lnTo>
                  <a:lnTo>
                    <a:pt x="112" y="119"/>
                  </a:lnTo>
                  <a:lnTo>
                    <a:pt x="109" y="121"/>
                  </a:lnTo>
                  <a:lnTo>
                    <a:pt x="103" y="121"/>
                  </a:lnTo>
                  <a:lnTo>
                    <a:pt x="82" y="121"/>
                  </a:lnTo>
                  <a:lnTo>
                    <a:pt x="78" y="110"/>
                  </a:lnTo>
                  <a:lnTo>
                    <a:pt x="102" y="110"/>
                  </a:lnTo>
                  <a:lnTo>
                    <a:pt x="103" y="110"/>
                  </a:lnTo>
                  <a:lnTo>
                    <a:pt x="105" y="110"/>
                  </a:lnTo>
                  <a:lnTo>
                    <a:pt x="105" y="107"/>
                  </a:lnTo>
                  <a:lnTo>
                    <a:pt x="105" y="67"/>
                  </a:lnTo>
                  <a:lnTo>
                    <a:pt x="12" y="67"/>
                  </a:lnTo>
                  <a:lnTo>
                    <a:pt x="12" y="121"/>
                  </a:lnTo>
                  <a:lnTo>
                    <a:pt x="0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2986" y="3116"/>
              <a:ext cx="84" cy="121"/>
            </a:xfrm>
            <a:custGeom>
              <a:avLst/>
              <a:gdLst>
                <a:gd name="T0" fmla="*/ 82 w 84"/>
                <a:gd name="T1" fmla="*/ 0 h 121"/>
                <a:gd name="T2" fmla="*/ 84 w 84"/>
                <a:gd name="T3" fmla="*/ 4 h 121"/>
                <a:gd name="T4" fmla="*/ 2 w 84"/>
                <a:gd name="T5" fmla="*/ 121 h 121"/>
                <a:gd name="T6" fmla="*/ 0 w 84"/>
                <a:gd name="T7" fmla="*/ 117 h 121"/>
                <a:gd name="T8" fmla="*/ 82 w 84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21">
                  <a:moveTo>
                    <a:pt x="82" y="0"/>
                  </a:moveTo>
                  <a:lnTo>
                    <a:pt x="84" y="4"/>
                  </a:lnTo>
                  <a:lnTo>
                    <a:pt x="2" y="121"/>
                  </a:lnTo>
                  <a:lnTo>
                    <a:pt x="0" y="117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" name="Freeform 102"/>
            <p:cNvSpPr>
              <a:spLocks noEditPoints="1"/>
            </p:cNvSpPr>
            <p:nvPr/>
          </p:nvSpPr>
          <p:spPr bwMode="auto">
            <a:xfrm>
              <a:off x="3091" y="3114"/>
              <a:ext cx="86" cy="123"/>
            </a:xfrm>
            <a:custGeom>
              <a:avLst/>
              <a:gdLst>
                <a:gd name="T0" fmla="*/ 55 w 86"/>
                <a:gd name="T1" fmla="*/ 7 h 123"/>
                <a:gd name="T2" fmla="*/ 57 w 86"/>
                <a:gd name="T3" fmla="*/ 9 h 123"/>
                <a:gd name="T4" fmla="*/ 59 w 86"/>
                <a:gd name="T5" fmla="*/ 13 h 123"/>
                <a:gd name="T6" fmla="*/ 62 w 86"/>
                <a:gd name="T7" fmla="*/ 16 h 123"/>
                <a:gd name="T8" fmla="*/ 64 w 86"/>
                <a:gd name="T9" fmla="*/ 22 h 123"/>
                <a:gd name="T10" fmla="*/ 68 w 86"/>
                <a:gd name="T11" fmla="*/ 27 h 123"/>
                <a:gd name="T12" fmla="*/ 59 w 86"/>
                <a:gd name="T13" fmla="*/ 32 h 123"/>
                <a:gd name="T14" fmla="*/ 57 w 86"/>
                <a:gd name="T15" fmla="*/ 29 h 123"/>
                <a:gd name="T16" fmla="*/ 55 w 86"/>
                <a:gd name="T17" fmla="*/ 25 h 123"/>
                <a:gd name="T18" fmla="*/ 52 w 86"/>
                <a:gd name="T19" fmla="*/ 18 h 123"/>
                <a:gd name="T20" fmla="*/ 46 w 86"/>
                <a:gd name="T21" fmla="*/ 11 h 123"/>
                <a:gd name="T22" fmla="*/ 55 w 86"/>
                <a:gd name="T23" fmla="*/ 7 h 123"/>
                <a:gd name="T24" fmla="*/ 0 w 86"/>
                <a:gd name="T25" fmla="*/ 2 h 123"/>
                <a:gd name="T26" fmla="*/ 12 w 86"/>
                <a:gd name="T27" fmla="*/ 2 h 123"/>
                <a:gd name="T28" fmla="*/ 12 w 86"/>
                <a:gd name="T29" fmla="*/ 39 h 123"/>
                <a:gd name="T30" fmla="*/ 50 w 86"/>
                <a:gd name="T31" fmla="*/ 52 h 123"/>
                <a:gd name="T32" fmla="*/ 82 w 86"/>
                <a:gd name="T33" fmla="*/ 68 h 123"/>
                <a:gd name="T34" fmla="*/ 77 w 86"/>
                <a:gd name="T35" fmla="*/ 82 h 123"/>
                <a:gd name="T36" fmla="*/ 45 w 86"/>
                <a:gd name="T37" fmla="*/ 64 h 123"/>
                <a:gd name="T38" fmla="*/ 12 w 86"/>
                <a:gd name="T39" fmla="*/ 52 h 123"/>
                <a:gd name="T40" fmla="*/ 12 w 86"/>
                <a:gd name="T41" fmla="*/ 123 h 123"/>
                <a:gd name="T42" fmla="*/ 0 w 86"/>
                <a:gd name="T43" fmla="*/ 123 h 123"/>
                <a:gd name="T44" fmla="*/ 0 w 86"/>
                <a:gd name="T45" fmla="*/ 2 h 123"/>
                <a:gd name="T46" fmla="*/ 73 w 86"/>
                <a:gd name="T47" fmla="*/ 0 h 123"/>
                <a:gd name="T48" fmla="*/ 78 w 86"/>
                <a:gd name="T49" fmla="*/ 7 h 123"/>
                <a:gd name="T50" fmla="*/ 82 w 86"/>
                <a:gd name="T51" fmla="*/ 14 h 123"/>
                <a:gd name="T52" fmla="*/ 86 w 86"/>
                <a:gd name="T53" fmla="*/ 20 h 123"/>
                <a:gd name="T54" fmla="*/ 77 w 86"/>
                <a:gd name="T55" fmla="*/ 25 h 123"/>
                <a:gd name="T56" fmla="*/ 73 w 86"/>
                <a:gd name="T57" fmla="*/ 20 h 123"/>
                <a:gd name="T58" fmla="*/ 70 w 86"/>
                <a:gd name="T59" fmla="*/ 13 h 123"/>
                <a:gd name="T60" fmla="*/ 64 w 86"/>
                <a:gd name="T61" fmla="*/ 6 h 123"/>
                <a:gd name="T62" fmla="*/ 73 w 86"/>
                <a:gd name="T6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6" h="123">
                  <a:moveTo>
                    <a:pt x="55" y="7"/>
                  </a:moveTo>
                  <a:lnTo>
                    <a:pt x="57" y="9"/>
                  </a:lnTo>
                  <a:lnTo>
                    <a:pt x="59" y="13"/>
                  </a:lnTo>
                  <a:lnTo>
                    <a:pt x="62" y="16"/>
                  </a:lnTo>
                  <a:lnTo>
                    <a:pt x="64" y="22"/>
                  </a:lnTo>
                  <a:lnTo>
                    <a:pt x="68" y="27"/>
                  </a:lnTo>
                  <a:lnTo>
                    <a:pt x="59" y="32"/>
                  </a:lnTo>
                  <a:lnTo>
                    <a:pt x="57" y="29"/>
                  </a:lnTo>
                  <a:lnTo>
                    <a:pt x="55" y="25"/>
                  </a:lnTo>
                  <a:lnTo>
                    <a:pt x="52" y="18"/>
                  </a:lnTo>
                  <a:lnTo>
                    <a:pt x="46" y="11"/>
                  </a:lnTo>
                  <a:lnTo>
                    <a:pt x="55" y="7"/>
                  </a:lnTo>
                  <a:close/>
                  <a:moveTo>
                    <a:pt x="0" y="2"/>
                  </a:moveTo>
                  <a:lnTo>
                    <a:pt x="12" y="2"/>
                  </a:lnTo>
                  <a:lnTo>
                    <a:pt x="12" y="39"/>
                  </a:lnTo>
                  <a:lnTo>
                    <a:pt x="50" y="52"/>
                  </a:lnTo>
                  <a:lnTo>
                    <a:pt x="82" y="68"/>
                  </a:lnTo>
                  <a:lnTo>
                    <a:pt x="77" y="82"/>
                  </a:lnTo>
                  <a:lnTo>
                    <a:pt x="45" y="64"/>
                  </a:lnTo>
                  <a:lnTo>
                    <a:pt x="12" y="52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2"/>
                  </a:lnTo>
                  <a:close/>
                  <a:moveTo>
                    <a:pt x="73" y="0"/>
                  </a:moveTo>
                  <a:lnTo>
                    <a:pt x="78" y="7"/>
                  </a:lnTo>
                  <a:lnTo>
                    <a:pt x="82" y="14"/>
                  </a:lnTo>
                  <a:lnTo>
                    <a:pt x="86" y="20"/>
                  </a:lnTo>
                  <a:lnTo>
                    <a:pt x="77" y="25"/>
                  </a:lnTo>
                  <a:lnTo>
                    <a:pt x="73" y="20"/>
                  </a:lnTo>
                  <a:lnTo>
                    <a:pt x="70" y="13"/>
                  </a:lnTo>
                  <a:lnTo>
                    <a:pt x="64" y="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" name="Freeform 103"/>
            <p:cNvSpPr>
              <a:spLocks noEditPoints="1"/>
            </p:cNvSpPr>
            <p:nvPr/>
          </p:nvSpPr>
          <p:spPr bwMode="auto">
            <a:xfrm>
              <a:off x="3182" y="3118"/>
              <a:ext cx="127" cy="119"/>
            </a:xfrm>
            <a:custGeom>
              <a:avLst/>
              <a:gdLst>
                <a:gd name="T0" fmla="*/ 23 w 127"/>
                <a:gd name="T1" fmla="*/ 3 h 119"/>
                <a:gd name="T2" fmla="*/ 36 w 127"/>
                <a:gd name="T3" fmla="*/ 3 h 119"/>
                <a:gd name="T4" fmla="*/ 36 w 127"/>
                <a:gd name="T5" fmla="*/ 41 h 119"/>
                <a:gd name="T6" fmla="*/ 34 w 127"/>
                <a:gd name="T7" fmla="*/ 66 h 119"/>
                <a:gd name="T8" fmla="*/ 28 w 127"/>
                <a:gd name="T9" fmla="*/ 89 h 119"/>
                <a:gd name="T10" fmla="*/ 21 w 127"/>
                <a:gd name="T11" fmla="*/ 103 h 119"/>
                <a:gd name="T12" fmla="*/ 14 w 127"/>
                <a:gd name="T13" fmla="*/ 112 h 119"/>
                <a:gd name="T14" fmla="*/ 9 w 127"/>
                <a:gd name="T15" fmla="*/ 119 h 119"/>
                <a:gd name="T16" fmla="*/ 0 w 127"/>
                <a:gd name="T17" fmla="*/ 110 h 119"/>
                <a:gd name="T18" fmla="*/ 5 w 127"/>
                <a:gd name="T19" fmla="*/ 103 h 119"/>
                <a:gd name="T20" fmla="*/ 12 w 127"/>
                <a:gd name="T21" fmla="*/ 92 h 119"/>
                <a:gd name="T22" fmla="*/ 20 w 127"/>
                <a:gd name="T23" fmla="*/ 78 h 119"/>
                <a:gd name="T24" fmla="*/ 21 w 127"/>
                <a:gd name="T25" fmla="*/ 67 h 119"/>
                <a:gd name="T26" fmla="*/ 23 w 127"/>
                <a:gd name="T27" fmla="*/ 55 h 119"/>
                <a:gd name="T28" fmla="*/ 23 w 127"/>
                <a:gd name="T29" fmla="*/ 42 h 119"/>
                <a:gd name="T30" fmla="*/ 23 w 127"/>
                <a:gd name="T31" fmla="*/ 3 h 119"/>
                <a:gd name="T32" fmla="*/ 61 w 127"/>
                <a:gd name="T33" fmla="*/ 0 h 119"/>
                <a:gd name="T34" fmla="*/ 73 w 127"/>
                <a:gd name="T35" fmla="*/ 0 h 119"/>
                <a:gd name="T36" fmla="*/ 73 w 127"/>
                <a:gd name="T37" fmla="*/ 101 h 119"/>
                <a:gd name="T38" fmla="*/ 89 w 127"/>
                <a:gd name="T39" fmla="*/ 94 h 119"/>
                <a:gd name="T40" fmla="*/ 102 w 127"/>
                <a:gd name="T41" fmla="*/ 82 h 119"/>
                <a:gd name="T42" fmla="*/ 110 w 127"/>
                <a:gd name="T43" fmla="*/ 66 h 119"/>
                <a:gd name="T44" fmla="*/ 116 w 127"/>
                <a:gd name="T45" fmla="*/ 46 h 119"/>
                <a:gd name="T46" fmla="*/ 127 w 127"/>
                <a:gd name="T47" fmla="*/ 50 h 119"/>
                <a:gd name="T48" fmla="*/ 119 w 127"/>
                <a:gd name="T49" fmla="*/ 75 h 119"/>
                <a:gd name="T50" fmla="*/ 109 w 127"/>
                <a:gd name="T51" fmla="*/ 92 h 119"/>
                <a:gd name="T52" fmla="*/ 94 w 127"/>
                <a:gd name="T53" fmla="*/ 105 h 119"/>
                <a:gd name="T54" fmla="*/ 82 w 127"/>
                <a:gd name="T55" fmla="*/ 110 h 119"/>
                <a:gd name="T56" fmla="*/ 69 w 127"/>
                <a:gd name="T57" fmla="*/ 114 h 119"/>
                <a:gd name="T58" fmla="*/ 61 w 127"/>
                <a:gd name="T59" fmla="*/ 115 h 119"/>
                <a:gd name="T60" fmla="*/ 61 w 127"/>
                <a:gd name="T6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7" h="119">
                  <a:moveTo>
                    <a:pt x="23" y="3"/>
                  </a:moveTo>
                  <a:lnTo>
                    <a:pt x="36" y="3"/>
                  </a:lnTo>
                  <a:lnTo>
                    <a:pt x="36" y="41"/>
                  </a:lnTo>
                  <a:lnTo>
                    <a:pt x="34" y="66"/>
                  </a:lnTo>
                  <a:lnTo>
                    <a:pt x="28" y="89"/>
                  </a:lnTo>
                  <a:lnTo>
                    <a:pt x="21" y="103"/>
                  </a:lnTo>
                  <a:lnTo>
                    <a:pt x="14" y="112"/>
                  </a:lnTo>
                  <a:lnTo>
                    <a:pt x="9" y="119"/>
                  </a:lnTo>
                  <a:lnTo>
                    <a:pt x="0" y="110"/>
                  </a:lnTo>
                  <a:lnTo>
                    <a:pt x="5" y="103"/>
                  </a:lnTo>
                  <a:lnTo>
                    <a:pt x="12" y="92"/>
                  </a:lnTo>
                  <a:lnTo>
                    <a:pt x="20" y="78"/>
                  </a:lnTo>
                  <a:lnTo>
                    <a:pt x="21" y="67"/>
                  </a:lnTo>
                  <a:lnTo>
                    <a:pt x="23" y="55"/>
                  </a:lnTo>
                  <a:lnTo>
                    <a:pt x="23" y="42"/>
                  </a:lnTo>
                  <a:lnTo>
                    <a:pt x="23" y="3"/>
                  </a:lnTo>
                  <a:close/>
                  <a:moveTo>
                    <a:pt x="61" y="0"/>
                  </a:moveTo>
                  <a:lnTo>
                    <a:pt x="73" y="0"/>
                  </a:lnTo>
                  <a:lnTo>
                    <a:pt x="73" y="101"/>
                  </a:lnTo>
                  <a:lnTo>
                    <a:pt x="89" y="94"/>
                  </a:lnTo>
                  <a:lnTo>
                    <a:pt x="102" y="82"/>
                  </a:lnTo>
                  <a:lnTo>
                    <a:pt x="110" y="66"/>
                  </a:lnTo>
                  <a:lnTo>
                    <a:pt x="116" y="46"/>
                  </a:lnTo>
                  <a:lnTo>
                    <a:pt x="127" y="50"/>
                  </a:lnTo>
                  <a:lnTo>
                    <a:pt x="119" y="75"/>
                  </a:lnTo>
                  <a:lnTo>
                    <a:pt x="109" y="92"/>
                  </a:lnTo>
                  <a:lnTo>
                    <a:pt x="94" y="105"/>
                  </a:lnTo>
                  <a:lnTo>
                    <a:pt x="82" y="110"/>
                  </a:lnTo>
                  <a:lnTo>
                    <a:pt x="69" y="114"/>
                  </a:lnTo>
                  <a:lnTo>
                    <a:pt x="61" y="115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3333" y="3111"/>
              <a:ext cx="43" cy="128"/>
            </a:xfrm>
            <a:custGeom>
              <a:avLst/>
              <a:gdLst>
                <a:gd name="T0" fmla="*/ 31 w 43"/>
                <a:gd name="T1" fmla="*/ 0 h 128"/>
                <a:gd name="T2" fmla="*/ 43 w 43"/>
                <a:gd name="T3" fmla="*/ 0 h 128"/>
                <a:gd name="T4" fmla="*/ 33 w 43"/>
                <a:gd name="T5" fmla="*/ 10 h 128"/>
                <a:gd name="T6" fmla="*/ 22 w 43"/>
                <a:gd name="T7" fmla="*/ 25 h 128"/>
                <a:gd name="T8" fmla="*/ 15 w 43"/>
                <a:gd name="T9" fmla="*/ 42 h 128"/>
                <a:gd name="T10" fmla="*/ 13 w 43"/>
                <a:gd name="T11" fmla="*/ 64 h 128"/>
                <a:gd name="T12" fmla="*/ 15 w 43"/>
                <a:gd name="T13" fmla="*/ 85 h 128"/>
                <a:gd name="T14" fmla="*/ 22 w 43"/>
                <a:gd name="T15" fmla="*/ 103 h 128"/>
                <a:gd name="T16" fmla="*/ 33 w 43"/>
                <a:gd name="T17" fmla="*/ 117 h 128"/>
                <a:gd name="T18" fmla="*/ 43 w 43"/>
                <a:gd name="T19" fmla="*/ 128 h 128"/>
                <a:gd name="T20" fmla="*/ 31 w 43"/>
                <a:gd name="T21" fmla="*/ 128 h 128"/>
                <a:gd name="T22" fmla="*/ 15 w 43"/>
                <a:gd name="T23" fmla="*/ 110 h 128"/>
                <a:gd name="T24" fmla="*/ 4 w 43"/>
                <a:gd name="T25" fmla="*/ 89 h 128"/>
                <a:gd name="T26" fmla="*/ 0 w 43"/>
                <a:gd name="T27" fmla="*/ 64 h 128"/>
                <a:gd name="T28" fmla="*/ 4 w 43"/>
                <a:gd name="T29" fmla="*/ 39 h 128"/>
                <a:gd name="T30" fmla="*/ 15 w 43"/>
                <a:gd name="T31" fmla="*/ 17 h 128"/>
                <a:gd name="T32" fmla="*/ 31 w 43"/>
                <a:gd name="T3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128">
                  <a:moveTo>
                    <a:pt x="31" y="0"/>
                  </a:moveTo>
                  <a:lnTo>
                    <a:pt x="43" y="0"/>
                  </a:lnTo>
                  <a:lnTo>
                    <a:pt x="33" y="10"/>
                  </a:lnTo>
                  <a:lnTo>
                    <a:pt x="22" y="25"/>
                  </a:lnTo>
                  <a:lnTo>
                    <a:pt x="15" y="42"/>
                  </a:lnTo>
                  <a:lnTo>
                    <a:pt x="13" y="64"/>
                  </a:lnTo>
                  <a:lnTo>
                    <a:pt x="15" y="85"/>
                  </a:lnTo>
                  <a:lnTo>
                    <a:pt x="22" y="103"/>
                  </a:lnTo>
                  <a:lnTo>
                    <a:pt x="33" y="117"/>
                  </a:lnTo>
                  <a:lnTo>
                    <a:pt x="43" y="128"/>
                  </a:lnTo>
                  <a:lnTo>
                    <a:pt x="31" y="128"/>
                  </a:lnTo>
                  <a:lnTo>
                    <a:pt x="15" y="110"/>
                  </a:lnTo>
                  <a:lnTo>
                    <a:pt x="4" y="89"/>
                  </a:lnTo>
                  <a:lnTo>
                    <a:pt x="0" y="64"/>
                  </a:lnTo>
                  <a:lnTo>
                    <a:pt x="4" y="39"/>
                  </a:lnTo>
                  <a:lnTo>
                    <a:pt x="15" y="1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3387" y="3120"/>
              <a:ext cx="94" cy="110"/>
            </a:xfrm>
            <a:custGeom>
              <a:avLst/>
              <a:gdLst>
                <a:gd name="T0" fmla="*/ 71 w 94"/>
                <a:gd name="T1" fmla="*/ 1 h 110"/>
                <a:gd name="T2" fmla="*/ 91 w 94"/>
                <a:gd name="T3" fmla="*/ 10 h 110"/>
                <a:gd name="T4" fmla="*/ 94 w 94"/>
                <a:gd name="T5" fmla="*/ 28 h 110"/>
                <a:gd name="T6" fmla="*/ 80 w 94"/>
                <a:gd name="T7" fmla="*/ 33 h 110"/>
                <a:gd name="T8" fmla="*/ 80 w 94"/>
                <a:gd name="T9" fmla="*/ 24 h 110"/>
                <a:gd name="T10" fmla="*/ 78 w 94"/>
                <a:gd name="T11" fmla="*/ 16 h 110"/>
                <a:gd name="T12" fmla="*/ 69 w 94"/>
                <a:gd name="T13" fmla="*/ 12 h 110"/>
                <a:gd name="T14" fmla="*/ 55 w 94"/>
                <a:gd name="T15" fmla="*/ 12 h 110"/>
                <a:gd name="T16" fmla="*/ 46 w 94"/>
                <a:gd name="T17" fmla="*/ 12 h 110"/>
                <a:gd name="T18" fmla="*/ 36 w 94"/>
                <a:gd name="T19" fmla="*/ 14 h 110"/>
                <a:gd name="T20" fmla="*/ 28 w 94"/>
                <a:gd name="T21" fmla="*/ 21 h 110"/>
                <a:gd name="T22" fmla="*/ 25 w 94"/>
                <a:gd name="T23" fmla="*/ 32 h 110"/>
                <a:gd name="T24" fmla="*/ 25 w 94"/>
                <a:gd name="T25" fmla="*/ 35 h 110"/>
                <a:gd name="T26" fmla="*/ 25 w 94"/>
                <a:gd name="T27" fmla="*/ 40 h 110"/>
                <a:gd name="T28" fmla="*/ 30 w 94"/>
                <a:gd name="T29" fmla="*/ 44 h 110"/>
                <a:gd name="T30" fmla="*/ 66 w 94"/>
                <a:gd name="T31" fmla="*/ 49 h 110"/>
                <a:gd name="T32" fmla="*/ 73 w 94"/>
                <a:gd name="T33" fmla="*/ 49 h 110"/>
                <a:gd name="T34" fmla="*/ 80 w 94"/>
                <a:gd name="T35" fmla="*/ 53 h 110"/>
                <a:gd name="T36" fmla="*/ 86 w 94"/>
                <a:gd name="T37" fmla="*/ 58 h 110"/>
                <a:gd name="T38" fmla="*/ 89 w 94"/>
                <a:gd name="T39" fmla="*/ 71 h 110"/>
                <a:gd name="T40" fmla="*/ 87 w 94"/>
                <a:gd name="T41" fmla="*/ 80 h 110"/>
                <a:gd name="T42" fmla="*/ 82 w 94"/>
                <a:gd name="T43" fmla="*/ 92 h 110"/>
                <a:gd name="T44" fmla="*/ 66 w 94"/>
                <a:gd name="T45" fmla="*/ 105 h 110"/>
                <a:gd name="T46" fmla="*/ 39 w 94"/>
                <a:gd name="T47" fmla="*/ 110 h 110"/>
                <a:gd name="T48" fmla="*/ 9 w 94"/>
                <a:gd name="T49" fmla="*/ 103 h 110"/>
                <a:gd name="T50" fmla="*/ 0 w 94"/>
                <a:gd name="T51" fmla="*/ 85 h 110"/>
                <a:gd name="T52" fmla="*/ 2 w 94"/>
                <a:gd name="T53" fmla="*/ 74 h 110"/>
                <a:gd name="T54" fmla="*/ 14 w 94"/>
                <a:gd name="T55" fmla="*/ 78 h 110"/>
                <a:gd name="T56" fmla="*/ 14 w 94"/>
                <a:gd name="T57" fmla="*/ 87 h 110"/>
                <a:gd name="T58" fmla="*/ 16 w 94"/>
                <a:gd name="T59" fmla="*/ 92 h 110"/>
                <a:gd name="T60" fmla="*/ 25 w 94"/>
                <a:gd name="T61" fmla="*/ 96 h 110"/>
                <a:gd name="T62" fmla="*/ 41 w 94"/>
                <a:gd name="T63" fmla="*/ 97 h 110"/>
                <a:gd name="T64" fmla="*/ 66 w 94"/>
                <a:gd name="T65" fmla="*/ 92 h 110"/>
                <a:gd name="T66" fmla="*/ 73 w 94"/>
                <a:gd name="T67" fmla="*/ 83 h 110"/>
                <a:gd name="T68" fmla="*/ 75 w 94"/>
                <a:gd name="T69" fmla="*/ 74 h 110"/>
                <a:gd name="T70" fmla="*/ 75 w 94"/>
                <a:gd name="T71" fmla="*/ 69 h 110"/>
                <a:gd name="T72" fmla="*/ 73 w 94"/>
                <a:gd name="T73" fmla="*/ 65 h 110"/>
                <a:gd name="T74" fmla="*/ 68 w 94"/>
                <a:gd name="T75" fmla="*/ 62 h 110"/>
                <a:gd name="T76" fmla="*/ 30 w 94"/>
                <a:gd name="T77" fmla="*/ 56 h 110"/>
                <a:gd name="T78" fmla="*/ 20 w 94"/>
                <a:gd name="T79" fmla="*/ 53 h 110"/>
                <a:gd name="T80" fmla="*/ 14 w 94"/>
                <a:gd name="T81" fmla="*/ 48 h 110"/>
                <a:gd name="T82" fmla="*/ 12 w 94"/>
                <a:gd name="T83" fmla="*/ 40 h 110"/>
                <a:gd name="T84" fmla="*/ 12 w 94"/>
                <a:gd name="T85" fmla="*/ 32 h 110"/>
                <a:gd name="T86" fmla="*/ 16 w 94"/>
                <a:gd name="T87" fmla="*/ 17 h 110"/>
                <a:gd name="T88" fmla="*/ 32 w 94"/>
                <a:gd name="T89" fmla="*/ 3 h 110"/>
                <a:gd name="T90" fmla="*/ 57 w 94"/>
                <a:gd name="T9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4" h="110">
                  <a:moveTo>
                    <a:pt x="57" y="0"/>
                  </a:moveTo>
                  <a:lnTo>
                    <a:pt x="71" y="1"/>
                  </a:lnTo>
                  <a:lnTo>
                    <a:pt x="84" y="3"/>
                  </a:lnTo>
                  <a:lnTo>
                    <a:pt x="91" y="10"/>
                  </a:lnTo>
                  <a:lnTo>
                    <a:pt x="94" y="21"/>
                  </a:lnTo>
                  <a:lnTo>
                    <a:pt x="94" y="28"/>
                  </a:lnTo>
                  <a:lnTo>
                    <a:pt x="93" y="33"/>
                  </a:lnTo>
                  <a:lnTo>
                    <a:pt x="80" y="33"/>
                  </a:lnTo>
                  <a:lnTo>
                    <a:pt x="80" y="28"/>
                  </a:lnTo>
                  <a:lnTo>
                    <a:pt x="80" y="24"/>
                  </a:lnTo>
                  <a:lnTo>
                    <a:pt x="80" y="19"/>
                  </a:lnTo>
                  <a:lnTo>
                    <a:pt x="78" y="16"/>
                  </a:lnTo>
                  <a:lnTo>
                    <a:pt x="75" y="14"/>
                  </a:lnTo>
                  <a:lnTo>
                    <a:pt x="69" y="12"/>
                  </a:lnTo>
                  <a:lnTo>
                    <a:pt x="62" y="12"/>
                  </a:lnTo>
                  <a:lnTo>
                    <a:pt x="55" y="12"/>
                  </a:lnTo>
                  <a:lnTo>
                    <a:pt x="52" y="12"/>
                  </a:lnTo>
                  <a:lnTo>
                    <a:pt x="46" y="12"/>
                  </a:lnTo>
                  <a:lnTo>
                    <a:pt x="41" y="12"/>
                  </a:lnTo>
                  <a:lnTo>
                    <a:pt x="36" y="14"/>
                  </a:lnTo>
                  <a:lnTo>
                    <a:pt x="32" y="17"/>
                  </a:lnTo>
                  <a:lnTo>
                    <a:pt x="28" y="21"/>
                  </a:lnTo>
                  <a:lnTo>
                    <a:pt x="27" y="26"/>
                  </a:lnTo>
                  <a:lnTo>
                    <a:pt x="25" y="32"/>
                  </a:lnTo>
                  <a:lnTo>
                    <a:pt x="25" y="33"/>
                  </a:lnTo>
                  <a:lnTo>
                    <a:pt x="25" y="35"/>
                  </a:lnTo>
                  <a:lnTo>
                    <a:pt x="25" y="39"/>
                  </a:lnTo>
                  <a:lnTo>
                    <a:pt x="25" y="40"/>
                  </a:lnTo>
                  <a:lnTo>
                    <a:pt x="27" y="42"/>
                  </a:lnTo>
                  <a:lnTo>
                    <a:pt x="30" y="44"/>
                  </a:lnTo>
                  <a:lnTo>
                    <a:pt x="36" y="46"/>
                  </a:lnTo>
                  <a:lnTo>
                    <a:pt x="66" y="49"/>
                  </a:lnTo>
                  <a:lnTo>
                    <a:pt x="68" y="49"/>
                  </a:lnTo>
                  <a:lnTo>
                    <a:pt x="73" y="49"/>
                  </a:lnTo>
                  <a:lnTo>
                    <a:pt x="77" y="51"/>
                  </a:lnTo>
                  <a:lnTo>
                    <a:pt x="80" y="53"/>
                  </a:lnTo>
                  <a:lnTo>
                    <a:pt x="84" y="55"/>
                  </a:lnTo>
                  <a:lnTo>
                    <a:pt x="86" y="58"/>
                  </a:lnTo>
                  <a:lnTo>
                    <a:pt x="89" y="64"/>
                  </a:lnTo>
                  <a:lnTo>
                    <a:pt x="89" y="71"/>
                  </a:lnTo>
                  <a:lnTo>
                    <a:pt x="89" y="74"/>
                  </a:lnTo>
                  <a:lnTo>
                    <a:pt x="87" y="80"/>
                  </a:lnTo>
                  <a:lnTo>
                    <a:pt x="86" y="87"/>
                  </a:lnTo>
                  <a:lnTo>
                    <a:pt x="82" y="92"/>
                  </a:lnTo>
                  <a:lnTo>
                    <a:pt x="78" y="97"/>
                  </a:lnTo>
                  <a:lnTo>
                    <a:pt x="66" y="105"/>
                  </a:lnTo>
                  <a:lnTo>
                    <a:pt x="53" y="108"/>
                  </a:lnTo>
                  <a:lnTo>
                    <a:pt x="39" y="110"/>
                  </a:lnTo>
                  <a:lnTo>
                    <a:pt x="21" y="108"/>
                  </a:lnTo>
                  <a:lnTo>
                    <a:pt x="9" y="103"/>
                  </a:lnTo>
                  <a:lnTo>
                    <a:pt x="2" y="96"/>
                  </a:lnTo>
                  <a:lnTo>
                    <a:pt x="0" y="85"/>
                  </a:lnTo>
                  <a:lnTo>
                    <a:pt x="0" y="78"/>
                  </a:lnTo>
                  <a:lnTo>
                    <a:pt x="2" y="74"/>
                  </a:lnTo>
                  <a:lnTo>
                    <a:pt x="14" y="74"/>
                  </a:lnTo>
                  <a:lnTo>
                    <a:pt x="14" y="78"/>
                  </a:lnTo>
                  <a:lnTo>
                    <a:pt x="14" y="83"/>
                  </a:lnTo>
                  <a:lnTo>
                    <a:pt x="14" y="87"/>
                  </a:lnTo>
                  <a:lnTo>
                    <a:pt x="14" y="90"/>
                  </a:lnTo>
                  <a:lnTo>
                    <a:pt x="16" y="92"/>
                  </a:lnTo>
                  <a:lnTo>
                    <a:pt x="20" y="94"/>
                  </a:lnTo>
                  <a:lnTo>
                    <a:pt x="25" y="96"/>
                  </a:lnTo>
                  <a:lnTo>
                    <a:pt x="32" y="97"/>
                  </a:lnTo>
                  <a:lnTo>
                    <a:pt x="41" y="97"/>
                  </a:lnTo>
                  <a:lnTo>
                    <a:pt x="57" y="96"/>
                  </a:lnTo>
                  <a:lnTo>
                    <a:pt x="66" y="92"/>
                  </a:lnTo>
                  <a:lnTo>
                    <a:pt x="71" y="87"/>
                  </a:lnTo>
                  <a:lnTo>
                    <a:pt x="73" y="83"/>
                  </a:lnTo>
                  <a:lnTo>
                    <a:pt x="75" y="78"/>
                  </a:lnTo>
                  <a:lnTo>
                    <a:pt x="75" y="74"/>
                  </a:lnTo>
                  <a:lnTo>
                    <a:pt x="77" y="73"/>
                  </a:lnTo>
                  <a:lnTo>
                    <a:pt x="75" y="69"/>
                  </a:lnTo>
                  <a:lnTo>
                    <a:pt x="75" y="67"/>
                  </a:lnTo>
                  <a:lnTo>
                    <a:pt x="73" y="65"/>
                  </a:lnTo>
                  <a:lnTo>
                    <a:pt x="71" y="64"/>
                  </a:lnTo>
                  <a:lnTo>
                    <a:pt x="68" y="62"/>
                  </a:lnTo>
                  <a:lnTo>
                    <a:pt x="62" y="60"/>
                  </a:lnTo>
                  <a:lnTo>
                    <a:pt x="30" y="56"/>
                  </a:lnTo>
                  <a:lnTo>
                    <a:pt x="25" y="56"/>
                  </a:lnTo>
                  <a:lnTo>
                    <a:pt x="20" y="53"/>
                  </a:lnTo>
                  <a:lnTo>
                    <a:pt x="16" y="51"/>
                  </a:lnTo>
                  <a:lnTo>
                    <a:pt x="14" y="48"/>
                  </a:lnTo>
                  <a:lnTo>
                    <a:pt x="12" y="44"/>
                  </a:lnTo>
                  <a:lnTo>
                    <a:pt x="12" y="40"/>
                  </a:lnTo>
                  <a:lnTo>
                    <a:pt x="12" y="37"/>
                  </a:lnTo>
                  <a:lnTo>
                    <a:pt x="12" y="32"/>
                  </a:lnTo>
                  <a:lnTo>
                    <a:pt x="14" y="24"/>
                  </a:lnTo>
                  <a:lnTo>
                    <a:pt x="16" y="17"/>
                  </a:lnTo>
                  <a:lnTo>
                    <a:pt x="21" y="10"/>
                  </a:lnTo>
                  <a:lnTo>
                    <a:pt x="32" y="3"/>
                  </a:lnTo>
                  <a:lnTo>
                    <a:pt x="46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3490" y="3111"/>
              <a:ext cx="43" cy="128"/>
            </a:xfrm>
            <a:custGeom>
              <a:avLst/>
              <a:gdLst>
                <a:gd name="T0" fmla="*/ 0 w 43"/>
                <a:gd name="T1" fmla="*/ 0 h 128"/>
                <a:gd name="T2" fmla="*/ 13 w 43"/>
                <a:gd name="T3" fmla="*/ 0 h 128"/>
                <a:gd name="T4" fmla="*/ 29 w 43"/>
                <a:gd name="T5" fmla="*/ 17 h 128"/>
                <a:gd name="T6" fmla="*/ 40 w 43"/>
                <a:gd name="T7" fmla="*/ 39 h 128"/>
                <a:gd name="T8" fmla="*/ 43 w 43"/>
                <a:gd name="T9" fmla="*/ 64 h 128"/>
                <a:gd name="T10" fmla="*/ 40 w 43"/>
                <a:gd name="T11" fmla="*/ 89 h 128"/>
                <a:gd name="T12" fmla="*/ 29 w 43"/>
                <a:gd name="T13" fmla="*/ 110 h 128"/>
                <a:gd name="T14" fmla="*/ 13 w 43"/>
                <a:gd name="T15" fmla="*/ 128 h 128"/>
                <a:gd name="T16" fmla="*/ 0 w 43"/>
                <a:gd name="T17" fmla="*/ 128 h 128"/>
                <a:gd name="T18" fmla="*/ 11 w 43"/>
                <a:gd name="T19" fmla="*/ 117 h 128"/>
                <a:gd name="T20" fmla="*/ 22 w 43"/>
                <a:gd name="T21" fmla="*/ 103 h 128"/>
                <a:gd name="T22" fmla="*/ 29 w 43"/>
                <a:gd name="T23" fmla="*/ 85 h 128"/>
                <a:gd name="T24" fmla="*/ 31 w 43"/>
                <a:gd name="T25" fmla="*/ 64 h 128"/>
                <a:gd name="T26" fmla="*/ 29 w 43"/>
                <a:gd name="T27" fmla="*/ 41 h 128"/>
                <a:gd name="T28" fmla="*/ 22 w 43"/>
                <a:gd name="T29" fmla="*/ 23 h 128"/>
                <a:gd name="T30" fmla="*/ 11 w 43"/>
                <a:gd name="T31" fmla="*/ 10 h 128"/>
                <a:gd name="T32" fmla="*/ 0 w 43"/>
                <a:gd name="T3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128">
                  <a:moveTo>
                    <a:pt x="0" y="0"/>
                  </a:moveTo>
                  <a:lnTo>
                    <a:pt x="13" y="0"/>
                  </a:lnTo>
                  <a:lnTo>
                    <a:pt x="29" y="17"/>
                  </a:lnTo>
                  <a:lnTo>
                    <a:pt x="40" y="39"/>
                  </a:lnTo>
                  <a:lnTo>
                    <a:pt x="43" y="64"/>
                  </a:lnTo>
                  <a:lnTo>
                    <a:pt x="40" y="89"/>
                  </a:lnTo>
                  <a:lnTo>
                    <a:pt x="29" y="110"/>
                  </a:lnTo>
                  <a:lnTo>
                    <a:pt x="13" y="128"/>
                  </a:lnTo>
                  <a:lnTo>
                    <a:pt x="0" y="128"/>
                  </a:lnTo>
                  <a:lnTo>
                    <a:pt x="11" y="117"/>
                  </a:lnTo>
                  <a:lnTo>
                    <a:pt x="22" y="103"/>
                  </a:lnTo>
                  <a:lnTo>
                    <a:pt x="29" y="85"/>
                  </a:lnTo>
                  <a:lnTo>
                    <a:pt x="31" y="64"/>
                  </a:lnTo>
                  <a:lnTo>
                    <a:pt x="29" y="41"/>
                  </a:lnTo>
                  <a:lnTo>
                    <a:pt x="22" y="23"/>
                  </a:lnTo>
                  <a:lnTo>
                    <a:pt x="11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4191" y="2661"/>
              <a:ext cx="34" cy="106"/>
            </a:xfrm>
            <a:custGeom>
              <a:avLst/>
              <a:gdLst>
                <a:gd name="T0" fmla="*/ 0 w 34"/>
                <a:gd name="T1" fmla="*/ 0 h 106"/>
                <a:gd name="T2" fmla="*/ 34 w 34"/>
                <a:gd name="T3" fmla="*/ 0 h 106"/>
                <a:gd name="T4" fmla="*/ 34 w 34"/>
                <a:gd name="T5" fmla="*/ 106 h 106"/>
                <a:gd name="T6" fmla="*/ 21 w 34"/>
                <a:gd name="T7" fmla="*/ 106 h 106"/>
                <a:gd name="T8" fmla="*/ 21 w 34"/>
                <a:gd name="T9" fmla="*/ 12 h 106"/>
                <a:gd name="T10" fmla="*/ 0 w 34"/>
                <a:gd name="T11" fmla="*/ 12 h 106"/>
                <a:gd name="T12" fmla="*/ 0 w 34"/>
                <a:gd name="T1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06">
                  <a:moveTo>
                    <a:pt x="0" y="0"/>
                  </a:moveTo>
                  <a:lnTo>
                    <a:pt x="34" y="0"/>
                  </a:lnTo>
                  <a:lnTo>
                    <a:pt x="34" y="106"/>
                  </a:lnTo>
                  <a:lnTo>
                    <a:pt x="21" y="106"/>
                  </a:lnTo>
                  <a:lnTo>
                    <a:pt x="21" y="12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4294" y="2661"/>
              <a:ext cx="34" cy="106"/>
            </a:xfrm>
            <a:custGeom>
              <a:avLst/>
              <a:gdLst>
                <a:gd name="T0" fmla="*/ 0 w 34"/>
                <a:gd name="T1" fmla="*/ 0 h 106"/>
                <a:gd name="T2" fmla="*/ 34 w 34"/>
                <a:gd name="T3" fmla="*/ 0 h 106"/>
                <a:gd name="T4" fmla="*/ 34 w 34"/>
                <a:gd name="T5" fmla="*/ 106 h 106"/>
                <a:gd name="T6" fmla="*/ 22 w 34"/>
                <a:gd name="T7" fmla="*/ 106 h 106"/>
                <a:gd name="T8" fmla="*/ 22 w 34"/>
                <a:gd name="T9" fmla="*/ 12 h 106"/>
                <a:gd name="T10" fmla="*/ 0 w 34"/>
                <a:gd name="T11" fmla="*/ 12 h 106"/>
                <a:gd name="T12" fmla="*/ 0 w 34"/>
                <a:gd name="T1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106">
                  <a:moveTo>
                    <a:pt x="0" y="0"/>
                  </a:moveTo>
                  <a:lnTo>
                    <a:pt x="34" y="0"/>
                  </a:lnTo>
                  <a:lnTo>
                    <a:pt x="34" y="106"/>
                  </a:lnTo>
                  <a:lnTo>
                    <a:pt x="22" y="106"/>
                  </a:lnTo>
                  <a:lnTo>
                    <a:pt x="22" y="12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09"/>
            <p:cNvSpPr>
              <a:spLocks noEditPoints="1"/>
            </p:cNvSpPr>
            <p:nvPr/>
          </p:nvSpPr>
          <p:spPr bwMode="auto">
            <a:xfrm>
              <a:off x="4376" y="2659"/>
              <a:ext cx="89" cy="110"/>
            </a:xfrm>
            <a:custGeom>
              <a:avLst/>
              <a:gdLst>
                <a:gd name="T0" fmla="*/ 45 w 89"/>
                <a:gd name="T1" fmla="*/ 12 h 110"/>
                <a:gd name="T2" fmla="*/ 29 w 89"/>
                <a:gd name="T3" fmla="*/ 14 h 110"/>
                <a:gd name="T4" fmla="*/ 20 w 89"/>
                <a:gd name="T5" fmla="*/ 19 h 110"/>
                <a:gd name="T6" fmla="*/ 15 w 89"/>
                <a:gd name="T7" fmla="*/ 34 h 110"/>
                <a:gd name="T8" fmla="*/ 15 w 89"/>
                <a:gd name="T9" fmla="*/ 55 h 110"/>
                <a:gd name="T10" fmla="*/ 16 w 89"/>
                <a:gd name="T11" fmla="*/ 78 h 110"/>
                <a:gd name="T12" fmla="*/ 20 w 89"/>
                <a:gd name="T13" fmla="*/ 91 h 110"/>
                <a:gd name="T14" fmla="*/ 31 w 89"/>
                <a:gd name="T15" fmla="*/ 96 h 110"/>
                <a:gd name="T16" fmla="*/ 45 w 89"/>
                <a:gd name="T17" fmla="*/ 98 h 110"/>
                <a:gd name="T18" fmla="*/ 61 w 89"/>
                <a:gd name="T19" fmla="*/ 96 h 110"/>
                <a:gd name="T20" fmla="*/ 70 w 89"/>
                <a:gd name="T21" fmla="*/ 91 h 110"/>
                <a:gd name="T22" fmla="*/ 75 w 89"/>
                <a:gd name="T23" fmla="*/ 76 h 110"/>
                <a:gd name="T24" fmla="*/ 75 w 89"/>
                <a:gd name="T25" fmla="*/ 55 h 110"/>
                <a:gd name="T26" fmla="*/ 75 w 89"/>
                <a:gd name="T27" fmla="*/ 37 h 110"/>
                <a:gd name="T28" fmla="*/ 72 w 89"/>
                <a:gd name="T29" fmla="*/ 25 h 110"/>
                <a:gd name="T30" fmla="*/ 66 w 89"/>
                <a:gd name="T31" fmla="*/ 16 h 110"/>
                <a:gd name="T32" fmla="*/ 57 w 89"/>
                <a:gd name="T33" fmla="*/ 12 h 110"/>
                <a:gd name="T34" fmla="*/ 45 w 89"/>
                <a:gd name="T35" fmla="*/ 12 h 110"/>
                <a:gd name="T36" fmla="*/ 45 w 89"/>
                <a:gd name="T37" fmla="*/ 0 h 110"/>
                <a:gd name="T38" fmla="*/ 63 w 89"/>
                <a:gd name="T39" fmla="*/ 2 h 110"/>
                <a:gd name="T40" fmla="*/ 75 w 89"/>
                <a:gd name="T41" fmla="*/ 7 h 110"/>
                <a:gd name="T42" fmla="*/ 82 w 89"/>
                <a:gd name="T43" fmla="*/ 18 h 110"/>
                <a:gd name="T44" fmla="*/ 88 w 89"/>
                <a:gd name="T45" fmla="*/ 32 h 110"/>
                <a:gd name="T46" fmla="*/ 89 w 89"/>
                <a:gd name="T47" fmla="*/ 55 h 110"/>
                <a:gd name="T48" fmla="*/ 88 w 89"/>
                <a:gd name="T49" fmla="*/ 78 h 110"/>
                <a:gd name="T50" fmla="*/ 82 w 89"/>
                <a:gd name="T51" fmla="*/ 94 h 110"/>
                <a:gd name="T52" fmla="*/ 75 w 89"/>
                <a:gd name="T53" fmla="*/ 103 h 110"/>
                <a:gd name="T54" fmla="*/ 63 w 89"/>
                <a:gd name="T55" fmla="*/ 108 h 110"/>
                <a:gd name="T56" fmla="*/ 45 w 89"/>
                <a:gd name="T57" fmla="*/ 110 h 110"/>
                <a:gd name="T58" fmla="*/ 29 w 89"/>
                <a:gd name="T59" fmla="*/ 108 h 110"/>
                <a:gd name="T60" fmla="*/ 16 w 89"/>
                <a:gd name="T61" fmla="*/ 103 h 110"/>
                <a:gd name="T62" fmla="*/ 7 w 89"/>
                <a:gd name="T63" fmla="*/ 94 h 110"/>
                <a:gd name="T64" fmla="*/ 2 w 89"/>
                <a:gd name="T65" fmla="*/ 78 h 110"/>
                <a:gd name="T66" fmla="*/ 0 w 89"/>
                <a:gd name="T67" fmla="*/ 55 h 110"/>
                <a:gd name="T68" fmla="*/ 2 w 89"/>
                <a:gd name="T69" fmla="*/ 32 h 110"/>
                <a:gd name="T70" fmla="*/ 7 w 89"/>
                <a:gd name="T71" fmla="*/ 16 h 110"/>
                <a:gd name="T72" fmla="*/ 16 w 89"/>
                <a:gd name="T73" fmla="*/ 7 h 110"/>
                <a:gd name="T74" fmla="*/ 29 w 89"/>
                <a:gd name="T75" fmla="*/ 2 h 110"/>
                <a:gd name="T76" fmla="*/ 45 w 89"/>
                <a:gd name="T7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9" h="110">
                  <a:moveTo>
                    <a:pt x="45" y="12"/>
                  </a:moveTo>
                  <a:lnTo>
                    <a:pt x="29" y="14"/>
                  </a:lnTo>
                  <a:lnTo>
                    <a:pt x="20" y="19"/>
                  </a:lnTo>
                  <a:lnTo>
                    <a:pt x="15" y="34"/>
                  </a:lnTo>
                  <a:lnTo>
                    <a:pt x="15" y="55"/>
                  </a:lnTo>
                  <a:lnTo>
                    <a:pt x="16" y="78"/>
                  </a:lnTo>
                  <a:lnTo>
                    <a:pt x="20" y="91"/>
                  </a:lnTo>
                  <a:lnTo>
                    <a:pt x="31" y="96"/>
                  </a:lnTo>
                  <a:lnTo>
                    <a:pt x="45" y="98"/>
                  </a:lnTo>
                  <a:lnTo>
                    <a:pt x="61" y="96"/>
                  </a:lnTo>
                  <a:lnTo>
                    <a:pt x="70" y="91"/>
                  </a:lnTo>
                  <a:lnTo>
                    <a:pt x="75" y="76"/>
                  </a:lnTo>
                  <a:lnTo>
                    <a:pt x="75" y="55"/>
                  </a:lnTo>
                  <a:lnTo>
                    <a:pt x="75" y="37"/>
                  </a:lnTo>
                  <a:lnTo>
                    <a:pt x="72" y="25"/>
                  </a:lnTo>
                  <a:lnTo>
                    <a:pt x="66" y="16"/>
                  </a:lnTo>
                  <a:lnTo>
                    <a:pt x="57" y="12"/>
                  </a:lnTo>
                  <a:lnTo>
                    <a:pt x="45" y="12"/>
                  </a:lnTo>
                  <a:close/>
                  <a:moveTo>
                    <a:pt x="45" y="0"/>
                  </a:moveTo>
                  <a:lnTo>
                    <a:pt x="63" y="2"/>
                  </a:lnTo>
                  <a:lnTo>
                    <a:pt x="75" y="7"/>
                  </a:lnTo>
                  <a:lnTo>
                    <a:pt x="82" y="18"/>
                  </a:lnTo>
                  <a:lnTo>
                    <a:pt x="88" y="32"/>
                  </a:lnTo>
                  <a:lnTo>
                    <a:pt x="89" y="55"/>
                  </a:lnTo>
                  <a:lnTo>
                    <a:pt x="88" y="78"/>
                  </a:lnTo>
                  <a:lnTo>
                    <a:pt x="82" y="94"/>
                  </a:lnTo>
                  <a:lnTo>
                    <a:pt x="75" y="103"/>
                  </a:lnTo>
                  <a:lnTo>
                    <a:pt x="63" y="108"/>
                  </a:lnTo>
                  <a:lnTo>
                    <a:pt x="45" y="110"/>
                  </a:lnTo>
                  <a:lnTo>
                    <a:pt x="29" y="108"/>
                  </a:lnTo>
                  <a:lnTo>
                    <a:pt x="16" y="103"/>
                  </a:lnTo>
                  <a:lnTo>
                    <a:pt x="7" y="94"/>
                  </a:lnTo>
                  <a:lnTo>
                    <a:pt x="2" y="78"/>
                  </a:lnTo>
                  <a:lnTo>
                    <a:pt x="0" y="55"/>
                  </a:lnTo>
                  <a:lnTo>
                    <a:pt x="2" y="32"/>
                  </a:lnTo>
                  <a:lnTo>
                    <a:pt x="7" y="16"/>
                  </a:lnTo>
                  <a:lnTo>
                    <a:pt x="16" y="7"/>
                  </a:lnTo>
                  <a:lnTo>
                    <a:pt x="29" y="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0"/>
            <p:cNvSpPr>
              <a:spLocks noEditPoints="1"/>
            </p:cNvSpPr>
            <p:nvPr/>
          </p:nvSpPr>
          <p:spPr bwMode="auto">
            <a:xfrm>
              <a:off x="4483" y="2657"/>
              <a:ext cx="116" cy="123"/>
            </a:xfrm>
            <a:custGeom>
              <a:avLst/>
              <a:gdLst>
                <a:gd name="T0" fmla="*/ 65 w 116"/>
                <a:gd name="T1" fmla="*/ 11 h 123"/>
                <a:gd name="T2" fmla="*/ 65 w 116"/>
                <a:gd name="T3" fmla="*/ 59 h 123"/>
                <a:gd name="T4" fmla="*/ 104 w 116"/>
                <a:gd name="T5" fmla="*/ 59 h 123"/>
                <a:gd name="T6" fmla="*/ 104 w 116"/>
                <a:gd name="T7" fmla="*/ 11 h 123"/>
                <a:gd name="T8" fmla="*/ 65 w 116"/>
                <a:gd name="T9" fmla="*/ 11 h 123"/>
                <a:gd name="T10" fmla="*/ 11 w 116"/>
                <a:gd name="T11" fmla="*/ 11 h 123"/>
                <a:gd name="T12" fmla="*/ 11 w 116"/>
                <a:gd name="T13" fmla="*/ 59 h 123"/>
                <a:gd name="T14" fmla="*/ 52 w 116"/>
                <a:gd name="T15" fmla="*/ 59 h 123"/>
                <a:gd name="T16" fmla="*/ 52 w 116"/>
                <a:gd name="T17" fmla="*/ 11 h 123"/>
                <a:gd name="T18" fmla="*/ 11 w 116"/>
                <a:gd name="T19" fmla="*/ 11 h 123"/>
                <a:gd name="T20" fmla="*/ 0 w 116"/>
                <a:gd name="T21" fmla="*/ 0 h 123"/>
                <a:gd name="T22" fmla="*/ 116 w 116"/>
                <a:gd name="T23" fmla="*/ 0 h 123"/>
                <a:gd name="T24" fmla="*/ 116 w 116"/>
                <a:gd name="T25" fmla="*/ 110 h 123"/>
                <a:gd name="T26" fmla="*/ 114 w 116"/>
                <a:gd name="T27" fmla="*/ 116 h 123"/>
                <a:gd name="T28" fmla="*/ 113 w 116"/>
                <a:gd name="T29" fmla="*/ 119 h 123"/>
                <a:gd name="T30" fmla="*/ 109 w 116"/>
                <a:gd name="T31" fmla="*/ 121 h 123"/>
                <a:gd name="T32" fmla="*/ 104 w 116"/>
                <a:gd name="T33" fmla="*/ 123 h 123"/>
                <a:gd name="T34" fmla="*/ 81 w 116"/>
                <a:gd name="T35" fmla="*/ 123 h 123"/>
                <a:gd name="T36" fmla="*/ 79 w 116"/>
                <a:gd name="T37" fmla="*/ 110 h 123"/>
                <a:gd name="T38" fmla="*/ 100 w 116"/>
                <a:gd name="T39" fmla="*/ 112 h 123"/>
                <a:gd name="T40" fmla="*/ 102 w 116"/>
                <a:gd name="T41" fmla="*/ 110 h 123"/>
                <a:gd name="T42" fmla="*/ 104 w 116"/>
                <a:gd name="T43" fmla="*/ 110 h 123"/>
                <a:gd name="T44" fmla="*/ 104 w 116"/>
                <a:gd name="T45" fmla="*/ 107 h 123"/>
                <a:gd name="T46" fmla="*/ 104 w 116"/>
                <a:gd name="T47" fmla="*/ 68 h 123"/>
                <a:gd name="T48" fmla="*/ 11 w 116"/>
                <a:gd name="T49" fmla="*/ 68 h 123"/>
                <a:gd name="T50" fmla="*/ 11 w 116"/>
                <a:gd name="T51" fmla="*/ 123 h 123"/>
                <a:gd name="T52" fmla="*/ 0 w 116"/>
                <a:gd name="T53" fmla="*/ 123 h 123"/>
                <a:gd name="T54" fmla="*/ 0 w 116"/>
                <a:gd name="T5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23">
                  <a:moveTo>
                    <a:pt x="65" y="11"/>
                  </a:moveTo>
                  <a:lnTo>
                    <a:pt x="65" y="59"/>
                  </a:lnTo>
                  <a:lnTo>
                    <a:pt x="104" y="59"/>
                  </a:lnTo>
                  <a:lnTo>
                    <a:pt x="104" y="11"/>
                  </a:lnTo>
                  <a:lnTo>
                    <a:pt x="65" y="11"/>
                  </a:lnTo>
                  <a:close/>
                  <a:moveTo>
                    <a:pt x="11" y="11"/>
                  </a:moveTo>
                  <a:lnTo>
                    <a:pt x="11" y="59"/>
                  </a:lnTo>
                  <a:lnTo>
                    <a:pt x="52" y="59"/>
                  </a:lnTo>
                  <a:lnTo>
                    <a:pt x="52" y="11"/>
                  </a:lnTo>
                  <a:lnTo>
                    <a:pt x="11" y="11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10"/>
                  </a:lnTo>
                  <a:lnTo>
                    <a:pt x="114" y="116"/>
                  </a:lnTo>
                  <a:lnTo>
                    <a:pt x="113" y="119"/>
                  </a:lnTo>
                  <a:lnTo>
                    <a:pt x="109" y="121"/>
                  </a:lnTo>
                  <a:lnTo>
                    <a:pt x="104" y="123"/>
                  </a:lnTo>
                  <a:lnTo>
                    <a:pt x="81" y="123"/>
                  </a:lnTo>
                  <a:lnTo>
                    <a:pt x="79" y="110"/>
                  </a:lnTo>
                  <a:lnTo>
                    <a:pt x="100" y="112"/>
                  </a:lnTo>
                  <a:lnTo>
                    <a:pt x="102" y="110"/>
                  </a:lnTo>
                  <a:lnTo>
                    <a:pt x="104" y="110"/>
                  </a:lnTo>
                  <a:lnTo>
                    <a:pt x="104" y="107"/>
                  </a:lnTo>
                  <a:lnTo>
                    <a:pt x="104" y="68"/>
                  </a:lnTo>
                  <a:lnTo>
                    <a:pt x="11" y="68"/>
                  </a:lnTo>
                  <a:lnTo>
                    <a:pt x="11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4615" y="2655"/>
              <a:ext cx="84" cy="121"/>
            </a:xfrm>
            <a:custGeom>
              <a:avLst/>
              <a:gdLst>
                <a:gd name="T0" fmla="*/ 82 w 84"/>
                <a:gd name="T1" fmla="*/ 0 h 121"/>
                <a:gd name="T2" fmla="*/ 84 w 84"/>
                <a:gd name="T3" fmla="*/ 4 h 121"/>
                <a:gd name="T4" fmla="*/ 2 w 84"/>
                <a:gd name="T5" fmla="*/ 121 h 121"/>
                <a:gd name="T6" fmla="*/ 0 w 84"/>
                <a:gd name="T7" fmla="*/ 118 h 121"/>
                <a:gd name="T8" fmla="*/ 82 w 84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21">
                  <a:moveTo>
                    <a:pt x="82" y="0"/>
                  </a:moveTo>
                  <a:lnTo>
                    <a:pt x="84" y="4"/>
                  </a:lnTo>
                  <a:lnTo>
                    <a:pt x="2" y="121"/>
                  </a:lnTo>
                  <a:lnTo>
                    <a:pt x="0" y="11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12"/>
            <p:cNvSpPr>
              <a:spLocks noEditPoints="1"/>
            </p:cNvSpPr>
            <p:nvPr/>
          </p:nvSpPr>
          <p:spPr bwMode="auto">
            <a:xfrm>
              <a:off x="4720" y="2655"/>
              <a:ext cx="84" cy="121"/>
            </a:xfrm>
            <a:custGeom>
              <a:avLst/>
              <a:gdLst>
                <a:gd name="T0" fmla="*/ 56 w 84"/>
                <a:gd name="T1" fmla="*/ 6 h 121"/>
                <a:gd name="T2" fmla="*/ 57 w 84"/>
                <a:gd name="T3" fmla="*/ 7 h 121"/>
                <a:gd name="T4" fmla="*/ 59 w 84"/>
                <a:gd name="T5" fmla="*/ 11 h 121"/>
                <a:gd name="T6" fmla="*/ 61 w 84"/>
                <a:gd name="T7" fmla="*/ 16 h 121"/>
                <a:gd name="T8" fmla="*/ 65 w 84"/>
                <a:gd name="T9" fmla="*/ 22 h 121"/>
                <a:gd name="T10" fmla="*/ 66 w 84"/>
                <a:gd name="T11" fmla="*/ 27 h 121"/>
                <a:gd name="T12" fmla="*/ 57 w 84"/>
                <a:gd name="T13" fmla="*/ 31 h 121"/>
                <a:gd name="T14" fmla="*/ 56 w 84"/>
                <a:gd name="T15" fmla="*/ 27 h 121"/>
                <a:gd name="T16" fmla="*/ 54 w 84"/>
                <a:gd name="T17" fmla="*/ 23 h 121"/>
                <a:gd name="T18" fmla="*/ 50 w 84"/>
                <a:gd name="T19" fmla="*/ 18 h 121"/>
                <a:gd name="T20" fmla="*/ 47 w 84"/>
                <a:gd name="T21" fmla="*/ 11 h 121"/>
                <a:gd name="T22" fmla="*/ 56 w 84"/>
                <a:gd name="T23" fmla="*/ 6 h 121"/>
                <a:gd name="T24" fmla="*/ 0 w 84"/>
                <a:gd name="T25" fmla="*/ 2 h 121"/>
                <a:gd name="T26" fmla="*/ 13 w 84"/>
                <a:gd name="T27" fmla="*/ 2 h 121"/>
                <a:gd name="T28" fmla="*/ 13 w 84"/>
                <a:gd name="T29" fmla="*/ 38 h 121"/>
                <a:gd name="T30" fmla="*/ 49 w 84"/>
                <a:gd name="T31" fmla="*/ 52 h 121"/>
                <a:gd name="T32" fmla="*/ 82 w 84"/>
                <a:gd name="T33" fmla="*/ 68 h 121"/>
                <a:gd name="T34" fmla="*/ 75 w 84"/>
                <a:gd name="T35" fmla="*/ 80 h 121"/>
                <a:gd name="T36" fmla="*/ 45 w 84"/>
                <a:gd name="T37" fmla="*/ 63 h 121"/>
                <a:gd name="T38" fmla="*/ 13 w 84"/>
                <a:gd name="T39" fmla="*/ 50 h 121"/>
                <a:gd name="T40" fmla="*/ 13 w 84"/>
                <a:gd name="T41" fmla="*/ 121 h 121"/>
                <a:gd name="T42" fmla="*/ 0 w 84"/>
                <a:gd name="T43" fmla="*/ 121 h 121"/>
                <a:gd name="T44" fmla="*/ 0 w 84"/>
                <a:gd name="T45" fmla="*/ 2 h 121"/>
                <a:gd name="T46" fmla="*/ 74 w 84"/>
                <a:gd name="T47" fmla="*/ 0 h 121"/>
                <a:gd name="T48" fmla="*/ 77 w 84"/>
                <a:gd name="T49" fmla="*/ 7 h 121"/>
                <a:gd name="T50" fmla="*/ 82 w 84"/>
                <a:gd name="T51" fmla="*/ 13 h 121"/>
                <a:gd name="T52" fmla="*/ 84 w 84"/>
                <a:gd name="T53" fmla="*/ 18 h 121"/>
                <a:gd name="T54" fmla="*/ 75 w 84"/>
                <a:gd name="T55" fmla="*/ 23 h 121"/>
                <a:gd name="T56" fmla="*/ 74 w 84"/>
                <a:gd name="T57" fmla="*/ 18 h 121"/>
                <a:gd name="T58" fmla="*/ 70 w 84"/>
                <a:gd name="T59" fmla="*/ 11 h 121"/>
                <a:gd name="T60" fmla="*/ 65 w 84"/>
                <a:gd name="T61" fmla="*/ 4 h 121"/>
                <a:gd name="T62" fmla="*/ 74 w 84"/>
                <a:gd name="T6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4" h="121">
                  <a:moveTo>
                    <a:pt x="56" y="6"/>
                  </a:moveTo>
                  <a:lnTo>
                    <a:pt x="57" y="7"/>
                  </a:lnTo>
                  <a:lnTo>
                    <a:pt x="59" y="11"/>
                  </a:lnTo>
                  <a:lnTo>
                    <a:pt x="61" y="16"/>
                  </a:lnTo>
                  <a:lnTo>
                    <a:pt x="65" y="22"/>
                  </a:lnTo>
                  <a:lnTo>
                    <a:pt x="66" y="27"/>
                  </a:lnTo>
                  <a:lnTo>
                    <a:pt x="57" y="31"/>
                  </a:lnTo>
                  <a:lnTo>
                    <a:pt x="56" y="27"/>
                  </a:lnTo>
                  <a:lnTo>
                    <a:pt x="54" y="23"/>
                  </a:lnTo>
                  <a:lnTo>
                    <a:pt x="50" y="18"/>
                  </a:lnTo>
                  <a:lnTo>
                    <a:pt x="47" y="11"/>
                  </a:lnTo>
                  <a:lnTo>
                    <a:pt x="56" y="6"/>
                  </a:lnTo>
                  <a:close/>
                  <a:moveTo>
                    <a:pt x="0" y="2"/>
                  </a:moveTo>
                  <a:lnTo>
                    <a:pt x="13" y="2"/>
                  </a:lnTo>
                  <a:lnTo>
                    <a:pt x="13" y="38"/>
                  </a:lnTo>
                  <a:lnTo>
                    <a:pt x="49" y="52"/>
                  </a:lnTo>
                  <a:lnTo>
                    <a:pt x="82" y="68"/>
                  </a:lnTo>
                  <a:lnTo>
                    <a:pt x="75" y="80"/>
                  </a:lnTo>
                  <a:lnTo>
                    <a:pt x="45" y="63"/>
                  </a:lnTo>
                  <a:lnTo>
                    <a:pt x="13" y="50"/>
                  </a:lnTo>
                  <a:lnTo>
                    <a:pt x="13" y="121"/>
                  </a:lnTo>
                  <a:lnTo>
                    <a:pt x="0" y="121"/>
                  </a:lnTo>
                  <a:lnTo>
                    <a:pt x="0" y="2"/>
                  </a:lnTo>
                  <a:close/>
                  <a:moveTo>
                    <a:pt x="74" y="0"/>
                  </a:moveTo>
                  <a:lnTo>
                    <a:pt x="77" y="7"/>
                  </a:lnTo>
                  <a:lnTo>
                    <a:pt x="82" y="13"/>
                  </a:lnTo>
                  <a:lnTo>
                    <a:pt x="84" y="18"/>
                  </a:lnTo>
                  <a:lnTo>
                    <a:pt x="75" y="23"/>
                  </a:lnTo>
                  <a:lnTo>
                    <a:pt x="74" y="18"/>
                  </a:lnTo>
                  <a:lnTo>
                    <a:pt x="70" y="11"/>
                  </a:lnTo>
                  <a:lnTo>
                    <a:pt x="65" y="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13"/>
            <p:cNvSpPr>
              <a:spLocks noEditPoints="1"/>
            </p:cNvSpPr>
            <p:nvPr/>
          </p:nvSpPr>
          <p:spPr bwMode="auto">
            <a:xfrm>
              <a:off x="4810" y="2657"/>
              <a:ext cx="128" cy="119"/>
            </a:xfrm>
            <a:custGeom>
              <a:avLst/>
              <a:gdLst>
                <a:gd name="T0" fmla="*/ 25 w 128"/>
                <a:gd name="T1" fmla="*/ 5 h 119"/>
                <a:gd name="T2" fmla="*/ 37 w 128"/>
                <a:gd name="T3" fmla="*/ 5 h 119"/>
                <a:gd name="T4" fmla="*/ 37 w 128"/>
                <a:gd name="T5" fmla="*/ 41 h 119"/>
                <a:gd name="T6" fmla="*/ 35 w 128"/>
                <a:gd name="T7" fmla="*/ 66 h 119"/>
                <a:gd name="T8" fmla="*/ 30 w 128"/>
                <a:gd name="T9" fmla="*/ 89 h 119"/>
                <a:gd name="T10" fmla="*/ 23 w 128"/>
                <a:gd name="T11" fmla="*/ 103 h 119"/>
                <a:gd name="T12" fmla="*/ 16 w 128"/>
                <a:gd name="T13" fmla="*/ 112 h 119"/>
                <a:gd name="T14" fmla="*/ 8 w 128"/>
                <a:gd name="T15" fmla="*/ 119 h 119"/>
                <a:gd name="T16" fmla="*/ 0 w 128"/>
                <a:gd name="T17" fmla="*/ 110 h 119"/>
                <a:gd name="T18" fmla="*/ 7 w 128"/>
                <a:gd name="T19" fmla="*/ 103 h 119"/>
                <a:gd name="T20" fmla="*/ 14 w 128"/>
                <a:gd name="T21" fmla="*/ 93 h 119"/>
                <a:gd name="T22" fmla="*/ 19 w 128"/>
                <a:gd name="T23" fmla="*/ 78 h 119"/>
                <a:gd name="T24" fmla="*/ 21 w 128"/>
                <a:gd name="T25" fmla="*/ 68 h 119"/>
                <a:gd name="T26" fmla="*/ 23 w 128"/>
                <a:gd name="T27" fmla="*/ 55 h 119"/>
                <a:gd name="T28" fmla="*/ 25 w 128"/>
                <a:gd name="T29" fmla="*/ 43 h 119"/>
                <a:gd name="T30" fmla="*/ 25 w 128"/>
                <a:gd name="T31" fmla="*/ 5 h 119"/>
                <a:gd name="T32" fmla="*/ 60 w 128"/>
                <a:gd name="T33" fmla="*/ 0 h 119"/>
                <a:gd name="T34" fmla="*/ 73 w 128"/>
                <a:gd name="T35" fmla="*/ 0 h 119"/>
                <a:gd name="T36" fmla="*/ 73 w 128"/>
                <a:gd name="T37" fmla="*/ 101 h 119"/>
                <a:gd name="T38" fmla="*/ 90 w 128"/>
                <a:gd name="T39" fmla="*/ 94 h 119"/>
                <a:gd name="T40" fmla="*/ 103 w 128"/>
                <a:gd name="T41" fmla="*/ 84 h 119"/>
                <a:gd name="T42" fmla="*/ 110 w 128"/>
                <a:gd name="T43" fmla="*/ 68 h 119"/>
                <a:gd name="T44" fmla="*/ 117 w 128"/>
                <a:gd name="T45" fmla="*/ 46 h 119"/>
                <a:gd name="T46" fmla="*/ 128 w 128"/>
                <a:gd name="T47" fmla="*/ 52 h 119"/>
                <a:gd name="T48" fmla="*/ 121 w 128"/>
                <a:gd name="T49" fmla="*/ 77 h 119"/>
                <a:gd name="T50" fmla="*/ 108 w 128"/>
                <a:gd name="T51" fmla="*/ 93 h 119"/>
                <a:gd name="T52" fmla="*/ 96 w 128"/>
                <a:gd name="T53" fmla="*/ 105 h 119"/>
                <a:gd name="T54" fmla="*/ 82 w 128"/>
                <a:gd name="T55" fmla="*/ 110 h 119"/>
                <a:gd name="T56" fmla="*/ 69 w 128"/>
                <a:gd name="T57" fmla="*/ 114 h 119"/>
                <a:gd name="T58" fmla="*/ 60 w 128"/>
                <a:gd name="T59" fmla="*/ 116 h 119"/>
                <a:gd name="T60" fmla="*/ 60 w 128"/>
                <a:gd name="T6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8" h="119">
                  <a:moveTo>
                    <a:pt x="25" y="5"/>
                  </a:moveTo>
                  <a:lnTo>
                    <a:pt x="37" y="5"/>
                  </a:lnTo>
                  <a:lnTo>
                    <a:pt x="37" y="41"/>
                  </a:lnTo>
                  <a:lnTo>
                    <a:pt x="35" y="66"/>
                  </a:lnTo>
                  <a:lnTo>
                    <a:pt x="30" y="89"/>
                  </a:lnTo>
                  <a:lnTo>
                    <a:pt x="23" y="103"/>
                  </a:lnTo>
                  <a:lnTo>
                    <a:pt x="16" y="112"/>
                  </a:lnTo>
                  <a:lnTo>
                    <a:pt x="8" y="119"/>
                  </a:lnTo>
                  <a:lnTo>
                    <a:pt x="0" y="110"/>
                  </a:lnTo>
                  <a:lnTo>
                    <a:pt x="7" y="103"/>
                  </a:lnTo>
                  <a:lnTo>
                    <a:pt x="14" y="93"/>
                  </a:lnTo>
                  <a:lnTo>
                    <a:pt x="19" y="78"/>
                  </a:lnTo>
                  <a:lnTo>
                    <a:pt x="21" y="68"/>
                  </a:lnTo>
                  <a:lnTo>
                    <a:pt x="23" y="55"/>
                  </a:lnTo>
                  <a:lnTo>
                    <a:pt x="25" y="43"/>
                  </a:lnTo>
                  <a:lnTo>
                    <a:pt x="25" y="5"/>
                  </a:lnTo>
                  <a:close/>
                  <a:moveTo>
                    <a:pt x="60" y="0"/>
                  </a:moveTo>
                  <a:lnTo>
                    <a:pt x="73" y="0"/>
                  </a:lnTo>
                  <a:lnTo>
                    <a:pt x="73" y="101"/>
                  </a:lnTo>
                  <a:lnTo>
                    <a:pt x="90" y="94"/>
                  </a:lnTo>
                  <a:lnTo>
                    <a:pt x="103" y="84"/>
                  </a:lnTo>
                  <a:lnTo>
                    <a:pt x="110" y="68"/>
                  </a:lnTo>
                  <a:lnTo>
                    <a:pt x="117" y="46"/>
                  </a:lnTo>
                  <a:lnTo>
                    <a:pt x="128" y="52"/>
                  </a:lnTo>
                  <a:lnTo>
                    <a:pt x="121" y="77"/>
                  </a:lnTo>
                  <a:lnTo>
                    <a:pt x="108" y="93"/>
                  </a:lnTo>
                  <a:lnTo>
                    <a:pt x="96" y="105"/>
                  </a:lnTo>
                  <a:lnTo>
                    <a:pt x="82" y="110"/>
                  </a:lnTo>
                  <a:lnTo>
                    <a:pt x="69" y="114"/>
                  </a:lnTo>
                  <a:lnTo>
                    <a:pt x="60" y="11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14"/>
            <p:cNvSpPr>
              <a:spLocks noEditPoints="1"/>
            </p:cNvSpPr>
            <p:nvPr/>
          </p:nvSpPr>
          <p:spPr bwMode="auto">
            <a:xfrm>
              <a:off x="4952" y="2659"/>
              <a:ext cx="109" cy="115"/>
            </a:xfrm>
            <a:custGeom>
              <a:avLst/>
              <a:gdLst>
                <a:gd name="T0" fmla="*/ 43 w 109"/>
                <a:gd name="T1" fmla="*/ 57 h 115"/>
                <a:gd name="T2" fmla="*/ 54 w 109"/>
                <a:gd name="T3" fmla="*/ 60 h 115"/>
                <a:gd name="T4" fmla="*/ 52 w 109"/>
                <a:gd name="T5" fmla="*/ 64 h 115"/>
                <a:gd name="T6" fmla="*/ 50 w 109"/>
                <a:gd name="T7" fmla="*/ 67 h 115"/>
                <a:gd name="T8" fmla="*/ 48 w 109"/>
                <a:gd name="T9" fmla="*/ 73 h 115"/>
                <a:gd name="T10" fmla="*/ 48 w 109"/>
                <a:gd name="T11" fmla="*/ 78 h 115"/>
                <a:gd name="T12" fmla="*/ 50 w 109"/>
                <a:gd name="T13" fmla="*/ 89 h 115"/>
                <a:gd name="T14" fmla="*/ 61 w 109"/>
                <a:gd name="T15" fmla="*/ 92 h 115"/>
                <a:gd name="T16" fmla="*/ 79 w 109"/>
                <a:gd name="T17" fmla="*/ 94 h 115"/>
                <a:gd name="T18" fmla="*/ 91 w 109"/>
                <a:gd name="T19" fmla="*/ 94 h 115"/>
                <a:gd name="T20" fmla="*/ 109 w 109"/>
                <a:gd name="T21" fmla="*/ 92 h 115"/>
                <a:gd name="T22" fmla="*/ 109 w 109"/>
                <a:gd name="T23" fmla="*/ 105 h 115"/>
                <a:gd name="T24" fmla="*/ 104 w 109"/>
                <a:gd name="T25" fmla="*/ 107 h 115"/>
                <a:gd name="T26" fmla="*/ 98 w 109"/>
                <a:gd name="T27" fmla="*/ 107 h 115"/>
                <a:gd name="T28" fmla="*/ 93 w 109"/>
                <a:gd name="T29" fmla="*/ 107 h 115"/>
                <a:gd name="T30" fmla="*/ 84 w 109"/>
                <a:gd name="T31" fmla="*/ 107 h 115"/>
                <a:gd name="T32" fmla="*/ 71 w 109"/>
                <a:gd name="T33" fmla="*/ 107 h 115"/>
                <a:gd name="T34" fmla="*/ 59 w 109"/>
                <a:gd name="T35" fmla="*/ 105 h 115"/>
                <a:gd name="T36" fmla="*/ 48 w 109"/>
                <a:gd name="T37" fmla="*/ 101 h 115"/>
                <a:gd name="T38" fmla="*/ 39 w 109"/>
                <a:gd name="T39" fmla="*/ 92 h 115"/>
                <a:gd name="T40" fmla="*/ 36 w 109"/>
                <a:gd name="T41" fmla="*/ 80 h 115"/>
                <a:gd name="T42" fmla="*/ 36 w 109"/>
                <a:gd name="T43" fmla="*/ 73 h 115"/>
                <a:gd name="T44" fmla="*/ 39 w 109"/>
                <a:gd name="T45" fmla="*/ 66 h 115"/>
                <a:gd name="T46" fmla="*/ 41 w 109"/>
                <a:gd name="T47" fmla="*/ 60 h 115"/>
                <a:gd name="T48" fmla="*/ 43 w 109"/>
                <a:gd name="T49" fmla="*/ 57 h 115"/>
                <a:gd name="T50" fmla="*/ 39 w 109"/>
                <a:gd name="T51" fmla="*/ 11 h 115"/>
                <a:gd name="T52" fmla="*/ 105 w 109"/>
                <a:gd name="T53" fmla="*/ 11 h 115"/>
                <a:gd name="T54" fmla="*/ 105 w 109"/>
                <a:gd name="T55" fmla="*/ 21 h 115"/>
                <a:gd name="T56" fmla="*/ 39 w 109"/>
                <a:gd name="T57" fmla="*/ 21 h 115"/>
                <a:gd name="T58" fmla="*/ 39 w 109"/>
                <a:gd name="T59" fmla="*/ 11 h 115"/>
                <a:gd name="T60" fmla="*/ 6 w 109"/>
                <a:gd name="T61" fmla="*/ 0 h 115"/>
                <a:gd name="T62" fmla="*/ 20 w 109"/>
                <a:gd name="T63" fmla="*/ 2 h 115"/>
                <a:gd name="T64" fmla="*/ 14 w 109"/>
                <a:gd name="T65" fmla="*/ 32 h 115"/>
                <a:gd name="T66" fmla="*/ 13 w 109"/>
                <a:gd name="T67" fmla="*/ 62 h 115"/>
                <a:gd name="T68" fmla="*/ 14 w 109"/>
                <a:gd name="T69" fmla="*/ 89 h 115"/>
                <a:gd name="T70" fmla="*/ 18 w 109"/>
                <a:gd name="T71" fmla="*/ 114 h 115"/>
                <a:gd name="T72" fmla="*/ 6 w 109"/>
                <a:gd name="T73" fmla="*/ 115 h 115"/>
                <a:gd name="T74" fmla="*/ 4 w 109"/>
                <a:gd name="T75" fmla="*/ 107 h 115"/>
                <a:gd name="T76" fmla="*/ 2 w 109"/>
                <a:gd name="T77" fmla="*/ 98 h 115"/>
                <a:gd name="T78" fmla="*/ 2 w 109"/>
                <a:gd name="T79" fmla="*/ 83 h 115"/>
                <a:gd name="T80" fmla="*/ 0 w 109"/>
                <a:gd name="T81" fmla="*/ 64 h 115"/>
                <a:gd name="T82" fmla="*/ 2 w 109"/>
                <a:gd name="T83" fmla="*/ 34 h 115"/>
                <a:gd name="T84" fmla="*/ 4 w 109"/>
                <a:gd name="T85" fmla="*/ 12 h 115"/>
                <a:gd name="T86" fmla="*/ 6 w 109"/>
                <a:gd name="T8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9" h="115">
                  <a:moveTo>
                    <a:pt x="43" y="57"/>
                  </a:moveTo>
                  <a:lnTo>
                    <a:pt x="54" y="60"/>
                  </a:lnTo>
                  <a:lnTo>
                    <a:pt x="52" y="64"/>
                  </a:lnTo>
                  <a:lnTo>
                    <a:pt x="50" y="67"/>
                  </a:lnTo>
                  <a:lnTo>
                    <a:pt x="48" y="73"/>
                  </a:lnTo>
                  <a:lnTo>
                    <a:pt x="48" y="78"/>
                  </a:lnTo>
                  <a:lnTo>
                    <a:pt x="50" y="89"/>
                  </a:lnTo>
                  <a:lnTo>
                    <a:pt x="61" y="92"/>
                  </a:lnTo>
                  <a:lnTo>
                    <a:pt x="79" y="94"/>
                  </a:lnTo>
                  <a:lnTo>
                    <a:pt x="91" y="94"/>
                  </a:lnTo>
                  <a:lnTo>
                    <a:pt x="109" y="92"/>
                  </a:lnTo>
                  <a:lnTo>
                    <a:pt x="109" y="105"/>
                  </a:lnTo>
                  <a:lnTo>
                    <a:pt x="104" y="107"/>
                  </a:lnTo>
                  <a:lnTo>
                    <a:pt x="98" y="107"/>
                  </a:lnTo>
                  <a:lnTo>
                    <a:pt x="93" y="107"/>
                  </a:lnTo>
                  <a:lnTo>
                    <a:pt x="84" y="107"/>
                  </a:lnTo>
                  <a:lnTo>
                    <a:pt x="71" y="107"/>
                  </a:lnTo>
                  <a:lnTo>
                    <a:pt x="59" y="105"/>
                  </a:lnTo>
                  <a:lnTo>
                    <a:pt x="48" y="101"/>
                  </a:lnTo>
                  <a:lnTo>
                    <a:pt x="39" y="92"/>
                  </a:lnTo>
                  <a:lnTo>
                    <a:pt x="36" y="80"/>
                  </a:lnTo>
                  <a:lnTo>
                    <a:pt x="36" y="73"/>
                  </a:lnTo>
                  <a:lnTo>
                    <a:pt x="39" y="66"/>
                  </a:lnTo>
                  <a:lnTo>
                    <a:pt x="41" y="60"/>
                  </a:lnTo>
                  <a:lnTo>
                    <a:pt x="43" y="57"/>
                  </a:lnTo>
                  <a:close/>
                  <a:moveTo>
                    <a:pt x="39" y="11"/>
                  </a:moveTo>
                  <a:lnTo>
                    <a:pt x="105" y="11"/>
                  </a:lnTo>
                  <a:lnTo>
                    <a:pt x="105" y="21"/>
                  </a:lnTo>
                  <a:lnTo>
                    <a:pt x="39" y="21"/>
                  </a:lnTo>
                  <a:lnTo>
                    <a:pt x="39" y="11"/>
                  </a:lnTo>
                  <a:close/>
                  <a:moveTo>
                    <a:pt x="6" y="0"/>
                  </a:moveTo>
                  <a:lnTo>
                    <a:pt x="20" y="2"/>
                  </a:lnTo>
                  <a:lnTo>
                    <a:pt x="14" y="32"/>
                  </a:lnTo>
                  <a:lnTo>
                    <a:pt x="13" y="62"/>
                  </a:lnTo>
                  <a:lnTo>
                    <a:pt x="14" y="89"/>
                  </a:lnTo>
                  <a:lnTo>
                    <a:pt x="18" y="114"/>
                  </a:lnTo>
                  <a:lnTo>
                    <a:pt x="6" y="115"/>
                  </a:lnTo>
                  <a:lnTo>
                    <a:pt x="4" y="107"/>
                  </a:lnTo>
                  <a:lnTo>
                    <a:pt x="2" y="98"/>
                  </a:lnTo>
                  <a:lnTo>
                    <a:pt x="2" y="83"/>
                  </a:lnTo>
                  <a:lnTo>
                    <a:pt x="0" y="64"/>
                  </a:lnTo>
                  <a:lnTo>
                    <a:pt x="2" y="34"/>
                  </a:lnTo>
                  <a:lnTo>
                    <a:pt x="4" y="1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15"/>
            <p:cNvSpPr>
              <a:spLocks noEditPoints="1"/>
            </p:cNvSpPr>
            <p:nvPr/>
          </p:nvSpPr>
          <p:spPr bwMode="auto">
            <a:xfrm>
              <a:off x="4416" y="2853"/>
              <a:ext cx="126" cy="121"/>
            </a:xfrm>
            <a:custGeom>
              <a:avLst/>
              <a:gdLst>
                <a:gd name="T0" fmla="*/ 69 w 126"/>
                <a:gd name="T1" fmla="*/ 57 h 121"/>
                <a:gd name="T2" fmla="*/ 69 w 126"/>
                <a:gd name="T3" fmla="*/ 74 h 121"/>
                <a:gd name="T4" fmla="*/ 103 w 126"/>
                <a:gd name="T5" fmla="*/ 74 h 121"/>
                <a:gd name="T6" fmla="*/ 103 w 126"/>
                <a:gd name="T7" fmla="*/ 57 h 121"/>
                <a:gd name="T8" fmla="*/ 69 w 126"/>
                <a:gd name="T9" fmla="*/ 57 h 121"/>
                <a:gd name="T10" fmla="*/ 23 w 126"/>
                <a:gd name="T11" fmla="*/ 57 h 121"/>
                <a:gd name="T12" fmla="*/ 23 w 126"/>
                <a:gd name="T13" fmla="*/ 74 h 121"/>
                <a:gd name="T14" fmla="*/ 58 w 126"/>
                <a:gd name="T15" fmla="*/ 74 h 121"/>
                <a:gd name="T16" fmla="*/ 58 w 126"/>
                <a:gd name="T17" fmla="*/ 57 h 121"/>
                <a:gd name="T18" fmla="*/ 23 w 126"/>
                <a:gd name="T19" fmla="*/ 57 h 121"/>
                <a:gd name="T20" fmla="*/ 69 w 126"/>
                <a:gd name="T21" fmla="*/ 32 h 121"/>
                <a:gd name="T22" fmla="*/ 69 w 126"/>
                <a:gd name="T23" fmla="*/ 48 h 121"/>
                <a:gd name="T24" fmla="*/ 103 w 126"/>
                <a:gd name="T25" fmla="*/ 48 h 121"/>
                <a:gd name="T26" fmla="*/ 103 w 126"/>
                <a:gd name="T27" fmla="*/ 32 h 121"/>
                <a:gd name="T28" fmla="*/ 69 w 126"/>
                <a:gd name="T29" fmla="*/ 32 h 121"/>
                <a:gd name="T30" fmla="*/ 23 w 126"/>
                <a:gd name="T31" fmla="*/ 32 h 121"/>
                <a:gd name="T32" fmla="*/ 23 w 126"/>
                <a:gd name="T33" fmla="*/ 48 h 121"/>
                <a:gd name="T34" fmla="*/ 58 w 126"/>
                <a:gd name="T35" fmla="*/ 48 h 121"/>
                <a:gd name="T36" fmla="*/ 58 w 126"/>
                <a:gd name="T37" fmla="*/ 32 h 121"/>
                <a:gd name="T38" fmla="*/ 23 w 126"/>
                <a:gd name="T39" fmla="*/ 32 h 121"/>
                <a:gd name="T40" fmla="*/ 1 w 126"/>
                <a:gd name="T41" fmla="*/ 0 h 121"/>
                <a:gd name="T42" fmla="*/ 126 w 126"/>
                <a:gd name="T43" fmla="*/ 0 h 121"/>
                <a:gd name="T44" fmla="*/ 126 w 126"/>
                <a:gd name="T45" fmla="*/ 9 h 121"/>
                <a:gd name="T46" fmla="*/ 69 w 126"/>
                <a:gd name="T47" fmla="*/ 9 h 121"/>
                <a:gd name="T48" fmla="*/ 69 w 126"/>
                <a:gd name="T49" fmla="*/ 23 h 121"/>
                <a:gd name="T50" fmla="*/ 114 w 126"/>
                <a:gd name="T51" fmla="*/ 23 h 121"/>
                <a:gd name="T52" fmla="*/ 114 w 126"/>
                <a:gd name="T53" fmla="*/ 74 h 121"/>
                <a:gd name="T54" fmla="*/ 126 w 126"/>
                <a:gd name="T55" fmla="*/ 74 h 121"/>
                <a:gd name="T56" fmla="*/ 126 w 126"/>
                <a:gd name="T57" fmla="*/ 85 h 121"/>
                <a:gd name="T58" fmla="*/ 114 w 126"/>
                <a:gd name="T59" fmla="*/ 85 h 121"/>
                <a:gd name="T60" fmla="*/ 114 w 126"/>
                <a:gd name="T61" fmla="*/ 108 h 121"/>
                <a:gd name="T62" fmla="*/ 114 w 126"/>
                <a:gd name="T63" fmla="*/ 114 h 121"/>
                <a:gd name="T64" fmla="*/ 112 w 126"/>
                <a:gd name="T65" fmla="*/ 117 h 121"/>
                <a:gd name="T66" fmla="*/ 108 w 126"/>
                <a:gd name="T67" fmla="*/ 119 h 121"/>
                <a:gd name="T68" fmla="*/ 105 w 126"/>
                <a:gd name="T69" fmla="*/ 121 h 121"/>
                <a:gd name="T70" fmla="*/ 99 w 126"/>
                <a:gd name="T71" fmla="*/ 121 h 121"/>
                <a:gd name="T72" fmla="*/ 80 w 126"/>
                <a:gd name="T73" fmla="*/ 121 h 121"/>
                <a:gd name="T74" fmla="*/ 78 w 126"/>
                <a:gd name="T75" fmla="*/ 110 h 121"/>
                <a:gd name="T76" fmla="*/ 99 w 126"/>
                <a:gd name="T77" fmla="*/ 110 h 121"/>
                <a:gd name="T78" fmla="*/ 101 w 126"/>
                <a:gd name="T79" fmla="*/ 108 h 121"/>
                <a:gd name="T80" fmla="*/ 103 w 126"/>
                <a:gd name="T81" fmla="*/ 108 h 121"/>
                <a:gd name="T82" fmla="*/ 103 w 126"/>
                <a:gd name="T83" fmla="*/ 105 h 121"/>
                <a:gd name="T84" fmla="*/ 103 w 126"/>
                <a:gd name="T85" fmla="*/ 85 h 121"/>
                <a:gd name="T86" fmla="*/ 23 w 126"/>
                <a:gd name="T87" fmla="*/ 85 h 121"/>
                <a:gd name="T88" fmla="*/ 23 w 126"/>
                <a:gd name="T89" fmla="*/ 121 h 121"/>
                <a:gd name="T90" fmla="*/ 12 w 126"/>
                <a:gd name="T91" fmla="*/ 121 h 121"/>
                <a:gd name="T92" fmla="*/ 12 w 126"/>
                <a:gd name="T93" fmla="*/ 85 h 121"/>
                <a:gd name="T94" fmla="*/ 0 w 126"/>
                <a:gd name="T95" fmla="*/ 85 h 121"/>
                <a:gd name="T96" fmla="*/ 0 w 126"/>
                <a:gd name="T97" fmla="*/ 74 h 121"/>
                <a:gd name="T98" fmla="*/ 12 w 126"/>
                <a:gd name="T99" fmla="*/ 74 h 121"/>
                <a:gd name="T100" fmla="*/ 12 w 126"/>
                <a:gd name="T101" fmla="*/ 23 h 121"/>
                <a:gd name="T102" fmla="*/ 58 w 126"/>
                <a:gd name="T103" fmla="*/ 23 h 121"/>
                <a:gd name="T104" fmla="*/ 58 w 126"/>
                <a:gd name="T105" fmla="*/ 9 h 121"/>
                <a:gd name="T106" fmla="*/ 1 w 126"/>
                <a:gd name="T107" fmla="*/ 9 h 121"/>
                <a:gd name="T108" fmla="*/ 1 w 126"/>
                <a:gd name="T10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6" h="121">
                  <a:moveTo>
                    <a:pt x="69" y="57"/>
                  </a:moveTo>
                  <a:lnTo>
                    <a:pt x="69" y="74"/>
                  </a:lnTo>
                  <a:lnTo>
                    <a:pt x="103" y="74"/>
                  </a:lnTo>
                  <a:lnTo>
                    <a:pt x="103" y="57"/>
                  </a:lnTo>
                  <a:lnTo>
                    <a:pt x="69" y="57"/>
                  </a:lnTo>
                  <a:close/>
                  <a:moveTo>
                    <a:pt x="23" y="57"/>
                  </a:moveTo>
                  <a:lnTo>
                    <a:pt x="23" y="74"/>
                  </a:lnTo>
                  <a:lnTo>
                    <a:pt x="58" y="74"/>
                  </a:lnTo>
                  <a:lnTo>
                    <a:pt x="58" y="57"/>
                  </a:lnTo>
                  <a:lnTo>
                    <a:pt x="23" y="57"/>
                  </a:lnTo>
                  <a:close/>
                  <a:moveTo>
                    <a:pt x="69" y="32"/>
                  </a:moveTo>
                  <a:lnTo>
                    <a:pt x="69" y="48"/>
                  </a:lnTo>
                  <a:lnTo>
                    <a:pt x="103" y="48"/>
                  </a:lnTo>
                  <a:lnTo>
                    <a:pt x="103" y="32"/>
                  </a:lnTo>
                  <a:lnTo>
                    <a:pt x="69" y="32"/>
                  </a:lnTo>
                  <a:close/>
                  <a:moveTo>
                    <a:pt x="23" y="32"/>
                  </a:moveTo>
                  <a:lnTo>
                    <a:pt x="23" y="48"/>
                  </a:lnTo>
                  <a:lnTo>
                    <a:pt x="58" y="48"/>
                  </a:lnTo>
                  <a:lnTo>
                    <a:pt x="58" y="32"/>
                  </a:lnTo>
                  <a:lnTo>
                    <a:pt x="23" y="32"/>
                  </a:lnTo>
                  <a:close/>
                  <a:moveTo>
                    <a:pt x="1" y="0"/>
                  </a:moveTo>
                  <a:lnTo>
                    <a:pt x="126" y="0"/>
                  </a:lnTo>
                  <a:lnTo>
                    <a:pt x="126" y="9"/>
                  </a:lnTo>
                  <a:lnTo>
                    <a:pt x="69" y="9"/>
                  </a:lnTo>
                  <a:lnTo>
                    <a:pt x="69" y="23"/>
                  </a:lnTo>
                  <a:lnTo>
                    <a:pt x="114" y="23"/>
                  </a:lnTo>
                  <a:lnTo>
                    <a:pt x="114" y="74"/>
                  </a:lnTo>
                  <a:lnTo>
                    <a:pt x="126" y="74"/>
                  </a:lnTo>
                  <a:lnTo>
                    <a:pt x="126" y="85"/>
                  </a:lnTo>
                  <a:lnTo>
                    <a:pt x="114" y="85"/>
                  </a:lnTo>
                  <a:lnTo>
                    <a:pt x="114" y="108"/>
                  </a:lnTo>
                  <a:lnTo>
                    <a:pt x="114" y="114"/>
                  </a:lnTo>
                  <a:lnTo>
                    <a:pt x="112" y="117"/>
                  </a:lnTo>
                  <a:lnTo>
                    <a:pt x="108" y="119"/>
                  </a:lnTo>
                  <a:lnTo>
                    <a:pt x="105" y="121"/>
                  </a:lnTo>
                  <a:lnTo>
                    <a:pt x="99" y="121"/>
                  </a:lnTo>
                  <a:lnTo>
                    <a:pt x="80" y="121"/>
                  </a:lnTo>
                  <a:lnTo>
                    <a:pt x="78" y="110"/>
                  </a:lnTo>
                  <a:lnTo>
                    <a:pt x="99" y="110"/>
                  </a:lnTo>
                  <a:lnTo>
                    <a:pt x="101" y="108"/>
                  </a:lnTo>
                  <a:lnTo>
                    <a:pt x="103" y="108"/>
                  </a:lnTo>
                  <a:lnTo>
                    <a:pt x="103" y="105"/>
                  </a:lnTo>
                  <a:lnTo>
                    <a:pt x="103" y="85"/>
                  </a:lnTo>
                  <a:lnTo>
                    <a:pt x="23" y="85"/>
                  </a:lnTo>
                  <a:lnTo>
                    <a:pt x="23" y="121"/>
                  </a:lnTo>
                  <a:lnTo>
                    <a:pt x="12" y="121"/>
                  </a:lnTo>
                  <a:lnTo>
                    <a:pt x="12" y="85"/>
                  </a:lnTo>
                  <a:lnTo>
                    <a:pt x="0" y="85"/>
                  </a:lnTo>
                  <a:lnTo>
                    <a:pt x="0" y="74"/>
                  </a:lnTo>
                  <a:lnTo>
                    <a:pt x="12" y="74"/>
                  </a:lnTo>
                  <a:lnTo>
                    <a:pt x="12" y="23"/>
                  </a:lnTo>
                  <a:lnTo>
                    <a:pt x="58" y="23"/>
                  </a:lnTo>
                  <a:lnTo>
                    <a:pt x="58" y="9"/>
                  </a:lnTo>
                  <a:lnTo>
                    <a:pt x="1" y="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16"/>
            <p:cNvSpPr>
              <a:spLocks noEditPoints="1"/>
            </p:cNvSpPr>
            <p:nvPr/>
          </p:nvSpPr>
          <p:spPr bwMode="auto">
            <a:xfrm>
              <a:off x="4558" y="2853"/>
              <a:ext cx="116" cy="121"/>
            </a:xfrm>
            <a:custGeom>
              <a:avLst/>
              <a:gdLst>
                <a:gd name="T0" fmla="*/ 36 w 116"/>
                <a:gd name="T1" fmla="*/ 60 h 121"/>
                <a:gd name="T2" fmla="*/ 36 w 116"/>
                <a:gd name="T3" fmla="*/ 85 h 121"/>
                <a:gd name="T4" fmla="*/ 80 w 116"/>
                <a:gd name="T5" fmla="*/ 85 h 121"/>
                <a:gd name="T6" fmla="*/ 80 w 116"/>
                <a:gd name="T7" fmla="*/ 60 h 121"/>
                <a:gd name="T8" fmla="*/ 36 w 116"/>
                <a:gd name="T9" fmla="*/ 60 h 121"/>
                <a:gd name="T10" fmla="*/ 52 w 116"/>
                <a:gd name="T11" fmla="*/ 14 h 121"/>
                <a:gd name="T12" fmla="*/ 63 w 116"/>
                <a:gd name="T13" fmla="*/ 14 h 121"/>
                <a:gd name="T14" fmla="*/ 63 w 116"/>
                <a:gd name="T15" fmla="*/ 26 h 121"/>
                <a:gd name="T16" fmla="*/ 98 w 116"/>
                <a:gd name="T17" fmla="*/ 26 h 121"/>
                <a:gd name="T18" fmla="*/ 98 w 116"/>
                <a:gd name="T19" fmla="*/ 37 h 121"/>
                <a:gd name="T20" fmla="*/ 63 w 116"/>
                <a:gd name="T21" fmla="*/ 37 h 121"/>
                <a:gd name="T22" fmla="*/ 63 w 116"/>
                <a:gd name="T23" fmla="*/ 51 h 121"/>
                <a:gd name="T24" fmla="*/ 91 w 116"/>
                <a:gd name="T25" fmla="*/ 51 h 121"/>
                <a:gd name="T26" fmla="*/ 91 w 116"/>
                <a:gd name="T27" fmla="*/ 94 h 121"/>
                <a:gd name="T28" fmla="*/ 25 w 116"/>
                <a:gd name="T29" fmla="*/ 94 h 121"/>
                <a:gd name="T30" fmla="*/ 25 w 116"/>
                <a:gd name="T31" fmla="*/ 51 h 121"/>
                <a:gd name="T32" fmla="*/ 52 w 116"/>
                <a:gd name="T33" fmla="*/ 51 h 121"/>
                <a:gd name="T34" fmla="*/ 52 w 116"/>
                <a:gd name="T35" fmla="*/ 37 h 121"/>
                <a:gd name="T36" fmla="*/ 16 w 116"/>
                <a:gd name="T37" fmla="*/ 37 h 121"/>
                <a:gd name="T38" fmla="*/ 16 w 116"/>
                <a:gd name="T39" fmla="*/ 26 h 121"/>
                <a:gd name="T40" fmla="*/ 52 w 116"/>
                <a:gd name="T41" fmla="*/ 26 h 121"/>
                <a:gd name="T42" fmla="*/ 52 w 116"/>
                <a:gd name="T43" fmla="*/ 14 h 121"/>
                <a:gd name="T44" fmla="*/ 11 w 116"/>
                <a:gd name="T45" fmla="*/ 9 h 121"/>
                <a:gd name="T46" fmla="*/ 11 w 116"/>
                <a:gd name="T47" fmla="*/ 105 h 121"/>
                <a:gd name="T48" fmla="*/ 104 w 116"/>
                <a:gd name="T49" fmla="*/ 105 h 121"/>
                <a:gd name="T50" fmla="*/ 104 w 116"/>
                <a:gd name="T51" fmla="*/ 9 h 121"/>
                <a:gd name="T52" fmla="*/ 11 w 116"/>
                <a:gd name="T53" fmla="*/ 9 h 121"/>
                <a:gd name="T54" fmla="*/ 0 w 116"/>
                <a:gd name="T55" fmla="*/ 0 h 121"/>
                <a:gd name="T56" fmla="*/ 116 w 116"/>
                <a:gd name="T57" fmla="*/ 0 h 121"/>
                <a:gd name="T58" fmla="*/ 116 w 116"/>
                <a:gd name="T59" fmla="*/ 121 h 121"/>
                <a:gd name="T60" fmla="*/ 104 w 116"/>
                <a:gd name="T61" fmla="*/ 121 h 121"/>
                <a:gd name="T62" fmla="*/ 104 w 116"/>
                <a:gd name="T63" fmla="*/ 115 h 121"/>
                <a:gd name="T64" fmla="*/ 11 w 116"/>
                <a:gd name="T65" fmla="*/ 115 h 121"/>
                <a:gd name="T66" fmla="*/ 11 w 116"/>
                <a:gd name="T67" fmla="*/ 121 h 121"/>
                <a:gd name="T68" fmla="*/ 0 w 116"/>
                <a:gd name="T69" fmla="*/ 121 h 121"/>
                <a:gd name="T70" fmla="*/ 0 w 116"/>
                <a:gd name="T7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6" h="121">
                  <a:moveTo>
                    <a:pt x="36" y="60"/>
                  </a:moveTo>
                  <a:lnTo>
                    <a:pt x="36" y="85"/>
                  </a:lnTo>
                  <a:lnTo>
                    <a:pt x="80" y="85"/>
                  </a:lnTo>
                  <a:lnTo>
                    <a:pt x="80" y="60"/>
                  </a:lnTo>
                  <a:lnTo>
                    <a:pt x="36" y="60"/>
                  </a:lnTo>
                  <a:close/>
                  <a:moveTo>
                    <a:pt x="52" y="14"/>
                  </a:moveTo>
                  <a:lnTo>
                    <a:pt x="63" y="14"/>
                  </a:lnTo>
                  <a:lnTo>
                    <a:pt x="63" y="26"/>
                  </a:lnTo>
                  <a:lnTo>
                    <a:pt x="98" y="26"/>
                  </a:lnTo>
                  <a:lnTo>
                    <a:pt x="98" y="37"/>
                  </a:lnTo>
                  <a:lnTo>
                    <a:pt x="63" y="37"/>
                  </a:lnTo>
                  <a:lnTo>
                    <a:pt x="63" y="51"/>
                  </a:lnTo>
                  <a:lnTo>
                    <a:pt x="91" y="51"/>
                  </a:lnTo>
                  <a:lnTo>
                    <a:pt x="91" y="94"/>
                  </a:lnTo>
                  <a:lnTo>
                    <a:pt x="25" y="94"/>
                  </a:lnTo>
                  <a:lnTo>
                    <a:pt x="25" y="51"/>
                  </a:lnTo>
                  <a:lnTo>
                    <a:pt x="52" y="51"/>
                  </a:lnTo>
                  <a:lnTo>
                    <a:pt x="52" y="37"/>
                  </a:lnTo>
                  <a:lnTo>
                    <a:pt x="16" y="37"/>
                  </a:lnTo>
                  <a:lnTo>
                    <a:pt x="16" y="26"/>
                  </a:lnTo>
                  <a:lnTo>
                    <a:pt x="52" y="26"/>
                  </a:lnTo>
                  <a:lnTo>
                    <a:pt x="52" y="14"/>
                  </a:lnTo>
                  <a:close/>
                  <a:moveTo>
                    <a:pt x="11" y="9"/>
                  </a:moveTo>
                  <a:lnTo>
                    <a:pt x="11" y="105"/>
                  </a:lnTo>
                  <a:lnTo>
                    <a:pt x="104" y="105"/>
                  </a:lnTo>
                  <a:lnTo>
                    <a:pt x="104" y="9"/>
                  </a:lnTo>
                  <a:lnTo>
                    <a:pt x="11" y="9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21"/>
                  </a:lnTo>
                  <a:lnTo>
                    <a:pt x="104" y="121"/>
                  </a:lnTo>
                  <a:lnTo>
                    <a:pt x="104" y="115"/>
                  </a:lnTo>
                  <a:lnTo>
                    <a:pt x="11" y="115"/>
                  </a:lnTo>
                  <a:lnTo>
                    <a:pt x="11" y="121"/>
                  </a:lnTo>
                  <a:lnTo>
                    <a:pt x="0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17"/>
            <p:cNvSpPr>
              <a:spLocks noEditPoints="1"/>
            </p:cNvSpPr>
            <p:nvPr/>
          </p:nvSpPr>
          <p:spPr bwMode="auto">
            <a:xfrm>
              <a:off x="4687" y="2847"/>
              <a:ext cx="130" cy="127"/>
            </a:xfrm>
            <a:custGeom>
              <a:avLst/>
              <a:gdLst>
                <a:gd name="T0" fmla="*/ 19 w 130"/>
                <a:gd name="T1" fmla="*/ 38 h 127"/>
                <a:gd name="T2" fmla="*/ 110 w 130"/>
                <a:gd name="T3" fmla="*/ 38 h 127"/>
                <a:gd name="T4" fmla="*/ 110 w 130"/>
                <a:gd name="T5" fmla="*/ 48 h 127"/>
                <a:gd name="T6" fmla="*/ 71 w 130"/>
                <a:gd name="T7" fmla="*/ 48 h 127"/>
                <a:gd name="T8" fmla="*/ 71 w 130"/>
                <a:gd name="T9" fmla="*/ 73 h 127"/>
                <a:gd name="T10" fmla="*/ 114 w 130"/>
                <a:gd name="T11" fmla="*/ 73 h 127"/>
                <a:gd name="T12" fmla="*/ 114 w 130"/>
                <a:gd name="T13" fmla="*/ 84 h 127"/>
                <a:gd name="T14" fmla="*/ 71 w 130"/>
                <a:gd name="T15" fmla="*/ 84 h 127"/>
                <a:gd name="T16" fmla="*/ 71 w 130"/>
                <a:gd name="T17" fmla="*/ 112 h 127"/>
                <a:gd name="T18" fmla="*/ 73 w 130"/>
                <a:gd name="T19" fmla="*/ 112 h 127"/>
                <a:gd name="T20" fmla="*/ 76 w 130"/>
                <a:gd name="T21" fmla="*/ 112 h 127"/>
                <a:gd name="T22" fmla="*/ 82 w 130"/>
                <a:gd name="T23" fmla="*/ 112 h 127"/>
                <a:gd name="T24" fmla="*/ 130 w 130"/>
                <a:gd name="T25" fmla="*/ 112 h 127"/>
                <a:gd name="T26" fmla="*/ 128 w 130"/>
                <a:gd name="T27" fmla="*/ 123 h 127"/>
                <a:gd name="T28" fmla="*/ 78 w 130"/>
                <a:gd name="T29" fmla="*/ 123 h 127"/>
                <a:gd name="T30" fmla="*/ 62 w 130"/>
                <a:gd name="T31" fmla="*/ 121 h 127"/>
                <a:gd name="T32" fmla="*/ 48 w 130"/>
                <a:gd name="T33" fmla="*/ 116 h 127"/>
                <a:gd name="T34" fmla="*/ 39 w 130"/>
                <a:gd name="T35" fmla="*/ 109 h 127"/>
                <a:gd name="T36" fmla="*/ 32 w 130"/>
                <a:gd name="T37" fmla="*/ 102 h 127"/>
                <a:gd name="T38" fmla="*/ 28 w 130"/>
                <a:gd name="T39" fmla="*/ 96 h 127"/>
                <a:gd name="T40" fmla="*/ 19 w 130"/>
                <a:gd name="T41" fmla="*/ 112 h 127"/>
                <a:gd name="T42" fmla="*/ 12 w 130"/>
                <a:gd name="T43" fmla="*/ 121 h 127"/>
                <a:gd name="T44" fmla="*/ 7 w 130"/>
                <a:gd name="T45" fmla="*/ 127 h 127"/>
                <a:gd name="T46" fmla="*/ 0 w 130"/>
                <a:gd name="T47" fmla="*/ 116 h 127"/>
                <a:gd name="T48" fmla="*/ 12 w 130"/>
                <a:gd name="T49" fmla="*/ 102 h 127"/>
                <a:gd name="T50" fmla="*/ 21 w 130"/>
                <a:gd name="T51" fmla="*/ 82 h 127"/>
                <a:gd name="T52" fmla="*/ 28 w 130"/>
                <a:gd name="T53" fmla="*/ 59 h 127"/>
                <a:gd name="T54" fmla="*/ 39 w 130"/>
                <a:gd name="T55" fmla="*/ 61 h 127"/>
                <a:gd name="T56" fmla="*/ 39 w 130"/>
                <a:gd name="T57" fmla="*/ 66 h 127"/>
                <a:gd name="T58" fmla="*/ 37 w 130"/>
                <a:gd name="T59" fmla="*/ 72 h 127"/>
                <a:gd name="T60" fmla="*/ 35 w 130"/>
                <a:gd name="T61" fmla="*/ 79 h 127"/>
                <a:gd name="T62" fmla="*/ 32 w 130"/>
                <a:gd name="T63" fmla="*/ 86 h 127"/>
                <a:gd name="T64" fmla="*/ 37 w 130"/>
                <a:gd name="T65" fmla="*/ 93 h 127"/>
                <a:gd name="T66" fmla="*/ 44 w 130"/>
                <a:gd name="T67" fmla="*/ 100 h 127"/>
                <a:gd name="T68" fmla="*/ 51 w 130"/>
                <a:gd name="T69" fmla="*/ 105 h 127"/>
                <a:gd name="T70" fmla="*/ 58 w 130"/>
                <a:gd name="T71" fmla="*/ 109 h 127"/>
                <a:gd name="T72" fmla="*/ 58 w 130"/>
                <a:gd name="T73" fmla="*/ 48 h 127"/>
                <a:gd name="T74" fmla="*/ 19 w 130"/>
                <a:gd name="T75" fmla="*/ 48 h 127"/>
                <a:gd name="T76" fmla="*/ 19 w 130"/>
                <a:gd name="T77" fmla="*/ 38 h 127"/>
                <a:gd name="T78" fmla="*/ 58 w 130"/>
                <a:gd name="T79" fmla="*/ 0 h 127"/>
                <a:gd name="T80" fmla="*/ 71 w 130"/>
                <a:gd name="T81" fmla="*/ 0 h 127"/>
                <a:gd name="T82" fmla="*/ 71 w 130"/>
                <a:gd name="T83" fmla="*/ 11 h 127"/>
                <a:gd name="T84" fmla="*/ 126 w 130"/>
                <a:gd name="T85" fmla="*/ 11 h 127"/>
                <a:gd name="T86" fmla="*/ 126 w 130"/>
                <a:gd name="T87" fmla="*/ 43 h 127"/>
                <a:gd name="T88" fmla="*/ 114 w 130"/>
                <a:gd name="T89" fmla="*/ 43 h 127"/>
                <a:gd name="T90" fmla="*/ 114 w 130"/>
                <a:gd name="T91" fmla="*/ 22 h 127"/>
                <a:gd name="T92" fmla="*/ 16 w 130"/>
                <a:gd name="T93" fmla="*/ 22 h 127"/>
                <a:gd name="T94" fmla="*/ 16 w 130"/>
                <a:gd name="T95" fmla="*/ 43 h 127"/>
                <a:gd name="T96" fmla="*/ 5 w 130"/>
                <a:gd name="T97" fmla="*/ 43 h 127"/>
                <a:gd name="T98" fmla="*/ 5 w 130"/>
                <a:gd name="T99" fmla="*/ 11 h 127"/>
                <a:gd name="T100" fmla="*/ 58 w 130"/>
                <a:gd name="T101" fmla="*/ 11 h 127"/>
                <a:gd name="T102" fmla="*/ 58 w 130"/>
                <a:gd name="T103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0" h="127">
                  <a:moveTo>
                    <a:pt x="19" y="38"/>
                  </a:moveTo>
                  <a:lnTo>
                    <a:pt x="110" y="38"/>
                  </a:lnTo>
                  <a:lnTo>
                    <a:pt x="110" y="48"/>
                  </a:lnTo>
                  <a:lnTo>
                    <a:pt x="71" y="48"/>
                  </a:lnTo>
                  <a:lnTo>
                    <a:pt x="71" y="73"/>
                  </a:lnTo>
                  <a:lnTo>
                    <a:pt x="114" y="73"/>
                  </a:lnTo>
                  <a:lnTo>
                    <a:pt x="114" y="84"/>
                  </a:lnTo>
                  <a:lnTo>
                    <a:pt x="71" y="84"/>
                  </a:lnTo>
                  <a:lnTo>
                    <a:pt x="71" y="112"/>
                  </a:lnTo>
                  <a:lnTo>
                    <a:pt x="73" y="112"/>
                  </a:lnTo>
                  <a:lnTo>
                    <a:pt x="76" y="112"/>
                  </a:lnTo>
                  <a:lnTo>
                    <a:pt x="82" y="112"/>
                  </a:lnTo>
                  <a:lnTo>
                    <a:pt x="130" y="112"/>
                  </a:lnTo>
                  <a:lnTo>
                    <a:pt x="128" y="123"/>
                  </a:lnTo>
                  <a:lnTo>
                    <a:pt x="78" y="123"/>
                  </a:lnTo>
                  <a:lnTo>
                    <a:pt x="62" y="121"/>
                  </a:lnTo>
                  <a:lnTo>
                    <a:pt x="48" y="116"/>
                  </a:lnTo>
                  <a:lnTo>
                    <a:pt x="39" y="109"/>
                  </a:lnTo>
                  <a:lnTo>
                    <a:pt x="32" y="102"/>
                  </a:lnTo>
                  <a:lnTo>
                    <a:pt x="28" y="96"/>
                  </a:lnTo>
                  <a:lnTo>
                    <a:pt x="19" y="112"/>
                  </a:lnTo>
                  <a:lnTo>
                    <a:pt x="12" y="121"/>
                  </a:lnTo>
                  <a:lnTo>
                    <a:pt x="7" y="127"/>
                  </a:lnTo>
                  <a:lnTo>
                    <a:pt x="0" y="116"/>
                  </a:lnTo>
                  <a:lnTo>
                    <a:pt x="12" y="102"/>
                  </a:lnTo>
                  <a:lnTo>
                    <a:pt x="21" y="82"/>
                  </a:lnTo>
                  <a:lnTo>
                    <a:pt x="28" y="59"/>
                  </a:lnTo>
                  <a:lnTo>
                    <a:pt x="39" y="61"/>
                  </a:lnTo>
                  <a:lnTo>
                    <a:pt x="39" y="66"/>
                  </a:lnTo>
                  <a:lnTo>
                    <a:pt x="37" y="72"/>
                  </a:lnTo>
                  <a:lnTo>
                    <a:pt x="35" y="79"/>
                  </a:lnTo>
                  <a:lnTo>
                    <a:pt x="32" y="86"/>
                  </a:lnTo>
                  <a:lnTo>
                    <a:pt x="37" y="93"/>
                  </a:lnTo>
                  <a:lnTo>
                    <a:pt x="44" y="100"/>
                  </a:lnTo>
                  <a:lnTo>
                    <a:pt x="51" y="105"/>
                  </a:lnTo>
                  <a:lnTo>
                    <a:pt x="58" y="109"/>
                  </a:lnTo>
                  <a:lnTo>
                    <a:pt x="58" y="48"/>
                  </a:lnTo>
                  <a:lnTo>
                    <a:pt x="19" y="48"/>
                  </a:lnTo>
                  <a:lnTo>
                    <a:pt x="19" y="38"/>
                  </a:lnTo>
                  <a:close/>
                  <a:moveTo>
                    <a:pt x="58" y="0"/>
                  </a:moveTo>
                  <a:lnTo>
                    <a:pt x="71" y="0"/>
                  </a:lnTo>
                  <a:lnTo>
                    <a:pt x="71" y="11"/>
                  </a:lnTo>
                  <a:lnTo>
                    <a:pt x="126" y="11"/>
                  </a:lnTo>
                  <a:lnTo>
                    <a:pt x="126" y="43"/>
                  </a:lnTo>
                  <a:lnTo>
                    <a:pt x="114" y="43"/>
                  </a:lnTo>
                  <a:lnTo>
                    <a:pt x="114" y="22"/>
                  </a:lnTo>
                  <a:lnTo>
                    <a:pt x="16" y="22"/>
                  </a:lnTo>
                  <a:lnTo>
                    <a:pt x="16" y="43"/>
                  </a:lnTo>
                  <a:lnTo>
                    <a:pt x="5" y="43"/>
                  </a:lnTo>
                  <a:lnTo>
                    <a:pt x="5" y="11"/>
                  </a:lnTo>
                  <a:lnTo>
                    <a:pt x="58" y="1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Freeform 118"/>
            <p:cNvSpPr>
              <a:spLocks noEditPoints="1"/>
            </p:cNvSpPr>
            <p:nvPr/>
          </p:nvSpPr>
          <p:spPr bwMode="auto">
            <a:xfrm>
              <a:off x="5783" y="2755"/>
              <a:ext cx="116" cy="121"/>
            </a:xfrm>
            <a:custGeom>
              <a:avLst/>
              <a:gdLst>
                <a:gd name="T0" fmla="*/ 64 w 116"/>
                <a:gd name="T1" fmla="*/ 11 h 121"/>
                <a:gd name="T2" fmla="*/ 64 w 116"/>
                <a:gd name="T3" fmla="*/ 57 h 121"/>
                <a:gd name="T4" fmla="*/ 105 w 116"/>
                <a:gd name="T5" fmla="*/ 57 h 121"/>
                <a:gd name="T6" fmla="*/ 105 w 116"/>
                <a:gd name="T7" fmla="*/ 11 h 121"/>
                <a:gd name="T8" fmla="*/ 64 w 116"/>
                <a:gd name="T9" fmla="*/ 11 h 121"/>
                <a:gd name="T10" fmla="*/ 12 w 116"/>
                <a:gd name="T11" fmla="*/ 11 h 121"/>
                <a:gd name="T12" fmla="*/ 12 w 116"/>
                <a:gd name="T13" fmla="*/ 57 h 121"/>
                <a:gd name="T14" fmla="*/ 52 w 116"/>
                <a:gd name="T15" fmla="*/ 57 h 121"/>
                <a:gd name="T16" fmla="*/ 52 w 116"/>
                <a:gd name="T17" fmla="*/ 11 h 121"/>
                <a:gd name="T18" fmla="*/ 12 w 116"/>
                <a:gd name="T19" fmla="*/ 11 h 121"/>
                <a:gd name="T20" fmla="*/ 0 w 116"/>
                <a:gd name="T21" fmla="*/ 0 h 121"/>
                <a:gd name="T22" fmla="*/ 116 w 116"/>
                <a:gd name="T23" fmla="*/ 0 h 121"/>
                <a:gd name="T24" fmla="*/ 116 w 116"/>
                <a:gd name="T25" fmla="*/ 110 h 121"/>
                <a:gd name="T26" fmla="*/ 116 w 116"/>
                <a:gd name="T27" fmla="*/ 116 h 121"/>
                <a:gd name="T28" fmla="*/ 112 w 116"/>
                <a:gd name="T29" fmla="*/ 119 h 121"/>
                <a:gd name="T30" fmla="*/ 109 w 116"/>
                <a:gd name="T31" fmla="*/ 121 h 121"/>
                <a:gd name="T32" fmla="*/ 103 w 116"/>
                <a:gd name="T33" fmla="*/ 121 h 121"/>
                <a:gd name="T34" fmla="*/ 80 w 116"/>
                <a:gd name="T35" fmla="*/ 121 h 121"/>
                <a:gd name="T36" fmla="*/ 78 w 116"/>
                <a:gd name="T37" fmla="*/ 110 h 121"/>
                <a:gd name="T38" fmla="*/ 100 w 116"/>
                <a:gd name="T39" fmla="*/ 110 h 121"/>
                <a:gd name="T40" fmla="*/ 102 w 116"/>
                <a:gd name="T41" fmla="*/ 110 h 121"/>
                <a:gd name="T42" fmla="*/ 103 w 116"/>
                <a:gd name="T43" fmla="*/ 108 h 121"/>
                <a:gd name="T44" fmla="*/ 105 w 116"/>
                <a:gd name="T45" fmla="*/ 107 h 121"/>
                <a:gd name="T46" fmla="*/ 105 w 116"/>
                <a:gd name="T47" fmla="*/ 68 h 121"/>
                <a:gd name="T48" fmla="*/ 12 w 116"/>
                <a:gd name="T49" fmla="*/ 68 h 121"/>
                <a:gd name="T50" fmla="*/ 12 w 116"/>
                <a:gd name="T51" fmla="*/ 121 h 121"/>
                <a:gd name="T52" fmla="*/ 0 w 116"/>
                <a:gd name="T53" fmla="*/ 121 h 121"/>
                <a:gd name="T54" fmla="*/ 0 w 116"/>
                <a:gd name="T5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21">
                  <a:moveTo>
                    <a:pt x="64" y="11"/>
                  </a:moveTo>
                  <a:lnTo>
                    <a:pt x="64" y="57"/>
                  </a:lnTo>
                  <a:lnTo>
                    <a:pt x="105" y="57"/>
                  </a:lnTo>
                  <a:lnTo>
                    <a:pt x="105" y="11"/>
                  </a:lnTo>
                  <a:lnTo>
                    <a:pt x="64" y="11"/>
                  </a:lnTo>
                  <a:close/>
                  <a:moveTo>
                    <a:pt x="12" y="11"/>
                  </a:moveTo>
                  <a:lnTo>
                    <a:pt x="12" y="57"/>
                  </a:lnTo>
                  <a:lnTo>
                    <a:pt x="52" y="57"/>
                  </a:lnTo>
                  <a:lnTo>
                    <a:pt x="52" y="11"/>
                  </a:lnTo>
                  <a:lnTo>
                    <a:pt x="12" y="11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10"/>
                  </a:lnTo>
                  <a:lnTo>
                    <a:pt x="116" y="116"/>
                  </a:lnTo>
                  <a:lnTo>
                    <a:pt x="112" y="119"/>
                  </a:lnTo>
                  <a:lnTo>
                    <a:pt x="109" y="121"/>
                  </a:lnTo>
                  <a:lnTo>
                    <a:pt x="103" y="121"/>
                  </a:lnTo>
                  <a:lnTo>
                    <a:pt x="80" y="121"/>
                  </a:lnTo>
                  <a:lnTo>
                    <a:pt x="78" y="110"/>
                  </a:lnTo>
                  <a:lnTo>
                    <a:pt x="100" y="110"/>
                  </a:lnTo>
                  <a:lnTo>
                    <a:pt x="102" y="110"/>
                  </a:lnTo>
                  <a:lnTo>
                    <a:pt x="103" y="108"/>
                  </a:lnTo>
                  <a:lnTo>
                    <a:pt x="105" y="107"/>
                  </a:lnTo>
                  <a:lnTo>
                    <a:pt x="105" y="68"/>
                  </a:lnTo>
                  <a:lnTo>
                    <a:pt x="12" y="68"/>
                  </a:lnTo>
                  <a:lnTo>
                    <a:pt x="12" y="121"/>
                  </a:lnTo>
                  <a:lnTo>
                    <a:pt x="0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Freeform 119"/>
            <p:cNvSpPr>
              <a:spLocks noEditPoints="1"/>
            </p:cNvSpPr>
            <p:nvPr/>
          </p:nvSpPr>
          <p:spPr bwMode="auto">
            <a:xfrm>
              <a:off x="5917" y="2760"/>
              <a:ext cx="121" cy="111"/>
            </a:xfrm>
            <a:custGeom>
              <a:avLst/>
              <a:gdLst>
                <a:gd name="T0" fmla="*/ 50 w 121"/>
                <a:gd name="T1" fmla="*/ 13 h 111"/>
                <a:gd name="T2" fmla="*/ 37 w 121"/>
                <a:gd name="T3" fmla="*/ 16 h 111"/>
                <a:gd name="T4" fmla="*/ 19 w 121"/>
                <a:gd name="T5" fmla="*/ 32 h 111"/>
                <a:gd name="T6" fmla="*/ 12 w 121"/>
                <a:gd name="T7" fmla="*/ 55 h 111"/>
                <a:gd name="T8" fmla="*/ 12 w 121"/>
                <a:gd name="T9" fmla="*/ 66 h 111"/>
                <a:gd name="T10" fmla="*/ 14 w 121"/>
                <a:gd name="T11" fmla="*/ 77 h 111"/>
                <a:gd name="T12" fmla="*/ 17 w 121"/>
                <a:gd name="T13" fmla="*/ 84 h 111"/>
                <a:gd name="T14" fmla="*/ 26 w 121"/>
                <a:gd name="T15" fmla="*/ 87 h 111"/>
                <a:gd name="T16" fmla="*/ 34 w 121"/>
                <a:gd name="T17" fmla="*/ 84 h 111"/>
                <a:gd name="T18" fmla="*/ 39 w 121"/>
                <a:gd name="T19" fmla="*/ 79 h 111"/>
                <a:gd name="T20" fmla="*/ 46 w 121"/>
                <a:gd name="T21" fmla="*/ 63 h 111"/>
                <a:gd name="T22" fmla="*/ 53 w 121"/>
                <a:gd name="T23" fmla="*/ 11 h 111"/>
                <a:gd name="T24" fmla="*/ 85 w 121"/>
                <a:gd name="T25" fmla="*/ 2 h 111"/>
                <a:gd name="T26" fmla="*/ 112 w 121"/>
                <a:gd name="T27" fmla="*/ 22 h 111"/>
                <a:gd name="T28" fmla="*/ 121 w 121"/>
                <a:gd name="T29" fmla="*/ 54 h 111"/>
                <a:gd name="T30" fmla="*/ 112 w 121"/>
                <a:gd name="T31" fmla="*/ 87 h 111"/>
                <a:gd name="T32" fmla="*/ 91 w 121"/>
                <a:gd name="T33" fmla="*/ 103 h 111"/>
                <a:gd name="T34" fmla="*/ 67 w 121"/>
                <a:gd name="T35" fmla="*/ 111 h 111"/>
                <a:gd name="T36" fmla="*/ 55 w 121"/>
                <a:gd name="T37" fmla="*/ 100 h 111"/>
                <a:gd name="T38" fmla="*/ 87 w 121"/>
                <a:gd name="T39" fmla="*/ 93 h 111"/>
                <a:gd name="T40" fmla="*/ 103 w 121"/>
                <a:gd name="T41" fmla="*/ 75 h 111"/>
                <a:gd name="T42" fmla="*/ 107 w 121"/>
                <a:gd name="T43" fmla="*/ 52 h 111"/>
                <a:gd name="T44" fmla="*/ 103 w 121"/>
                <a:gd name="T45" fmla="*/ 30 h 111"/>
                <a:gd name="T46" fmla="*/ 83 w 121"/>
                <a:gd name="T47" fmla="*/ 14 h 111"/>
                <a:gd name="T48" fmla="*/ 66 w 121"/>
                <a:gd name="T49" fmla="*/ 27 h 111"/>
                <a:gd name="T50" fmla="*/ 57 w 121"/>
                <a:gd name="T51" fmla="*/ 66 h 111"/>
                <a:gd name="T52" fmla="*/ 39 w 121"/>
                <a:gd name="T53" fmla="*/ 95 h 111"/>
                <a:gd name="T54" fmla="*/ 14 w 121"/>
                <a:gd name="T55" fmla="*/ 96 h 111"/>
                <a:gd name="T56" fmla="*/ 1 w 121"/>
                <a:gd name="T57" fmla="*/ 75 h 111"/>
                <a:gd name="T58" fmla="*/ 3 w 121"/>
                <a:gd name="T59" fmla="*/ 41 h 111"/>
                <a:gd name="T60" fmla="*/ 25 w 121"/>
                <a:gd name="T61" fmla="*/ 11 h 111"/>
                <a:gd name="T62" fmla="*/ 64 w 121"/>
                <a:gd name="T6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1" h="111">
                  <a:moveTo>
                    <a:pt x="53" y="11"/>
                  </a:moveTo>
                  <a:lnTo>
                    <a:pt x="50" y="13"/>
                  </a:lnTo>
                  <a:lnTo>
                    <a:pt x="44" y="14"/>
                  </a:lnTo>
                  <a:lnTo>
                    <a:pt x="37" y="16"/>
                  </a:lnTo>
                  <a:lnTo>
                    <a:pt x="32" y="20"/>
                  </a:lnTo>
                  <a:lnTo>
                    <a:pt x="19" y="32"/>
                  </a:lnTo>
                  <a:lnTo>
                    <a:pt x="14" y="45"/>
                  </a:lnTo>
                  <a:lnTo>
                    <a:pt x="12" y="55"/>
                  </a:lnTo>
                  <a:lnTo>
                    <a:pt x="12" y="63"/>
                  </a:lnTo>
                  <a:lnTo>
                    <a:pt x="12" y="66"/>
                  </a:lnTo>
                  <a:lnTo>
                    <a:pt x="12" y="71"/>
                  </a:lnTo>
                  <a:lnTo>
                    <a:pt x="14" y="77"/>
                  </a:lnTo>
                  <a:lnTo>
                    <a:pt x="16" y="80"/>
                  </a:lnTo>
                  <a:lnTo>
                    <a:pt x="17" y="84"/>
                  </a:lnTo>
                  <a:lnTo>
                    <a:pt x="21" y="87"/>
                  </a:lnTo>
                  <a:lnTo>
                    <a:pt x="26" y="87"/>
                  </a:lnTo>
                  <a:lnTo>
                    <a:pt x="30" y="87"/>
                  </a:lnTo>
                  <a:lnTo>
                    <a:pt x="34" y="84"/>
                  </a:lnTo>
                  <a:lnTo>
                    <a:pt x="35" y="82"/>
                  </a:lnTo>
                  <a:lnTo>
                    <a:pt x="39" y="79"/>
                  </a:lnTo>
                  <a:lnTo>
                    <a:pt x="41" y="75"/>
                  </a:lnTo>
                  <a:lnTo>
                    <a:pt x="46" y="63"/>
                  </a:lnTo>
                  <a:lnTo>
                    <a:pt x="51" y="41"/>
                  </a:lnTo>
                  <a:lnTo>
                    <a:pt x="53" y="11"/>
                  </a:lnTo>
                  <a:close/>
                  <a:moveTo>
                    <a:pt x="64" y="0"/>
                  </a:moveTo>
                  <a:lnTo>
                    <a:pt x="85" y="2"/>
                  </a:lnTo>
                  <a:lnTo>
                    <a:pt x="101" y="9"/>
                  </a:lnTo>
                  <a:lnTo>
                    <a:pt x="112" y="22"/>
                  </a:lnTo>
                  <a:lnTo>
                    <a:pt x="119" y="36"/>
                  </a:lnTo>
                  <a:lnTo>
                    <a:pt x="121" y="54"/>
                  </a:lnTo>
                  <a:lnTo>
                    <a:pt x="119" y="71"/>
                  </a:lnTo>
                  <a:lnTo>
                    <a:pt x="112" y="87"/>
                  </a:lnTo>
                  <a:lnTo>
                    <a:pt x="103" y="96"/>
                  </a:lnTo>
                  <a:lnTo>
                    <a:pt x="91" y="103"/>
                  </a:lnTo>
                  <a:lnTo>
                    <a:pt x="80" y="107"/>
                  </a:lnTo>
                  <a:lnTo>
                    <a:pt x="67" y="111"/>
                  </a:lnTo>
                  <a:lnTo>
                    <a:pt x="58" y="111"/>
                  </a:lnTo>
                  <a:lnTo>
                    <a:pt x="55" y="100"/>
                  </a:lnTo>
                  <a:lnTo>
                    <a:pt x="73" y="96"/>
                  </a:lnTo>
                  <a:lnTo>
                    <a:pt x="87" y="93"/>
                  </a:lnTo>
                  <a:lnTo>
                    <a:pt x="96" y="86"/>
                  </a:lnTo>
                  <a:lnTo>
                    <a:pt x="103" y="75"/>
                  </a:lnTo>
                  <a:lnTo>
                    <a:pt x="107" y="63"/>
                  </a:lnTo>
                  <a:lnTo>
                    <a:pt x="107" y="52"/>
                  </a:lnTo>
                  <a:lnTo>
                    <a:pt x="107" y="41"/>
                  </a:lnTo>
                  <a:lnTo>
                    <a:pt x="103" y="30"/>
                  </a:lnTo>
                  <a:lnTo>
                    <a:pt x="96" y="22"/>
                  </a:lnTo>
                  <a:lnTo>
                    <a:pt x="83" y="14"/>
                  </a:lnTo>
                  <a:lnTo>
                    <a:pt x="66" y="11"/>
                  </a:lnTo>
                  <a:lnTo>
                    <a:pt x="66" y="27"/>
                  </a:lnTo>
                  <a:lnTo>
                    <a:pt x="62" y="46"/>
                  </a:lnTo>
                  <a:lnTo>
                    <a:pt x="57" y="66"/>
                  </a:lnTo>
                  <a:lnTo>
                    <a:pt x="50" y="82"/>
                  </a:lnTo>
                  <a:lnTo>
                    <a:pt x="39" y="95"/>
                  </a:lnTo>
                  <a:lnTo>
                    <a:pt x="25" y="100"/>
                  </a:lnTo>
                  <a:lnTo>
                    <a:pt x="14" y="96"/>
                  </a:lnTo>
                  <a:lnTo>
                    <a:pt x="7" y="87"/>
                  </a:lnTo>
                  <a:lnTo>
                    <a:pt x="1" y="75"/>
                  </a:lnTo>
                  <a:lnTo>
                    <a:pt x="0" y="61"/>
                  </a:lnTo>
                  <a:lnTo>
                    <a:pt x="3" y="41"/>
                  </a:lnTo>
                  <a:lnTo>
                    <a:pt x="10" y="25"/>
                  </a:lnTo>
                  <a:lnTo>
                    <a:pt x="25" y="11"/>
                  </a:lnTo>
                  <a:lnTo>
                    <a:pt x="42" y="2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Freeform 120"/>
            <p:cNvSpPr>
              <a:spLocks noEditPoints="1"/>
            </p:cNvSpPr>
            <p:nvPr/>
          </p:nvSpPr>
          <p:spPr bwMode="auto">
            <a:xfrm>
              <a:off x="6049" y="2750"/>
              <a:ext cx="124" cy="126"/>
            </a:xfrm>
            <a:custGeom>
              <a:avLst/>
              <a:gdLst>
                <a:gd name="T0" fmla="*/ 124 w 124"/>
                <a:gd name="T1" fmla="*/ 7 h 126"/>
                <a:gd name="T2" fmla="*/ 124 w 124"/>
                <a:gd name="T3" fmla="*/ 55 h 126"/>
                <a:gd name="T4" fmla="*/ 121 w 124"/>
                <a:gd name="T5" fmla="*/ 103 h 126"/>
                <a:gd name="T6" fmla="*/ 115 w 124"/>
                <a:gd name="T7" fmla="*/ 119 h 126"/>
                <a:gd name="T8" fmla="*/ 110 w 124"/>
                <a:gd name="T9" fmla="*/ 124 h 126"/>
                <a:gd name="T10" fmla="*/ 99 w 124"/>
                <a:gd name="T11" fmla="*/ 126 h 126"/>
                <a:gd name="T12" fmla="*/ 76 w 124"/>
                <a:gd name="T13" fmla="*/ 115 h 126"/>
                <a:gd name="T14" fmla="*/ 99 w 124"/>
                <a:gd name="T15" fmla="*/ 115 h 126"/>
                <a:gd name="T16" fmla="*/ 103 w 124"/>
                <a:gd name="T17" fmla="*/ 113 h 126"/>
                <a:gd name="T18" fmla="*/ 108 w 124"/>
                <a:gd name="T19" fmla="*/ 101 h 126"/>
                <a:gd name="T20" fmla="*/ 112 w 124"/>
                <a:gd name="T21" fmla="*/ 65 h 126"/>
                <a:gd name="T22" fmla="*/ 112 w 124"/>
                <a:gd name="T23" fmla="*/ 28 h 126"/>
                <a:gd name="T24" fmla="*/ 87 w 124"/>
                <a:gd name="T25" fmla="*/ 17 h 126"/>
                <a:gd name="T26" fmla="*/ 82 w 124"/>
                <a:gd name="T27" fmla="*/ 74 h 126"/>
                <a:gd name="T28" fmla="*/ 58 w 124"/>
                <a:gd name="T29" fmla="*/ 112 h 126"/>
                <a:gd name="T30" fmla="*/ 32 w 124"/>
                <a:gd name="T31" fmla="*/ 117 h 126"/>
                <a:gd name="T32" fmla="*/ 64 w 124"/>
                <a:gd name="T33" fmla="*/ 87 h 126"/>
                <a:gd name="T34" fmla="*/ 74 w 124"/>
                <a:gd name="T35" fmla="*/ 44 h 126"/>
                <a:gd name="T36" fmla="*/ 51 w 124"/>
                <a:gd name="T37" fmla="*/ 17 h 126"/>
                <a:gd name="T38" fmla="*/ 14 w 124"/>
                <a:gd name="T39" fmla="*/ 0 h 126"/>
                <a:gd name="T40" fmla="*/ 25 w 124"/>
                <a:gd name="T41" fmla="*/ 37 h 126"/>
                <a:gd name="T42" fmla="*/ 55 w 124"/>
                <a:gd name="T43" fmla="*/ 42 h 126"/>
                <a:gd name="T44" fmla="*/ 25 w 124"/>
                <a:gd name="T45" fmla="*/ 89 h 126"/>
                <a:gd name="T46" fmla="*/ 26 w 124"/>
                <a:gd name="T47" fmla="*/ 92 h 126"/>
                <a:gd name="T48" fmla="*/ 37 w 124"/>
                <a:gd name="T49" fmla="*/ 92 h 126"/>
                <a:gd name="T50" fmla="*/ 42 w 124"/>
                <a:gd name="T51" fmla="*/ 89 h 126"/>
                <a:gd name="T52" fmla="*/ 44 w 124"/>
                <a:gd name="T53" fmla="*/ 80 h 126"/>
                <a:gd name="T54" fmla="*/ 44 w 124"/>
                <a:gd name="T55" fmla="*/ 73 h 126"/>
                <a:gd name="T56" fmla="*/ 53 w 124"/>
                <a:gd name="T57" fmla="*/ 90 h 126"/>
                <a:gd name="T58" fmla="*/ 39 w 124"/>
                <a:gd name="T59" fmla="*/ 103 h 126"/>
                <a:gd name="T60" fmla="*/ 19 w 124"/>
                <a:gd name="T61" fmla="*/ 103 h 126"/>
                <a:gd name="T62" fmla="*/ 14 w 124"/>
                <a:gd name="T63" fmla="*/ 97 h 126"/>
                <a:gd name="T64" fmla="*/ 14 w 124"/>
                <a:gd name="T65" fmla="*/ 49 h 126"/>
                <a:gd name="T66" fmla="*/ 0 w 124"/>
                <a:gd name="T67" fmla="*/ 40 h 126"/>
                <a:gd name="T68" fmla="*/ 14 w 124"/>
                <a:gd name="T6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4" h="126">
                  <a:moveTo>
                    <a:pt x="51" y="7"/>
                  </a:moveTo>
                  <a:lnTo>
                    <a:pt x="124" y="7"/>
                  </a:lnTo>
                  <a:lnTo>
                    <a:pt x="124" y="28"/>
                  </a:lnTo>
                  <a:lnTo>
                    <a:pt x="124" y="55"/>
                  </a:lnTo>
                  <a:lnTo>
                    <a:pt x="123" y="80"/>
                  </a:lnTo>
                  <a:lnTo>
                    <a:pt x="121" y="103"/>
                  </a:lnTo>
                  <a:lnTo>
                    <a:pt x="117" y="117"/>
                  </a:lnTo>
                  <a:lnTo>
                    <a:pt x="115" y="119"/>
                  </a:lnTo>
                  <a:lnTo>
                    <a:pt x="114" y="121"/>
                  </a:lnTo>
                  <a:lnTo>
                    <a:pt x="110" y="124"/>
                  </a:lnTo>
                  <a:lnTo>
                    <a:pt x="105" y="126"/>
                  </a:lnTo>
                  <a:lnTo>
                    <a:pt x="99" y="126"/>
                  </a:lnTo>
                  <a:lnTo>
                    <a:pt x="80" y="126"/>
                  </a:lnTo>
                  <a:lnTo>
                    <a:pt x="76" y="115"/>
                  </a:lnTo>
                  <a:lnTo>
                    <a:pt x="98" y="115"/>
                  </a:lnTo>
                  <a:lnTo>
                    <a:pt x="99" y="115"/>
                  </a:lnTo>
                  <a:lnTo>
                    <a:pt x="101" y="113"/>
                  </a:lnTo>
                  <a:lnTo>
                    <a:pt x="103" y="113"/>
                  </a:lnTo>
                  <a:lnTo>
                    <a:pt x="105" y="112"/>
                  </a:lnTo>
                  <a:lnTo>
                    <a:pt x="108" y="101"/>
                  </a:lnTo>
                  <a:lnTo>
                    <a:pt x="110" y="85"/>
                  </a:lnTo>
                  <a:lnTo>
                    <a:pt x="112" y="65"/>
                  </a:lnTo>
                  <a:lnTo>
                    <a:pt x="112" y="46"/>
                  </a:lnTo>
                  <a:lnTo>
                    <a:pt x="112" y="28"/>
                  </a:lnTo>
                  <a:lnTo>
                    <a:pt x="112" y="17"/>
                  </a:lnTo>
                  <a:lnTo>
                    <a:pt x="87" y="17"/>
                  </a:lnTo>
                  <a:lnTo>
                    <a:pt x="85" y="49"/>
                  </a:lnTo>
                  <a:lnTo>
                    <a:pt x="82" y="74"/>
                  </a:lnTo>
                  <a:lnTo>
                    <a:pt x="73" y="96"/>
                  </a:lnTo>
                  <a:lnTo>
                    <a:pt x="58" y="112"/>
                  </a:lnTo>
                  <a:lnTo>
                    <a:pt x="39" y="126"/>
                  </a:lnTo>
                  <a:lnTo>
                    <a:pt x="32" y="117"/>
                  </a:lnTo>
                  <a:lnTo>
                    <a:pt x="51" y="103"/>
                  </a:lnTo>
                  <a:lnTo>
                    <a:pt x="64" y="87"/>
                  </a:lnTo>
                  <a:lnTo>
                    <a:pt x="71" y="67"/>
                  </a:lnTo>
                  <a:lnTo>
                    <a:pt x="74" y="44"/>
                  </a:lnTo>
                  <a:lnTo>
                    <a:pt x="76" y="17"/>
                  </a:lnTo>
                  <a:lnTo>
                    <a:pt x="51" y="17"/>
                  </a:lnTo>
                  <a:lnTo>
                    <a:pt x="51" y="7"/>
                  </a:lnTo>
                  <a:close/>
                  <a:moveTo>
                    <a:pt x="14" y="0"/>
                  </a:moveTo>
                  <a:lnTo>
                    <a:pt x="25" y="0"/>
                  </a:lnTo>
                  <a:lnTo>
                    <a:pt x="25" y="37"/>
                  </a:lnTo>
                  <a:lnTo>
                    <a:pt x="55" y="32"/>
                  </a:lnTo>
                  <a:lnTo>
                    <a:pt x="55" y="42"/>
                  </a:lnTo>
                  <a:lnTo>
                    <a:pt x="25" y="48"/>
                  </a:lnTo>
                  <a:lnTo>
                    <a:pt x="25" y="89"/>
                  </a:lnTo>
                  <a:lnTo>
                    <a:pt x="25" y="90"/>
                  </a:lnTo>
                  <a:lnTo>
                    <a:pt x="26" y="92"/>
                  </a:lnTo>
                  <a:lnTo>
                    <a:pt x="28" y="92"/>
                  </a:lnTo>
                  <a:lnTo>
                    <a:pt x="37" y="92"/>
                  </a:lnTo>
                  <a:lnTo>
                    <a:pt x="41" y="90"/>
                  </a:lnTo>
                  <a:lnTo>
                    <a:pt x="42" y="89"/>
                  </a:lnTo>
                  <a:lnTo>
                    <a:pt x="42" y="83"/>
                  </a:lnTo>
                  <a:lnTo>
                    <a:pt x="44" y="80"/>
                  </a:lnTo>
                  <a:lnTo>
                    <a:pt x="44" y="74"/>
                  </a:lnTo>
                  <a:lnTo>
                    <a:pt x="44" y="73"/>
                  </a:lnTo>
                  <a:lnTo>
                    <a:pt x="55" y="74"/>
                  </a:lnTo>
                  <a:lnTo>
                    <a:pt x="53" y="90"/>
                  </a:lnTo>
                  <a:lnTo>
                    <a:pt x="48" y="99"/>
                  </a:lnTo>
                  <a:lnTo>
                    <a:pt x="39" y="103"/>
                  </a:lnTo>
                  <a:lnTo>
                    <a:pt x="25" y="103"/>
                  </a:lnTo>
                  <a:lnTo>
                    <a:pt x="19" y="103"/>
                  </a:lnTo>
                  <a:lnTo>
                    <a:pt x="16" y="101"/>
                  </a:lnTo>
                  <a:lnTo>
                    <a:pt x="14" y="97"/>
                  </a:lnTo>
                  <a:lnTo>
                    <a:pt x="14" y="92"/>
                  </a:lnTo>
                  <a:lnTo>
                    <a:pt x="14" y="49"/>
                  </a:lnTo>
                  <a:lnTo>
                    <a:pt x="0" y="51"/>
                  </a:lnTo>
                  <a:lnTo>
                    <a:pt x="0" y="40"/>
                  </a:lnTo>
                  <a:lnTo>
                    <a:pt x="14" y="3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Freeform 121"/>
            <p:cNvSpPr>
              <a:spLocks/>
            </p:cNvSpPr>
            <p:nvPr/>
          </p:nvSpPr>
          <p:spPr bwMode="auto">
            <a:xfrm>
              <a:off x="6207" y="2755"/>
              <a:ext cx="86" cy="116"/>
            </a:xfrm>
            <a:custGeom>
              <a:avLst/>
              <a:gdLst>
                <a:gd name="T0" fmla="*/ 6 w 86"/>
                <a:gd name="T1" fmla="*/ 0 h 116"/>
                <a:gd name="T2" fmla="*/ 18 w 86"/>
                <a:gd name="T3" fmla="*/ 2 h 116"/>
                <a:gd name="T4" fmla="*/ 14 w 86"/>
                <a:gd name="T5" fmla="*/ 23 h 116"/>
                <a:gd name="T6" fmla="*/ 13 w 86"/>
                <a:gd name="T7" fmla="*/ 37 h 116"/>
                <a:gd name="T8" fmla="*/ 22 w 86"/>
                <a:gd name="T9" fmla="*/ 23 h 116"/>
                <a:gd name="T10" fmla="*/ 36 w 86"/>
                <a:gd name="T11" fmla="*/ 14 h 116"/>
                <a:gd name="T12" fmla="*/ 52 w 86"/>
                <a:gd name="T13" fmla="*/ 11 h 116"/>
                <a:gd name="T14" fmla="*/ 64 w 86"/>
                <a:gd name="T15" fmla="*/ 14 h 116"/>
                <a:gd name="T16" fmla="*/ 77 w 86"/>
                <a:gd name="T17" fmla="*/ 23 h 116"/>
                <a:gd name="T18" fmla="*/ 84 w 86"/>
                <a:gd name="T19" fmla="*/ 39 h 116"/>
                <a:gd name="T20" fmla="*/ 86 w 86"/>
                <a:gd name="T21" fmla="*/ 60 h 116"/>
                <a:gd name="T22" fmla="*/ 84 w 86"/>
                <a:gd name="T23" fmla="*/ 82 h 116"/>
                <a:gd name="T24" fmla="*/ 75 w 86"/>
                <a:gd name="T25" fmla="*/ 98 h 116"/>
                <a:gd name="T26" fmla="*/ 59 w 86"/>
                <a:gd name="T27" fmla="*/ 108 h 116"/>
                <a:gd name="T28" fmla="*/ 39 w 86"/>
                <a:gd name="T29" fmla="*/ 114 h 116"/>
                <a:gd name="T30" fmla="*/ 11 w 86"/>
                <a:gd name="T31" fmla="*/ 116 h 116"/>
                <a:gd name="T32" fmla="*/ 9 w 86"/>
                <a:gd name="T33" fmla="*/ 105 h 116"/>
                <a:gd name="T34" fmla="*/ 27 w 86"/>
                <a:gd name="T35" fmla="*/ 105 h 116"/>
                <a:gd name="T36" fmla="*/ 43 w 86"/>
                <a:gd name="T37" fmla="*/ 101 h 116"/>
                <a:gd name="T38" fmla="*/ 55 w 86"/>
                <a:gd name="T39" fmla="*/ 98 h 116"/>
                <a:gd name="T40" fmla="*/ 66 w 86"/>
                <a:gd name="T41" fmla="*/ 89 h 116"/>
                <a:gd name="T42" fmla="*/ 72 w 86"/>
                <a:gd name="T43" fmla="*/ 78 h 116"/>
                <a:gd name="T44" fmla="*/ 73 w 86"/>
                <a:gd name="T45" fmla="*/ 60 h 116"/>
                <a:gd name="T46" fmla="*/ 73 w 86"/>
                <a:gd name="T47" fmla="*/ 53 h 116"/>
                <a:gd name="T48" fmla="*/ 72 w 86"/>
                <a:gd name="T49" fmla="*/ 44 h 116"/>
                <a:gd name="T50" fmla="*/ 68 w 86"/>
                <a:gd name="T51" fmla="*/ 34 h 116"/>
                <a:gd name="T52" fmla="*/ 61 w 86"/>
                <a:gd name="T53" fmla="*/ 25 h 116"/>
                <a:gd name="T54" fmla="*/ 50 w 86"/>
                <a:gd name="T55" fmla="*/ 21 h 116"/>
                <a:gd name="T56" fmla="*/ 38 w 86"/>
                <a:gd name="T57" fmla="*/ 25 h 116"/>
                <a:gd name="T58" fmla="*/ 27 w 86"/>
                <a:gd name="T59" fmla="*/ 34 h 116"/>
                <a:gd name="T60" fmla="*/ 20 w 86"/>
                <a:gd name="T61" fmla="*/ 43 h 116"/>
                <a:gd name="T62" fmla="*/ 16 w 86"/>
                <a:gd name="T63" fmla="*/ 50 h 116"/>
                <a:gd name="T64" fmla="*/ 13 w 86"/>
                <a:gd name="T65" fmla="*/ 57 h 116"/>
                <a:gd name="T66" fmla="*/ 11 w 86"/>
                <a:gd name="T67" fmla="*/ 66 h 116"/>
                <a:gd name="T68" fmla="*/ 11 w 86"/>
                <a:gd name="T69" fmla="*/ 68 h 116"/>
                <a:gd name="T70" fmla="*/ 13 w 86"/>
                <a:gd name="T71" fmla="*/ 71 h 116"/>
                <a:gd name="T72" fmla="*/ 13 w 86"/>
                <a:gd name="T73" fmla="*/ 76 h 116"/>
                <a:gd name="T74" fmla="*/ 13 w 86"/>
                <a:gd name="T75" fmla="*/ 80 h 116"/>
                <a:gd name="T76" fmla="*/ 13 w 86"/>
                <a:gd name="T77" fmla="*/ 82 h 116"/>
                <a:gd name="T78" fmla="*/ 0 w 86"/>
                <a:gd name="T79" fmla="*/ 84 h 116"/>
                <a:gd name="T80" fmla="*/ 0 w 86"/>
                <a:gd name="T81" fmla="*/ 78 h 116"/>
                <a:gd name="T82" fmla="*/ 0 w 86"/>
                <a:gd name="T83" fmla="*/ 73 h 116"/>
                <a:gd name="T84" fmla="*/ 0 w 86"/>
                <a:gd name="T85" fmla="*/ 66 h 116"/>
                <a:gd name="T86" fmla="*/ 0 w 86"/>
                <a:gd name="T87" fmla="*/ 53 h 116"/>
                <a:gd name="T88" fmla="*/ 2 w 86"/>
                <a:gd name="T89" fmla="*/ 30 h 116"/>
                <a:gd name="T90" fmla="*/ 6 w 86"/>
                <a:gd name="T9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6" h="116">
                  <a:moveTo>
                    <a:pt x="6" y="0"/>
                  </a:moveTo>
                  <a:lnTo>
                    <a:pt x="18" y="2"/>
                  </a:lnTo>
                  <a:lnTo>
                    <a:pt x="14" y="23"/>
                  </a:lnTo>
                  <a:lnTo>
                    <a:pt x="13" y="37"/>
                  </a:lnTo>
                  <a:lnTo>
                    <a:pt x="22" y="23"/>
                  </a:lnTo>
                  <a:lnTo>
                    <a:pt x="36" y="14"/>
                  </a:lnTo>
                  <a:lnTo>
                    <a:pt x="52" y="11"/>
                  </a:lnTo>
                  <a:lnTo>
                    <a:pt x="64" y="14"/>
                  </a:lnTo>
                  <a:lnTo>
                    <a:pt x="77" y="23"/>
                  </a:lnTo>
                  <a:lnTo>
                    <a:pt x="84" y="39"/>
                  </a:lnTo>
                  <a:lnTo>
                    <a:pt x="86" y="60"/>
                  </a:lnTo>
                  <a:lnTo>
                    <a:pt x="84" y="82"/>
                  </a:lnTo>
                  <a:lnTo>
                    <a:pt x="75" y="98"/>
                  </a:lnTo>
                  <a:lnTo>
                    <a:pt x="59" y="108"/>
                  </a:lnTo>
                  <a:lnTo>
                    <a:pt x="39" y="114"/>
                  </a:lnTo>
                  <a:lnTo>
                    <a:pt x="11" y="116"/>
                  </a:lnTo>
                  <a:lnTo>
                    <a:pt x="9" y="105"/>
                  </a:lnTo>
                  <a:lnTo>
                    <a:pt x="27" y="105"/>
                  </a:lnTo>
                  <a:lnTo>
                    <a:pt x="43" y="101"/>
                  </a:lnTo>
                  <a:lnTo>
                    <a:pt x="55" y="98"/>
                  </a:lnTo>
                  <a:lnTo>
                    <a:pt x="66" y="89"/>
                  </a:lnTo>
                  <a:lnTo>
                    <a:pt x="72" y="78"/>
                  </a:lnTo>
                  <a:lnTo>
                    <a:pt x="73" y="60"/>
                  </a:lnTo>
                  <a:lnTo>
                    <a:pt x="73" y="53"/>
                  </a:lnTo>
                  <a:lnTo>
                    <a:pt x="72" y="44"/>
                  </a:lnTo>
                  <a:lnTo>
                    <a:pt x="68" y="34"/>
                  </a:lnTo>
                  <a:lnTo>
                    <a:pt x="61" y="25"/>
                  </a:lnTo>
                  <a:lnTo>
                    <a:pt x="50" y="21"/>
                  </a:lnTo>
                  <a:lnTo>
                    <a:pt x="38" y="25"/>
                  </a:lnTo>
                  <a:lnTo>
                    <a:pt x="27" y="34"/>
                  </a:lnTo>
                  <a:lnTo>
                    <a:pt x="20" y="43"/>
                  </a:lnTo>
                  <a:lnTo>
                    <a:pt x="16" y="50"/>
                  </a:lnTo>
                  <a:lnTo>
                    <a:pt x="13" y="57"/>
                  </a:lnTo>
                  <a:lnTo>
                    <a:pt x="11" y="66"/>
                  </a:lnTo>
                  <a:lnTo>
                    <a:pt x="11" y="68"/>
                  </a:lnTo>
                  <a:lnTo>
                    <a:pt x="13" y="71"/>
                  </a:lnTo>
                  <a:lnTo>
                    <a:pt x="13" y="76"/>
                  </a:lnTo>
                  <a:lnTo>
                    <a:pt x="13" y="80"/>
                  </a:lnTo>
                  <a:lnTo>
                    <a:pt x="13" y="82"/>
                  </a:lnTo>
                  <a:lnTo>
                    <a:pt x="0" y="84"/>
                  </a:lnTo>
                  <a:lnTo>
                    <a:pt x="0" y="78"/>
                  </a:lnTo>
                  <a:lnTo>
                    <a:pt x="0" y="73"/>
                  </a:lnTo>
                  <a:lnTo>
                    <a:pt x="0" y="66"/>
                  </a:lnTo>
                  <a:lnTo>
                    <a:pt x="0" y="53"/>
                  </a:lnTo>
                  <a:lnTo>
                    <a:pt x="2" y="3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Freeform 122"/>
            <p:cNvSpPr>
              <a:spLocks/>
            </p:cNvSpPr>
            <p:nvPr/>
          </p:nvSpPr>
          <p:spPr bwMode="auto">
            <a:xfrm>
              <a:off x="6323" y="2755"/>
              <a:ext cx="127" cy="121"/>
            </a:xfrm>
            <a:custGeom>
              <a:avLst/>
              <a:gdLst>
                <a:gd name="T0" fmla="*/ 0 w 127"/>
                <a:gd name="T1" fmla="*/ 0 h 121"/>
                <a:gd name="T2" fmla="*/ 127 w 127"/>
                <a:gd name="T3" fmla="*/ 0 h 121"/>
                <a:gd name="T4" fmla="*/ 127 w 127"/>
                <a:gd name="T5" fmla="*/ 11 h 121"/>
                <a:gd name="T6" fmla="*/ 66 w 127"/>
                <a:gd name="T7" fmla="*/ 11 h 121"/>
                <a:gd name="T8" fmla="*/ 66 w 127"/>
                <a:gd name="T9" fmla="*/ 30 h 121"/>
                <a:gd name="T10" fmla="*/ 80 w 127"/>
                <a:gd name="T11" fmla="*/ 39 h 121"/>
                <a:gd name="T12" fmla="*/ 100 w 127"/>
                <a:gd name="T13" fmla="*/ 50 h 121"/>
                <a:gd name="T14" fmla="*/ 121 w 127"/>
                <a:gd name="T15" fmla="*/ 66 h 121"/>
                <a:gd name="T16" fmla="*/ 112 w 127"/>
                <a:gd name="T17" fmla="*/ 76 h 121"/>
                <a:gd name="T18" fmla="*/ 96 w 127"/>
                <a:gd name="T19" fmla="*/ 62 h 121"/>
                <a:gd name="T20" fmla="*/ 79 w 127"/>
                <a:gd name="T21" fmla="*/ 51 h 121"/>
                <a:gd name="T22" fmla="*/ 66 w 127"/>
                <a:gd name="T23" fmla="*/ 43 h 121"/>
                <a:gd name="T24" fmla="*/ 66 w 127"/>
                <a:gd name="T25" fmla="*/ 121 h 121"/>
                <a:gd name="T26" fmla="*/ 54 w 127"/>
                <a:gd name="T27" fmla="*/ 121 h 121"/>
                <a:gd name="T28" fmla="*/ 54 w 127"/>
                <a:gd name="T29" fmla="*/ 11 h 121"/>
                <a:gd name="T30" fmla="*/ 0 w 127"/>
                <a:gd name="T31" fmla="*/ 11 h 121"/>
                <a:gd name="T32" fmla="*/ 0 w 127"/>
                <a:gd name="T3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7" h="121">
                  <a:moveTo>
                    <a:pt x="0" y="0"/>
                  </a:moveTo>
                  <a:lnTo>
                    <a:pt x="127" y="0"/>
                  </a:lnTo>
                  <a:lnTo>
                    <a:pt x="127" y="11"/>
                  </a:lnTo>
                  <a:lnTo>
                    <a:pt x="66" y="11"/>
                  </a:lnTo>
                  <a:lnTo>
                    <a:pt x="66" y="30"/>
                  </a:lnTo>
                  <a:lnTo>
                    <a:pt x="80" y="39"/>
                  </a:lnTo>
                  <a:lnTo>
                    <a:pt x="100" y="50"/>
                  </a:lnTo>
                  <a:lnTo>
                    <a:pt x="121" y="66"/>
                  </a:lnTo>
                  <a:lnTo>
                    <a:pt x="112" y="76"/>
                  </a:lnTo>
                  <a:lnTo>
                    <a:pt x="96" y="62"/>
                  </a:lnTo>
                  <a:lnTo>
                    <a:pt x="79" y="51"/>
                  </a:lnTo>
                  <a:lnTo>
                    <a:pt x="66" y="43"/>
                  </a:lnTo>
                  <a:lnTo>
                    <a:pt x="66" y="121"/>
                  </a:lnTo>
                  <a:lnTo>
                    <a:pt x="54" y="121"/>
                  </a:lnTo>
                  <a:lnTo>
                    <a:pt x="54" y="11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" name="Freeform 123"/>
            <p:cNvSpPr>
              <a:spLocks noEditPoints="1"/>
            </p:cNvSpPr>
            <p:nvPr/>
          </p:nvSpPr>
          <p:spPr bwMode="auto">
            <a:xfrm>
              <a:off x="6467" y="2748"/>
              <a:ext cx="122" cy="124"/>
            </a:xfrm>
            <a:custGeom>
              <a:avLst/>
              <a:gdLst>
                <a:gd name="T0" fmla="*/ 4 w 122"/>
                <a:gd name="T1" fmla="*/ 7 h 124"/>
                <a:gd name="T2" fmla="*/ 17 w 122"/>
                <a:gd name="T3" fmla="*/ 9 h 124"/>
                <a:gd name="T4" fmla="*/ 13 w 122"/>
                <a:gd name="T5" fmla="*/ 39 h 124"/>
                <a:gd name="T6" fmla="*/ 13 w 122"/>
                <a:gd name="T7" fmla="*/ 69 h 124"/>
                <a:gd name="T8" fmla="*/ 13 w 122"/>
                <a:gd name="T9" fmla="*/ 96 h 124"/>
                <a:gd name="T10" fmla="*/ 17 w 122"/>
                <a:gd name="T11" fmla="*/ 121 h 124"/>
                <a:gd name="T12" fmla="*/ 6 w 122"/>
                <a:gd name="T13" fmla="*/ 123 h 124"/>
                <a:gd name="T14" fmla="*/ 0 w 122"/>
                <a:gd name="T15" fmla="*/ 96 h 124"/>
                <a:gd name="T16" fmla="*/ 0 w 122"/>
                <a:gd name="T17" fmla="*/ 69 h 124"/>
                <a:gd name="T18" fmla="*/ 4 w 122"/>
                <a:gd name="T19" fmla="*/ 7 h 124"/>
                <a:gd name="T20" fmla="*/ 77 w 122"/>
                <a:gd name="T21" fmla="*/ 7 h 124"/>
                <a:gd name="T22" fmla="*/ 88 w 122"/>
                <a:gd name="T23" fmla="*/ 7 h 124"/>
                <a:gd name="T24" fmla="*/ 90 w 122"/>
                <a:gd name="T25" fmla="*/ 16 h 124"/>
                <a:gd name="T26" fmla="*/ 90 w 122"/>
                <a:gd name="T27" fmla="*/ 28 h 124"/>
                <a:gd name="T28" fmla="*/ 90 w 122"/>
                <a:gd name="T29" fmla="*/ 37 h 124"/>
                <a:gd name="T30" fmla="*/ 115 w 122"/>
                <a:gd name="T31" fmla="*/ 37 h 124"/>
                <a:gd name="T32" fmla="*/ 115 w 122"/>
                <a:gd name="T33" fmla="*/ 48 h 124"/>
                <a:gd name="T34" fmla="*/ 90 w 122"/>
                <a:gd name="T35" fmla="*/ 48 h 124"/>
                <a:gd name="T36" fmla="*/ 90 w 122"/>
                <a:gd name="T37" fmla="*/ 75 h 124"/>
                <a:gd name="T38" fmla="*/ 86 w 122"/>
                <a:gd name="T39" fmla="*/ 94 h 124"/>
                <a:gd name="T40" fmla="*/ 77 w 122"/>
                <a:gd name="T41" fmla="*/ 108 h 124"/>
                <a:gd name="T42" fmla="*/ 61 w 122"/>
                <a:gd name="T43" fmla="*/ 117 h 124"/>
                <a:gd name="T44" fmla="*/ 47 w 122"/>
                <a:gd name="T45" fmla="*/ 123 h 124"/>
                <a:gd name="T46" fmla="*/ 36 w 122"/>
                <a:gd name="T47" fmla="*/ 124 h 124"/>
                <a:gd name="T48" fmla="*/ 33 w 122"/>
                <a:gd name="T49" fmla="*/ 114 h 124"/>
                <a:gd name="T50" fmla="*/ 52 w 122"/>
                <a:gd name="T51" fmla="*/ 110 h 124"/>
                <a:gd name="T52" fmla="*/ 65 w 122"/>
                <a:gd name="T53" fmla="*/ 103 h 124"/>
                <a:gd name="T54" fmla="*/ 72 w 122"/>
                <a:gd name="T55" fmla="*/ 94 h 124"/>
                <a:gd name="T56" fmla="*/ 75 w 122"/>
                <a:gd name="T57" fmla="*/ 83 h 124"/>
                <a:gd name="T58" fmla="*/ 77 w 122"/>
                <a:gd name="T59" fmla="*/ 69 h 124"/>
                <a:gd name="T60" fmla="*/ 77 w 122"/>
                <a:gd name="T61" fmla="*/ 66 h 124"/>
                <a:gd name="T62" fmla="*/ 77 w 122"/>
                <a:gd name="T63" fmla="*/ 60 h 124"/>
                <a:gd name="T64" fmla="*/ 77 w 122"/>
                <a:gd name="T65" fmla="*/ 55 h 124"/>
                <a:gd name="T66" fmla="*/ 77 w 122"/>
                <a:gd name="T67" fmla="*/ 50 h 124"/>
                <a:gd name="T68" fmla="*/ 77 w 122"/>
                <a:gd name="T69" fmla="*/ 48 h 124"/>
                <a:gd name="T70" fmla="*/ 29 w 122"/>
                <a:gd name="T71" fmla="*/ 48 h 124"/>
                <a:gd name="T72" fmla="*/ 29 w 122"/>
                <a:gd name="T73" fmla="*/ 37 h 124"/>
                <a:gd name="T74" fmla="*/ 77 w 122"/>
                <a:gd name="T75" fmla="*/ 37 h 124"/>
                <a:gd name="T76" fmla="*/ 77 w 122"/>
                <a:gd name="T77" fmla="*/ 25 h 124"/>
                <a:gd name="T78" fmla="*/ 77 w 122"/>
                <a:gd name="T79" fmla="*/ 7 h 124"/>
                <a:gd name="T80" fmla="*/ 102 w 122"/>
                <a:gd name="T81" fmla="*/ 2 h 124"/>
                <a:gd name="T82" fmla="*/ 104 w 122"/>
                <a:gd name="T83" fmla="*/ 9 h 124"/>
                <a:gd name="T84" fmla="*/ 106 w 122"/>
                <a:gd name="T85" fmla="*/ 18 h 124"/>
                <a:gd name="T86" fmla="*/ 107 w 122"/>
                <a:gd name="T87" fmla="*/ 25 h 124"/>
                <a:gd name="T88" fmla="*/ 99 w 122"/>
                <a:gd name="T89" fmla="*/ 26 h 124"/>
                <a:gd name="T90" fmla="*/ 97 w 122"/>
                <a:gd name="T91" fmla="*/ 21 h 124"/>
                <a:gd name="T92" fmla="*/ 97 w 122"/>
                <a:gd name="T93" fmla="*/ 16 h 124"/>
                <a:gd name="T94" fmla="*/ 95 w 122"/>
                <a:gd name="T95" fmla="*/ 10 h 124"/>
                <a:gd name="T96" fmla="*/ 93 w 122"/>
                <a:gd name="T97" fmla="*/ 3 h 124"/>
                <a:gd name="T98" fmla="*/ 102 w 122"/>
                <a:gd name="T99" fmla="*/ 2 h 124"/>
                <a:gd name="T100" fmla="*/ 116 w 122"/>
                <a:gd name="T101" fmla="*/ 0 h 124"/>
                <a:gd name="T102" fmla="*/ 118 w 122"/>
                <a:gd name="T103" fmla="*/ 3 h 124"/>
                <a:gd name="T104" fmla="*/ 120 w 122"/>
                <a:gd name="T105" fmla="*/ 7 h 124"/>
                <a:gd name="T106" fmla="*/ 120 w 122"/>
                <a:gd name="T107" fmla="*/ 14 h 124"/>
                <a:gd name="T108" fmla="*/ 122 w 122"/>
                <a:gd name="T109" fmla="*/ 21 h 124"/>
                <a:gd name="T110" fmla="*/ 115 w 122"/>
                <a:gd name="T111" fmla="*/ 23 h 124"/>
                <a:gd name="T112" fmla="*/ 113 w 122"/>
                <a:gd name="T113" fmla="*/ 16 h 124"/>
                <a:gd name="T114" fmla="*/ 111 w 122"/>
                <a:gd name="T115" fmla="*/ 10 h 124"/>
                <a:gd name="T116" fmla="*/ 111 w 122"/>
                <a:gd name="T117" fmla="*/ 7 h 124"/>
                <a:gd name="T118" fmla="*/ 109 w 122"/>
                <a:gd name="T119" fmla="*/ 5 h 124"/>
                <a:gd name="T120" fmla="*/ 107 w 122"/>
                <a:gd name="T121" fmla="*/ 2 h 124"/>
                <a:gd name="T122" fmla="*/ 116 w 122"/>
                <a:gd name="T123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2" h="124">
                  <a:moveTo>
                    <a:pt x="4" y="7"/>
                  </a:moveTo>
                  <a:lnTo>
                    <a:pt x="17" y="9"/>
                  </a:lnTo>
                  <a:lnTo>
                    <a:pt x="13" y="39"/>
                  </a:lnTo>
                  <a:lnTo>
                    <a:pt x="13" y="69"/>
                  </a:lnTo>
                  <a:lnTo>
                    <a:pt x="13" y="96"/>
                  </a:lnTo>
                  <a:lnTo>
                    <a:pt x="17" y="121"/>
                  </a:lnTo>
                  <a:lnTo>
                    <a:pt x="6" y="123"/>
                  </a:lnTo>
                  <a:lnTo>
                    <a:pt x="0" y="96"/>
                  </a:lnTo>
                  <a:lnTo>
                    <a:pt x="0" y="69"/>
                  </a:lnTo>
                  <a:lnTo>
                    <a:pt x="4" y="7"/>
                  </a:lnTo>
                  <a:close/>
                  <a:moveTo>
                    <a:pt x="77" y="7"/>
                  </a:moveTo>
                  <a:lnTo>
                    <a:pt x="88" y="7"/>
                  </a:lnTo>
                  <a:lnTo>
                    <a:pt x="90" y="16"/>
                  </a:lnTo>
                  <a:lnTo>
                    <a:pt x="90" y="28"/>
                  </a:lnTo>
                  <a:lnTo>
                    <a:pt x="90" y="37"/>
                  </a:lnTo>
                  <a:lnTo>
                    <a:pt x="115" y="37"/>
                  </a:lnTo>
                  <a:lnTo>
                    <a:pt x="115" y="48"/>
                  </a:lnTo>
                  <a:lnTo>
                    <a:pt x="90" y="48"/>
                  </a:lnTo>
                  <a:lnTo>
                    <a:pt x="90" y="75"/>
                  </a:lnTo>
                  <a:lnTo>
                    <a:pt x="86" y="94"/>
                  </a:lnTo>
                  <a:lnTo>
                    <a:pt x="77" y="108"/>
                  </a:lnTo>
                  <a:lnTo>
                    <a:pt x="61" y="117"/>
                  </a:lnTo>
                  <a:lnTo>
                    <a:pt x="47" y="123"/>
                  </a:lnTo>
                  <a:lnTo>
                    <a:pt x="36" y="124"/>
                  </a:lnTo>
                  <a:lnTo>
                    <a:pt x="33" y="114"/>
                  </a:lnTo>
                  <a:lnTo>
                    <a:pt x="52" y="110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75" y="83"/>
                  </a:lnTo>
                  <a:lnTo>
                    <a:pt x="77" y="69"/>
                  </a:lnTo>
                  <a:lnTo>
                    <a:pt x="77" y="66"/>
                  </a:lnTo>
                  <a:lnTo>
                    <a:pt x="77" y="60"/>
                  </a:lnTo>
                  <a:lnTo>
                    <a:pt x="77" y="55"/>
                  </a:lnTo>
                  <a:lnTo>
                    <a:pt x="77" y="50"/>
                  </a:lnTo>
                  <a:lnTo>
                    <a:pt x="77" y="48"/>
                  </a:lnTo>
                  <a:lnTo>
                    <a:pt x="29" y="48"/>
                  </a:lnTo>
                  <a:lnTo>
                    <a:pt x="29" y="37"/>
                  </a:lnTo>
                  <a:lnTo>
                    <a:pt x="77" y="37"/>
                  </a:lnTo>
                  <a:lnTo>
                    <a:pt x="77" y="25"/>
                  </a:lnTo>
                  <a:lnTo>
                    <a:pt x="77" y="7"/>
                  </a:lnTo>
                  <a:close/>
                  <a:moveTo>
                    <a:pt x="102" y="2"/>
                  </a:moveTo>
                  <a:lnTo>
                    <a:pt x="104" y="9"/>
                  </a:lnTo>
                  <a:lnTo>
                    <a:pt x="106" y="18"/>
                  </a:lnTo>
                  <a:lnTo>
                    <a:pt x="107" y="25"/>
                  </a:lnTo>
                  <a:lnTo>
                    <a:pt x="99" y="26"/>
                  </a:lnTo>
                  <a:lnTo>
                    <a:pt x="97" y="21"/>
                  </a:lnTo>
                  <a:lnTo>
                    <a:pt x="97" y="16"/>
                  </a:lnTo>
                  <a:lnTo>
                    <a:pt x="95" y="10"/>
                  </a:lnTo>
                  <a:lnTo>
                    <a:pt x="93" y="3"/>
                  </a:lnTo>
                  <a:lnTo>
                    <a:pt x="102" y="2"/>
                  </a:lnTo>
                  <a:close/>
                  <a:moveTo>
                    <a:pt x="116" y="0"/>
                  </a:moveTo>
                  <a:lnTo>
                    <a:pt x="118" y="3"/>
                  </a:lnTo>
                  <a:lnTo>
                    <a:pt x="120" y="7"/>
                  </a:lnTo>
                  <a:lnTo>
                    <a:pt x="120" y="14"/>
                  </a:lnTo>
                  <a:lnTo>
                    <a:pt x="122" y="21"/>
                  </a:lnTo>
                  <a:lnTo>
                    <a:pt x="115" y="23"/>
                  </a:lnTo>
                  <a:lnTo>
                    <a:pt x="113" y="16"/>
                  </a:lnTo>
                  <a:lnTo>
                    <a:pt x="111" y="10"/>
                  </a:lnTo>
                  <a:lnTo>
                    <a:pt x="111" y="7"/>
                  </a:lnTo>
                  <a:lnTo>
                    <a:pt x="109" y="5"/>
                  </a:lnTo>
                  <a:lnTo>
                    <a:pt x="107" y="2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Freeform 124"/>
            <p:cNvSpPr>
              <a:spLocks noEditPoints="1"/>
            </p:cNvSpPr>
            <p:nvPr/>
          </p:nvSpPr>
          <p:spPr bwMode="auto">
            <a:xfrm>
              <a:off x="4223" y="3376"/>
              <a:ext cx="86" cy="108"/>
            </a:xfrm>
            <a:custGeom>
              <a:avLst/>
              <a:gdLst>
                <a:gd name="T0" fmla="*/ 43 w 86"/>
                <a:gd name="T1" fmla="*/ 10 h 108"/>
                <a:gd name="T2" fmla="*/ 27 w 86"/>
                <a:gd name="T3" fmla="*/ 14 h 108"/>
                <a:gd name="T4" fmla="*/ 16 w 86"/>
                <a:gd name="T5" fmla="*/ 21 h 108"/>
                <a:gd name="T6" fmla="*/ 14 w 86"/>
                <a:gd name="T7" fmla="*/ 35 h 108"/>
                <a:gd name="T8" fmla="*/ 16 w 86"/>
                <a:gd name="T9" fmla="*/ 44 h 108"/>
                <a:gd name="T10" fmla="*/ 20 w 86"/>
                <a:gd name="T11" fmla="*/ 51 h 108"/>
                <a:gd name="T12" fmla="*/ 29 w 86"/>
                <a:gd name="T13" fmla="*/ 55 h 108"/>
                <a:gd name="T14" fmla="*/ 43 w 86"/>
                <a:gd name="T15" fmla="*/ 57 h 108"/>
                <a:gd name="T16" fmla="*/ 59 w 86"/>
                <a:gd name="T17" fmla="*/ 55 h 108"/>
                <a:gd name="T18" fmla="*/ 68 w 86"/>
                <a:gd name="T19" fmla="*/ 50 h 108"/>
                <a:gd name="T20" fmla="*/ 71 w 86"/>
                <a:gd name="T21" fmla="*/ 42 h 108"/>
                <a:gd name="T22" fmla="*/ 73 w 86"/>
                <a:gd name="T23" fmla="*/ 34 h 108"/>
                <a:gd name="T24" fmla="*/ 70 w 86"/>
                <a:gd name="T25" fmla="*/ 23 h 108"/>
                <a:gd name="T26" fmla="*/ 64 w 86"/>
                <a:gd name="T27" fmla="*/ 16 h 108"/>
                <a:gd name="T28" fmla="*/ 57 w 86"/>
                <a:gd name="T29" fmla="*/ 12 h 108"/>
                <a:gd name="T30" fmla="*/ 50 w 86"/>
                <a:gd name="T31" fmla="*/ 12 h 108"/>
                <a:gd name="T32" fmla="*/ 43 w 86"/>
                <a:gd name="T33" fmla="*/ 10 h 108"/>
                <a:gd name="T34" fmla="*/ 43 w 86"/>
                <a:gd name="T35" fmla="*/ 0 h 108"/>
                <a:gd name="T36" fmla="*/ 61 w 86"/>
                <a:gd name="T37" fmla="*/ 2 h 108"/>
                <a:gd name="T38" fmla="*/ 73 w 86"/>
                <a:gd name="T39" fmla="*/ 7 h 108"/>
                <a:gd name="T40" fmla="*/ 80 w 86"/>
                <a:gd name="T41" fmla="*/ 18 h 108"/>
                <a:gd name="T42" fmla="*/ 86 w 86"/>
                <a:gd name="T43" fmla="*/ 32 h 108"/>
                <a:gd name="T44" fmla="*/ 86 w 86"/>
                <a:gd name="T45" fmla="*/ 53 h 108"/>
                <a:gd name="T46" fmla="*/ 84 w 86"/>
                <a:gd name="T47" fmla="*/ 78 h 108"/>
                <a:gd name="T48" fmla="*/ 78 w 86"/>
                <a:gd name="T49" fmla="*/ 94 h 108"/>
                <a:gd name="T50" fmla="*/ 71 w 86"/>
                <a:gd name="T51" fmla="*/ 103 h 108"/>
                <a:gd name="T52" fmla="*/ 57 w 86"/>
                <a:gd name="T53" fmla="*/ 108 h 108"/>
                <a:gd name="T54" fmla="*/ 41 w 86"/>
                <a:gd name="T55" fmla="*/ 108 h 108"/>
                <a:gd name="T56" fmla="*/ 23 w 86"/>
                <a:gd name="T57" fmla="*/ 108 h 108"/>
                <a:gd name="T58" fmla="*/ 11 w 86"/>
                <a:gd name="T59" fmla="*/ 103 h 108"/>
                <a:gd name="T60" fmla="*/ 2 w 86"/>
                <a:gd name="T61" fmla="*/ 92 h 108"/>
                <a:gd name="T62" fmla="*/ 0 w 86"/>
                <a:gd name="T63" fmla="*/ 78 h 108"/>
                <a:gd name="T64" fmla="*/ 13 w 86"/>
                <a:gd name="T65" fmla="*/ 78 h 108"/>
                <a:gd name="T66" fmla="*/ 13 w 86"/>
                <a:gd name="T67" fmla="*/ 83 h 108"/>
                <a:gd name="T68" fmla="*/ 14 w 86"/>
                <a:gd name="T69" fmla="*/ 89 h 108"/>
                <a:gd name="T70" fmla="*/ 20 w 86"/>
                <a:gd name="T71" fmla="*/ 94 h 108"/>
                <a:gd name="T72" fmla="*/ 27 w 86"/>
                <a:gd name="T73" fmla="*/ 96 h 108"/>
                <a:gd name="T74" fmla="*/ 41 w 86"/>
                <a:gd name="T75" fmla="*/ 98 h 108"/>
                <a:gd name="T76" fmla="*/ 50 w 86"/>
                <a:gd name="T77" fmla="*/ 98 h 108"/>
                <a:gd name="T78" fmla="*/ 57 w 86"/>
                <a:gd name="T79" fmla="*/ 96 h 108"/>
                <a:gd name="T80" fmla="*/ 62 w 86"/>
                <a:gd name="T81" fmla="*/ 94 h 108"/>
                <a:gd name="T82" fmla="*/ 66 w 86"/>
                <a:gd name="T83" fmla="*/ 92 h 108"/>
                <a:gd name="T84" fmla="*/ 68 w 86"/>
                <a:gd name="T85" fmla="*/ 89 h 108"/>
                <a:gd name="T86" fmla="*/ 70 w 86"/>
                <a:gd name="T87" fmla="*/ 85 h 108"/>
                <a:gd name="T88" fmla="*/ 73 w 86"/>
                <a:gd name="T89" fmla="*/ 71 h 108"/>
                <a:gd name="T90" fmla="*/ 73 w 86"/>
                <a:gd name="T91" fmla="*/ 55 h 108"/>
                <a:gd name="T92" fmla="*/ 70 w 86"/>
                <a:gd name="T93" fmla="*/ 58 h 108"/>
                <a:gd name="T94" fmla="*/ 64 w 86"/>
                <a:gd name="T95" fmla="*/ 64 h 108"/>
                <a:gd name="T96" fmla="*/ 55 w 86"/>
                <a:gd name="T97" fmla="*/ 66 h 108"/>
                <a:gd name="T98" fmla="*/ 41 w 86"/>
                <a:gd name="T99" fmla="*/ 67 h 108"/>
                <a:gd name="T100" fmla="*/ 34 w 86"/>
                <a:gd name="T101" fmla="*/ 67 h 108"/>
                <a:gd name="T102" fmla="*/ 27 w 86"/>
                <a:gd name="T103" fmla="*/ 66 h 108"/>
                <a:gd name="T104" fmla="*/ 18 w 86"/>
                <a:gd name="T105" fmla="*/ 64 h 108"/>
                <a:gd name="T106" fmla="*/ 9 w 86"/>
                <a:gd name="T107" fmla="*/ 57 h 108"/>
                <a:gd name="T108" fmla="*/ 4 w 86"/>
                <a:gd name="T109" fmla="*/ 48 h 108"/>
                <a:gd name="T110" fmla="*/ 2 w 86"/>
                <a:gd name="T111" fmla="*/ 34 h 108"/>
                <a:gd name="T112" fmla="*/ 4 w 86"/>
                <a:gd name="T113" fmla="*/ 18 h 108"/>
                <a:gd name="T114" fmla="*/ 11 w 86"/>
                <a:gd name="T115" fmla="*/ 9 h 108"/>
                <a:gd name="T116" fmla="*/ 21 w 86"/>
                <a:gd name="T117" fmla="*/ 3 h 108"/>
                <a:gd name="T118" fmla="*/ 32 w 86"/>
                <a:gd name="T119" fmla="*/ 0 h 108"/>
                <a:gd name="T120" fmla="*/ 43 w 86"/>
                <a:gd name="T121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6" h="108">
                  <a:moveTo>
                    <a:pt x="43" y="10"/>
                  </a:moveTo>
                  <a:lnTo>
                    <a:pt x="27" y="14"/>
                  </a:lnTo>
                  <a:lnTo>
                    <a:pt x="16" y="21"/>
                  </a:lnTo>
                  <a:lnTo>
                    <a:pt x="14" y="35"/>
                  </a:lnTo>
                  <a:lnTo>
                    <a:pt x="16" y="44"/>
                  </a:lnTo>
                  <a:lnTo>
                    <a:pt x="20" y="51"/>
                  </a:lnTo>
                  <a:lnTo>
                    <a:pt x="29" y="55"/>
                  </a:lnTo>
                  <a:lnTo>
                    <a:pt x="43" y="57"/>
                  </a:lnTo>
                  <a:lnTo>
                    <a:pt x="59" y="55"/>
                  </a:lnTo>
                  <a:lnTo>
                    <a:pt x="68" y="50"/>
                  </a:lnTo>
                  <a:lnTo>
                    <a:pt x="71" y="42"/>
                  </a:lnTo>
                  <a:lnTo>
                    <a:pt x="73" y="34"/>
                  </a:lnTo>
                  <a:lnTo>
                    <a:pt x="70" y="23"/>
                  </a:lnTo>
                  <a:lnTo>
                    <a:pt x="64" y="16"/>
                  </a:lnTo>
                  <a:lnTo>
                    <a:pt x="57" y="12"/>
                  </a:lnTo>
                  <a:lnTo>
                    <a:pt x="50" y="12"/>
                  </a:lnTo>
                  <a:lnTo>
                    <a:pt x="43" y="10"/>
                  </a:lnTo>
                  <a:close/>
                  <a:moveTo>
                    <a:pt x="43" y="0"/>
                  </a:moveTo>
                  <a:lnTo>
                    <a:pt x="61" y="2"/>
                  </a:lnTo>
                  <a:lnTo>
                    <a:pt x="73" y="7"/>
                  </a:lnTo>
                  <a:lnTo>
                    <a:pt x="80" y="18"/>
                  </a:lnTo>
                  <a:lnTo>
                    <a:pt x="86" y="32"/>
                  </a:lnTo>
                  <a:lnTo>
                    <a:pt x="86" y="53"/>
                  </a:lnTo>
                  <a:lnTo>
                    <a:pt x="84" y="78"/>
                  </a:lnTo>
                  <a:lnTo>
                    <a:pt x="78" y="94"/>
                  </a:lnTo>
                  <a:lnTo>
                    <a:pt x="71" y="103"/>
                  </a:lnTo>
                  <a:lnTo>
                    <a:pt x="57" y="108"/>
                  </a:lnTo>
                  <a:lnTo>
                    <a:pt x="41" y="108"/>
                  </a:lnTo>
                  <a:lnTo>
                    <a:pt x="23" y="108"/>
                  </a:lnTo>
                  <a:lnTo>
                    <a:pt x="11" y="103"/>
                  </a:lnTo>
                  <a:lnTo>
                    <a:pt x="2" y="92"/>
                  </a:lnTo>
                  <a:lnTo>
                    <a:pt x="0" y="78"/>
                  </a:lnTo>
                  <a:lnTo>
                    <a:pt x="13" y="78"/>
                  </a:lnTo>
                  <a:lnTo>
                    <a:pt x="13" y="83"/>
                  </a:lnTo>
                  <a:lnTo>
                    <a:pt x="14" y="89"/>
                  </a:lnTo>
                  <a:lnTo>
                    <a:pt x="20" y="94"/>
                  </a:lnTo>
                  <a:lnTo>
                    <a:pt x="27" y="96"/>
                  </a:lnTo>
                  <a:lnTo>
                    <a:pt x="41" y="98"/>
                  </a:lnTo>
                  <a:lnTo>
                    <a:pt x="50" y="98"/>
                  </a:lnTo>
                  <a:lnTo>
                    <a:pt x="57" y="96"/>
                  </a:lnTo>
                  <a:lnTo>
                    <a:pt x="62" y="94"/>
                  </a:lnTo>
                  <a:lnTo>
                    <a:pt x="66" y="92"/>
                  </a:lnTo>
                  <a:lnTo>
                    <a:pt x="68" y="89"/>
                  </a:lnTo>
                  <a:lnTo>
                    <a:pt x="70" y="85"/>
                  </a:lnTo>
                  <a:lnTo>
                    <a:pt x="73" y="71"/>
                  </a:lnTo>
                  <a:lnTo>
                    <a:pt x="73" y="55"/>
                  </a:lnTo>
                  <a:lnTo>
                    <a:pt x="70" y="58"/>
                  </a:lnTo>
                  <a:lnTo>
                    <a:pt x="64" y="64"/>
                  </a:lnTo>
                  <a:lnTo>
                    <a:pt x="55" y="66"/>
                  </a:lnTo>
                  <a:lnTo>
                    <a:pt x="41" y="67"/>
                  </a:lnTo>
                  <a:lnTo>
                    <a:pt x="34" y="67"/>
                  </a:lnTo>
                  <a:lnTo>
                    <a:pt x="27" y="66"/>
                  </a:lnTo>
                  <a:lnTo>
                    <a:pt x="18" y="64"/>
                  </a:lnTo>
                  <a:lnTo>
                    <a:pt x="9" y="57"/>
                  </a:lnTo>
                  <a:lnTo>
                    <a:pt x="4" y="48"/>
                  </a:lnTo>
                  <a:lnTo>
                    <a:pt x="2" y="34"/>
                  </a:lnTo>
                  <a:lnTo>
                    <a:pt x="4" y="18"/>
                  </a:lnTo>
                  <a:lnTo>
                    <a:pt x="11" y="9"/>
                  </a:lnTo>
                  <a:lnTo>
                    <a:pt x="21" y="3"/>
                  </a:lnTo>
                  <a:lnTo>
                    <a:pt x="32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Freeform 125"/>
            <p:cNvSpPr>
              <a:spLocks noEditPoints="1"/>
            </p:cNvSpPr>
            <p:nvPr/>
          </p:nvSpPr>
          <p:spPr bwMode="auto">
            <a:xfrm>
              <a:off x="4325" y="3376"/>
              <a:ext cx="89" cy="108"/>
            </a:xfrm>
            <a:custGeom>
              <a:avLst/>
              <a:gdLst>
                <a:gd name="T0" fmla="*/ 44 w 89"/>
                <a:gd name="T1" fmla="*/ 12 h 108"/>
                <a:gd name="T2" fmla="*/ 28 w 89"/>
                <a:gd name="T3" fmla="*/ 12 h 108"/>
                <a:gd name="T4" fmla="*/ 19 w 89"/>
                <a:gd name="T5" fmla="*/ 19 h 108"/>
                <a:gd name="T6" fmla="*/ 14 w 89"/>
                <a:gd name="T7" fmla="*/ 32 h 108"/>
                <a:gd name="T8" fmla="*/ 14 w 89"/>
                <a:gd name="T9" fmla="*/ 55 h 108"/>
                <a:gd name="T10" fmla="*/ 16 w 89"/>
                <a:gd name="T11" fmla="*/ 76 h 108"/>
                <a:gd name="T12" fmla="*/ 19 w 89"/>
                <a:gd name="T13" fmla="*/ 90 h 108"/>
                <a:gd name="T14" fmla="*/ 30 w 89"/>
                <a:gd name="T15" fmla="*/ 96 h 108"/>
                <a:gd name="T16" fmla="*/ 44 w 89"/>
                <a:gd name="T17" fmla="*/ 98 h 108"/>
                <a:gd name="T18" fmla="*/ 60 w 89"/>
                <a:gd name="T19" fmla="*/ 96 h 108"/>
                <a:gd name="T20" fmla="*/ 69 w 89"/>
                <a:gd name="T21" fmla="*/ 89 h 108"/>
                <a:gd name="T22" fmla="*/ 75 w 89"/>
                <a:gd name="T23" fmla="*/ 76 h 108"/>
                <a:gd name="T24" fmla="*/ 75 w 89"/>
                <a:gd name="T25" fmla="*/ 55 h 108"/>
                <a:gd name="T26" fmla="*/ 75 w 89"/>
                <a:gd name="T27" fmla="*/ 35 h 108"/>
                <a:gd name="T28" fmla="*/ 71 w 89"/>
                <a:gd name="T29" fmla="*/ 23 h 108"/>
                <a:gd name="T30" fmla="*/ 66 w 89"/>
                <a:gd name="T31" fmla="*/ 16 h 108"/>
                <a:gd name="T32" fmla="*/ 57 w 89"/>
                <a:gd name="T33" fmla="*/ 12 h 108"/>
                <a:gd name="T34" fmla="*/ 44 w 89"/>
                <a:gd name="T35" fmla="*/ 12 h 108"/>
                <a:gd name="T36" fmla="*/ 44 w 89"/>
                <a:gd name="T37" fmla="*/ 0 h 108"/>
                <a:gd name="T38" fmla="*/ 62 w 89"/>
                <a:gd name="T39" fmla="*/ 2 h 108"/>
                <a:gd name="T40" fmla="*/ 75 w 89"/>
                <a:gd name="T41" fmla="*/ 7 h 108"/>
                <a:gd name="T42" fmla="*/ 82 w 89"/>
                <a:gd name="T43" fmla="*/ 16 h 108"/>
                <a:gd name="T44" fmla="*/ 87 w 89"/>
                <a:gd name="T45" fmla="*/ 32 h 108"/>
                <a:gd name="T46" fmla="*/ 89 w 89"/>
                <a:gd name="T47" fmla="*/ 55 h 108"/>
                <a:gd name="T48" fmla="*/ 87 w 89"/>
                <a:gd name="T49" fmla="*/ 78 h 108"/>
                <a:gd name="T50" fmla="*/ 82 w 89"/>
                <a:gd name="T51" fmla="*/ 92 h 108"/>
                <a:gd name="T52" fmla="*/ 75 w 89"/>
                <a:gd name="T53" fmla="*/ 103 h 108"/>
                <a:gd name="T54" fmla="*/ 62 w 89"/>
                <a:gd name="T55" fmla="*/ 108 h 108"/>
                <a:gd name="T56" fmla="*/ 44 w 89"/>
                <a:gd name="T57" fmla="*/ 108 h 108"/>
                <a:gd name="T58" fmla="*/ 28 w 89"/>
                <a:gd name="T59" fmla="*/ 108 h 108"/>
                <a:gd name="T60" fmla="*/ 16 w 89"/>
                <a:gd name="T61" fmla="*/ 103 h 108"/>
                <a:gd name="T62" fmla="*/ 7 w 89"/>
                <a:gd name="T63" fmla="*/ 92 h 108"/>
                <a:gd name="T64" fmla="*/ 1 w 89"/>
                <a:gd name="T65" fmla="*/ 78 h 108"/>
                <a:gd name="T66" fmla="*/ 0 w 89"/>
                <a:gd name="T67" fmla="*/ 55 h 108"/>
                <a:gd name="T68" fmla="*/ 1 w 89"/>
                <a:gd name="T69" fmla="*/ 32 h 108"/>
                <a:gd name="T70" fmla="*/ 7 w 89"/>
                <a:gd name="T71" fmla="*/ 16 h 108"/>
                <a:gd name="T72" fmla="*/ 14 w 89"/>
                <a:gd name="T73" fmla="*/ 7 h 108"/>
                <a:gd name="T74" fmla="*/ 28 w 89"/>
                <a:gd name="T75" fmla="*/ 2 h 108"/>
                <a:gd name="T76" fmla="*/ 44 w 89"/>
                <a:gd name="T7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9" h="108">
                  <a:moveTo>
                    <a:pt x="44" y="12"/>
                  </a:moveTo>
                  <a:lnTo>
                    <a:pt x="28" y="12"/>
                  </a:lnTo>
                  <a:lnTo>
                    <a:pt x="19" y="19"/>
                  </a:lnTo>
                  <a:lnTo>
                    <a:pt x="14" y="32"/>
                  </a:lnTo>
                  <a:lnTo>
                    <a:pt x="14" y="55"/>
                  </a:lnTo>
                  <a:lnTo>
                    <a:pt x="16" y="76"/>
                  </a:lnTo>
                  <a:lnTo>
                    <a:pt x="19" y="90"/>
                  </a:lnTo>
                  <a:lnTo>
                    <a:pt x="30" y="96"/>
                  </a:lnTo>
                  <a:lnTo>
                    <a:pt x="44" y="98"/>
                  </a:lnTo>
                  <a:lnTo>
                    <a:pt x="60" y="96"/>
                  </a:lnTo>
                  <a:lnTo>
                    <a:pt x="69" y="89"/>
                  </a:lnTo>
                  <a:lnTo>
                    <a:pt x="75" y="76"/>
                  </a:lnTo>
                  <a:lnTo>
                    <a:pt x="75" y="55"/>
                  </a:lnTo>
                  <a:lnTo>
                    <a:pt x="75" y="35"/>
                  </a:lnTo>
                  <a:lnTo>
                    <a:pt x="71" y="23"/>
                  </a:lnTo>
                  <a:lnTo>
                    <a:pt x="66" y="16"/>
                  </a:lnTo>
                  <a:lnTo>
                    <a:pt x="57" y="12"/>
                  </a:lnTo>
                  <a:lnTo>
                    <a:pt x="44" y="12"/>
                  </a:lnTo>
                  <a:close/>
                  <a:moveTo>
                    <a:pt x="44" y="0"/>
                  </a:moveTo>
                  <a:lnTo>
                    <a:pt x="62" y="2"/>
                  </a:lnTo>
                  <a:lnTo>
                    <a:pt x="75" y="7"/>
                  </a:lnTo>
                  <a:lnTo>
                    <a:pt x="82" y="16"/>
                  </a:lnTo>
                  <a:lnTo>
                    <a:pt x="87" y="32"/>
                  </a:lnTo>
                  <a:lnTo>
                    <a:pt x="89" y="55"/>
                  </a:lnTo>
                  <a:lnTo>
                    <a:pt x="87" y="78"/>
                  </a:lnTo>
                  <a:lnTo>
                    <a:pt x="82" y="92"/>
                  </a:lnTo>
                  <a:lnTo>
                    <a:pt x="75" y="103"/>
                  </a:lnTo>
                  <a:lnTo>
                    <a:pt x="62" y="108"/>
                  </a:lnTo>
                  <a:lnTo>
                    <a:pt x="44" y="108"/>
                  </a:lnTo>
                  <a:lnTo>
                    <a:pt x="28" y="108"/>
                  </a:lnTo>
                  <a:lnTo>
                    <a:pt x="16" y="103"/>
                  </a:lnTo>
                  <a:lnTo>
                    <a:pt x="7" y="92"/>
                  </a:lnTo>
                  <a:lnTo>
                    <a:pt x="1" y="78"/>
                  </a:lnTo>
                  <a:lnTo>
                    <a:pt x="0" y="55"/>
                  </a:lnTo>
                  <a:lnTo>
                    <a:pt x="1" y="32"/>
                  </a:lnTo>
                  <a:lnTo>
                    <a:pt x="7" y="16"/>
                  </a:lnTo>
                  <a:lnTo>
                    <a:pt x="14" y="7"/>
                  </a:lnTo>
                  <a:lnTo>
                    <a:pt x="28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Freeform 126"/>
            <p:cNvSpPr>
              <a:spLocks noEditPoints="1"/>
            </p:cNvSpPr>
            <p:nvPr/>
          </p:nvSpPr>
          <p:spPr bwMode="auto">
            <a:xfrm>
              <a:off x="4432" y="3374"/>
              <a:ext cx="116" cy="121"/>
            </a:xfrm>
            <a:custGeom>
              <a:avLst/>
              <a:gdLst>
                <a:gd name="T0" fmla="*/ 62 w 116"/>
                <a:gd name="T1" fmla="*/ 11 h 121"/>
                <a:gd name="T2" fmla="*/ 62 w 116"/>
                <a:gd name="T3" fmla="*/ 57 h 121"/>
                <a:gd name="T4" fmla="*/ 103 w 116"/>
                <a:gd name="T5" fmla="*/ 57 h 121"/>
                <a:gd name="T6" fmla="*/ 103 w 116"/>
                <a:gd name="T7" fmla="*/ 11 h 121"/>
                <a:gd name="T8" fmla="*/ 62 w 116"/>
                <a:gd name="T9" fmla="*/ 11 h 121"/>
                <a:gd name="T10" fmla="*/ 10 w 116"/>
                <a:gd name="T11" fmla="*/ 11 h 121"/>
                <a:gd name="T12" fmla="*/ 10 w 116"/>
                <a:gd name="T13" fmla="*/ 57 h 121"/>
                <a:gd name="T14" fmla="*/ 51 w 116"/>
                <a:gd name="T15" fmla="*/ 57 h 121"/>
                <a:gd name="T16" fmla="*/ 51 w 116"/>
                <a:gd name="T17" fmla="*/ 11 h 121"/>
                <a:gd name="T18" fmla="*/ 10 w 116"/>
                <a:gd name="T19" fmla="*/ 11 h 121"/>
                <a:gd name="T20" fmla="*/ 0 w 116"/>
                <a:gd name="T21" fmla="*/ 0 h 121"/>
                <a:gd name="T22" fmla="*/ 116 w 116"/>
                <a:gd name="T23" fmla="*/ 0 h 121"/>
                <a:gd name="T24" fmla="*/ 116 w 116"/>
                <a:gd name="T25" fmla="*/ 110 h 121"/>
                <a:gd name="T26" fmla="*/ 114 w 116"/>
                <a:gd name="T27" fmla="*/ 116 h 121"/>
                <a:gd name="T28" fmla="*/ 112 w 116"/>
                <a:gd name="T29" fmla="*/ 119 h 121"/>
                <a:gd name="T30" fmla="*/ 108 w 116"/>
                <a:gd name="T31" fmla="*/ 121 h 121"/>
                <a:gd name="T32" fmla="*/ 103 w 116"/>
                <a:gd name="T33" fmla="*/ 121 h 121"/>
                <a:gd name="T34" fmla="*/ 80 w 116"/>
                <a:gd name="T35" fmla="*/ 121 h 121"/>
                <a:gd name="T36" fmla="*/ 78 w 116"/>
                <a:gd name="T37" fmla="*/ 110 h 121"/>
                <a:gd name="T38" fmla="*/ 99 w 116"/>
                <a:gd name="T39" fmla="*/ 110 h 121"/>
                <a:gd name="T40" fmla="*/ 101 w 116"/>
                <a:gd name="T41" fmla="*/ 110 h 121"/>
                <a:gd name="T42" fmla="*/ 103 w 116"/>
                <a:gd name="T43" fmla="*/ 108 h 121"/>
                <a:gd name="T44" fmla="*/ 103 w 116"/>
                <a:gd name="T45" fmla="*/ 107 h 121"/>
                <a:gd name="T46" fmla="*/ 103 w 116"/>
                <a:gd name="T47" fmla="*/ 68 h 121"/>
                <a:gd name="T48" fmla="*/ 10 w 116"/>
                <a:gd name="T49" fmla="*/ 68 h 121"/>
                <a:gd name="T50" fmla="*/ 10 w 116"/>
                <a:gd name="T51" fmla="*/ 121 h 121"/>
                <a:gd name="T52" fmla="*/ 0 w 116"/>
                <a:gd name="T53" fmla="*/ 121 h 121"/>
                <a:gd name="T54" fmla="*/ 0 w 116"/>
                <a:gd name="T5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21">
                  <a:moveTo>
                    <a:pt x="62" y="11"/>
                  </a:moveTo>
                  <a:lnTo>
                    <a:pt x="62" y="57"/>
                  </a:lnTo>
                  <a:lnTo>
                    <a:pt x="103" y="57"/>
                  </a:lnTo>
                  <a:lnTo>
                    <a:pt x="103" y="11"/>
                  </a:lnTo>
                  <a:lnTo>
                    <a:pt x="62" y="11"/>
                  </a:lnTo>
                  <a:close/>
                  <a:moveTo>
                    <a:pt x="10" y="11"/>
                  </a:moveTo>
                  <a:lnTo>
                    <a:pt x="10" y="57"/>
                  </a:lnTo>
                  <a:lnTo>
                    <a:pt x="51" y="57"/>
                  </a:lnTo>
                  <a:lnTo>
                    <a:pt x="51" y="11"/>
                  </a:lnTo>
                  <a:lnTo>
                    <a:pt x="10" y="11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10"/>
                  </a:lnTo>
                  <a:lnTo>
                    <a:pt x="114" y="116"/>
                  </a:lnTo>
                  <a:lnTo>
                    <a:pt x="112" y="119"/>
                  </a:lnTo>
                  <a:lnTo>
                    <a:pt x="108" y="121"/>
                  </a:lnTo>
                  <a:lnTo>
                    <a:pt x="103" y="121"/>
                  </a:lnTo>
                  <a:lnTo>
                    <a:pt x="80" y="121"/>
                  </a:lnTo>
                  <a:lnTo>
                    <a:pt x="78" y="110"/>
                  </a:lnTo>
                  <a:lnTo>
                    <a:pt x="99" y="110"/>
                  </a:lnTo>
                  <a:lnTo>
                    <a:pt x="101" y="110"/>
                  </a:lnTo>
                  <a:lnTo>
                    <a:pt x="103" y="108"/>
                  </a:lnTo>
                  <a:lnTo>
                    <a:pt x="103" y="107"/>
                  </a:lnTo>
                  <a:lnTo>
                    <a:pt x="103" y="68"/>
                  </a:lnTo>
                  <a:lnTo>
                    <a:pt x="10" y="68"/>
                  </a:lnTo>
                  <a:lnTo>
                    <a:pt x="10" y="121"/>
                  </a:lnTo>
                  <a:lnTo>
                    <a:pt x="0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" name="Freeform 127"/>
            <p:cNvSpPr>
              <a:spLocks/>
            </p:cNvSpPr>
            <p:nvPr/>
          </p:nvSpPr>
          <p:spPr bwMode="auto">
            <a:xfrm>
              <a:off x="4564" y="3372"/>
              <a:ext cx="83" cy="121"/>
            </a:xfrm>
            <a:custGeom>
              <a:avLst/>
              <a:gdLst>
                <a:gd name="T0" fmla="*/ 82 w 83"/>
                <a:gd name="T1" fmla="*/ 0 h 121"/>
                <a:gd name="T2" fmla="*/ 83 w 83"/>
                <a:gd name="T3" fmla="*/ 4 h 121"/>
                <a:gd name="T4" fmla="*/ 1 w 83"/>
                <a:gd name="T5" fmla="*/ 121 h 121"/>
                <a:gd name="T6" fmla="*/ 0 w 83"/>
                <a:gd name="T7" fmla="*/ 118 h 121"/>
                <a:gd name="T8" fmla="*/ 82 w 83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21">
                  <a:moveTo>
                    <a:pt x="82" y="0"/>
                  </a:moveTo>
                  <a:lnTo>
                    <a:pt x="83" y="4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" name="Freeform 128"/>
            <p:cNvSpPr>
              <a:spLocks noEditPoints="1"/>
            </p:cNvSpPr>
            <p:nvPr/>
          </p:nvSpPr>
          <p:spPr bwMode="auto">
            <a:xfrm>
              <a:off x="4667" y="3370"/>
              <a:ext cx="86" cy="123"/>
            </a:xfrm>
            <a:custGeom>
              <a:avLst/>
              <a:gdLst>
                <a:gd name="T0" fmla="*/ 57 w 86"/>
                <a:gd name="T1" fmla="*/ 8 h 123"/>
                <a:gd name="T2" fmla="*/ 59 w 86"/>
                <a:gd name="T3" fmla="*/ 9 h 123"/>
                <a:gd name="T4" fmla="*/ 61 w 86"/>
                <a:gd name="T5" fmla="*/ 13 h 123"/>
                <a:gd name="T6" fmla="*/ 62 w 86"/>
                <a:gd name="T7" fmla="*/ 16 h 123"/>
                <a:gd name="T8" fmla="*/ 66 w 86"/>
                <a:gd name="T9" fmla="*/ 22 h 123"/>
                <a:gd name="T10" fmla="*/ 68 w 86"/>
                <a:gd name="T11" fmla="*/ 27 h 123"/>
                <a:gd name="T12" fmla="*/ 59 w 86"/>
                <a:gd name="T13" fmla="*/ 32 h 123"/>
                <a:gd name="T14" fmla="*/ 57 w 86"/>
                <a:gd name="T15" fmla="*/ 29 h 123"/>
                <a:gd name="T16" fmla="*/ 55 w 86"/>
                <a:gd name="T17" fmla="*/ 25 h 123"/>
                <a:gd name="T18" fmla="*/ 52 w 86"/>
                <a:gd name="T19" fmla="*/ 18 h 123"/>
                <a:gd name="T20" fmla="*/ 48 w 86"/>
                <a:gd name="T21" fmla="*/ 11 h 123"/>
                <a:gd name="T22" fmla="*/ 57 w 86"/>
                <a:gd name="T23" fmla="*/ 8 h 123"/>
                <a:gd name="T24" fmla="*/ 0 w 86"/>
                <a:gd name="T25" fmla="*/ 2 h 123"/>
                <a:gd name="T26" fmla="*/ 14 w 86"/>
                <a:gd name="T27" fmla="*/ 2 h 123"/>
                <a:gd name="T28" fmla="*/ 14 w 86"/>
                <a:gd name="T29" fmla="*/ 38 h 123"/>
                <a:gd name="T30" fmla="*/ 50 w 86"/>
                <a:gd name="T31" fmla="*/ 52 h 123"/>
                <a:gd name="T32" fmla="*/ 84 w 86"/>
                <a:gd name="T33" fmla="*/ 68 h 123"/>
                <a:gd name="T34" fmla="*/ 77 w 86"/>
                <a:gd name="T35" fmla="*/ 82 h 123"/>
                <a:gd name="T36" fmla="*/ 46 w 86"/>
                <a:gd name="T37" fmla="*/ 64 h 123"/>
                <a:gd name="T38" fmla="*/ 14 w 86"/>
                <a:gd name="T39" fmla="*/ 52 h 123"/>
                <a:gd name="T40" fmla="*/ 14 w 86"/>
                <a:gd name="T41" fmla="*/ 123 h 123"/>
                <a:gd name="T42" fmla="*/ 0 w 86"/>
                <a:gd name="T43" fmla="*/ 123 h 123"/>
                <a:gd name="T44" fmla="*/ 0 w 86"/>
                <a:gd name="T45" fmla="*/ 2 h 123"/>
                <a:gd name="T46" fmla="*/ 75 w 86"/>
                <a:gd name="T47" fmla="*/ 0 h 123"/>
                <a:gd name="T48" fmla="*/ 78 w 86"/>
                <a:gd name="T49" fmla="*/ 8 h 123"/>
                <a:gd name="T50" fmla="*/ 84 w 86"/>
                <a:gd name="T51" fmla="*/ 15 h 123"/>
                <a:gd name="T52" fmla="*/ 86 w 86"/>
                <a:gd name="T53" fmla="*/ 20 h 123"/>
                <a:gd name="T54" fmla="*/ 77 w 86"/>
                <a:gd name="T55" fmla="*/ 25 h 123"/>
                <a:gd name="T56" fmla="*/ 75 w 86"/>
                <a:gd name="T57" fmla="*/ 20 h 123"/>
                <a:gd name="T58" fmla="*/ 71 w 86"/>
                <a:gd name="T59" fmla="*/ 13 h 123"/>
                <a:gd name="T60" fmla="*/ 66 w 86"/>
                <a:gd name="T61" fmla="*/ 6 h 123"/>
                <a:gd name="T62" fmla="*/ 75 w 86"/>
                <a:gd name="T6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6" h="123">
                  <a:moveTo>
                    <a:pt x="57" y="8"/>
                  </a:moveTo>
                  <a:lnTo>
                    <a:pt x="59" y="9"/>
                  </a:lnTo>
                  <a:lnTo>
                    <a:pt x="61" y="13"/>
                  </a:lnTo>
                  <a:lnTo>
                    <a:pt x="62" y="16"/>
                  </a:lnTo>
                  <a:lnTo>
                    <a:pt x="66" y="22"/>
                  </a:lnTo>
                  <a:lnTo>
                    <a:pt x="68" y="27"/>
                  </a:lnTo>
                  <a:lnTo>
                    <a:pt x="59" y="32"/>
                  </a:lnTo>
                  <a:lnTo>
                    <a:pt x="57" y="29"/>
                  </a:lnTo>
                  <a:lnTo>
                    <a:pt x="55" y="25"/>
                  </a:lnTo>
                  <a:lnTo>
                    <a:pt x="52" y="18"/>
                  </a:lnTo>
                  <a:lnTo>
                    <a:pt x="48" y="11"/>
                  </a:lnTo>
                  <a:lnTo>
                    <a:pt x="57" y="8"/>
                  </a:lnTo>
                  <a:close/>
                  <a:moveTo>
                    <a:pt x="0" y="2"/>
                  </a:moveTo>
                  <a:lnTo>
                    <a:pt x="14" y="2"/>
                  </a:lnTo>
                  <a:lnTo>
                    <a:pt x="14" y="38"/>
                  </a:lnTo>
                  <a:lnTo>
                    <a:pt x="50" y="52"/>
                  </a:lnTo>
                  <a:lnTo>
                    <a:pt x="84" y="68"/>
                  </a:lnTo>
                  <a:lnTo>
                    <a:pt x="77" y="82"/>
                  </a:lnTo>
                  <a:lnTo>
                    <a:pt x="46" y="64"/>
                  </a:lnTo>
                  <a:lnTo>
                    <a:pt x="14" y="52"/>
                  </a:lnTo>
                  <a:lnTo>
                    <a:pt x="14" y="123"/>
                  </a:lnTo>
                  <a:lnTo>
                    <a:pt x="0" y="123"/>
                  </a:lnTo>
                  <a:lnTo>
                    <a:pt x="0" y="2"/>
                  </a:lnTo>
                  <a:close/>
                  <a:moveTo>
                    <a:pt x="75" y="0"/>
                  </a:moveTo>
                  <a:lnTo>
                    <a:pt x="78" y="8"/>
                  </a:lnTo>
                  <a:lnTo>
                    <a:pt x="84" y="15"/>
                  </a:lnTo>
                  <a:lnTo>
                    <a:pt x="86" y="20"/>
                  </a:lnTo>
                  <a:lnTo>
                    <a:pt x="77" y="25"/>
                  </a:lnTo>
                  <a:lnTo>
                    <a:pt x="75" y="20"/>
                  </a:lnTo>
                  <a:lnTo>
                    <a:pt x="71" y="13"/>
                  </a:lnTo>
                  <a:lnTo>
                    <a:pt x="66" y="6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" name="Freeform 129"/>
            <p:cNvSpPr>
              <a:spLocks noEditPoints="1"/>
            </p:cNvSpPr>
            <p:nvPr/>
          </p:nvSpPr>
          <p:spPr bwMode="auto">
            <a:xfrm>
              <a:off x="4758" y="3374"/>
              <a:ext cx="128" cy="119"/>
            </a:xfrm>
            <a:custGeom>
              <a:avLst/>
              <a:gdLst>
                <a:gd name="T0" fmla="*/ 25 w 128"/>
                <a:gd name="T1" fmla="*/ 4 h 119"/>
                <a:gd name="T2" fmla="*/ 37 w 128"/>
                <a:gd name="T3" fmla="*/ 4 h 119"/>
                <a:gd name="T4" fmla="*/ 37 w 128"/>
                <a:gd name="T5" fmla="*/ 41 h 119"/>
                <a:gd name="T6" fmla="*/ 36 w 128"/>
                <a:gd name="T7" fmla="*/ 64 h 119"/>
                <a:gd name="T8" fmla="*/ 30 w 128"/>
                <a:gd name="T9" fmla="*/ 89 h 119"/>
                <a:gd name="T10" fmla="*/ 23 w 128"/>
                <a:gd name="T11" fmla="*/ 103 h 119"/>
                <a:gd name="T12" fmla="*/ 16 w 128"/>
                <a:gd name="T13" fmla="*/ 112 h 119"/>
                <a:gd name="T14" fmla="*/ 9 w 128"/>
                <a:gd name="T15" fmla="*/ 119 h 119"/>
                <a:gd name="T16" fmla="*/ 0 w 128"/>
                <a:gd name="T17" fmla="*/ 110 h 119"/>
                <a:gd name="T18" fmla="*/ 7 w 128"/>
                <a:gd name="T19" fmla="*/ 103 h 119"/>
                <a:gd name="T20" fmla="*/ 14 w 128"/>
                <a:gd name="T21" fmla="*/ 92 h 119"/>
                <a:gd name="T22" fmla="*/ 19 w 128"/>
                <a:gd name="T23" fmla="*/ 78 h 119"/>
                <a:gd name="T24" fmla="*/ 21 w 128"/>
                <a:gd name="T25" fmla="*/ 68 h 119"/>
                <a:gd name="T26" fmla="*/ 23 w 128"/>
                <a:gd name="T27" fmla="*/ 55 h 119"/>
                <a:gd name="T28" fmla="*/ 25 w 128"/>
                <a:gd name="T29" fmla="*/ 43 h 119"/>
                <a:gd name="T30" fmla="*/ 25 w 128"/>
                <a:gd name="T31" fmla="*/ 4 h 119"/>
                <a:gd name="T32" fmla="*/ 60 w 128"/>
                <a:gd name="T33" fmla="*/ 0 h 119"/>
                <a:gd name="T34" fmla="*/ 73 w 128"/>
                <a:gd name="T35" fmla="*/ 0 h 119"/>
                <a:gd name="T36" fmla="*/ 73 w 128"/>
                <a:gd name="T37" fmla="*/ 101 h 119"/>
                <a:gd name="T38" fmla="*/ 91 w 128"/>
                <a:gd name="T39" fmla="*/ 94 h 119"/>
                <a:gd name="T40" fmla="*/ 101 w 128"/>
                <a:gd name="T41" fmla="*/ 82 h 119"/>
                <a:gd name="T42" fmla="*/ 110 w 128"/>
                <a:gd name="T43" fmla="*/ 66 h 119"/>
                <a:gd name="T44" fmla="*/ 118 w 128"/>
                <a:gd name="T45" fmla="*/ 46 h 119"/>
                <a:gd name="T46" fmla="*/ 128 w 128"/>
                <a:gd name="T47" fmla="*/ 50 h 119"/>
                <a:gd name="T48" fmla="*/ 121 w 128"/>
                <a:gd name="T49" fmla="*/ 75 h 119"/>
                <a:gd name="T50" fmla="*/ 109 w 128"/>
                <a:gd name="T51" fmla="*/ 92 h 119"/>
                <a:gd name="T52" fmla="*/ 96 w 128"/>
                <a:gd name="T53" fmla="*/ 103 h 119"/>
                <a:gd name="T54" fmla="*/ 82 w 128"/>
                <a:gd name="T55" fmla="*/ 110 h 119"/>
                <a:gd name="T56" fmla="*/ 69 w 128"/>
                <a:gd name="T57" fmla="*/ 114 h 119"/>
                <a:gd name="T58" fmla="*/ 60 w 128"/>
                <a:gd name="T59" fmla="*/ 116 h 119"/>
                <a:gd name="T60" fmla="*/ 60 w 128"/>
                <a:gd name="T6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8" h="119">
                  <a:moveTo>
                    <a:pt x="25" y="4"/>
                  </a:moveTo>
                  <a:lnTo>
                    <a:pt x="37" y="4"/>
                  </a:lnTo>
                  <a:lnTo>
                    <a:pt x="37" y="41"/>
                  </a:lnTo>
                  <a:lnTo>
                    <a:pt x="36" y="64"/>
                  </a:lnTo>
                  <a:lnTo>
                    <a:pt x="30" y="89"/>
                  </a:lnTo>
                  <a:lnTo>
                    <a:pt x="23" y="103"/>
                  </a:lnTo>
                  <a:lnTo>
                    <a:pt x="16" y="112"/>
                  </a:lnTo>
                  <a:lnTo>
                    <a:pt x="9" y="119"/>
                  </a:lnTo>
                  <a:lnTo>
                    <a:pt x="0" y="110"/>
                  </a:lnTo>
                  <a:lnTo>
                    <a:pt x="7" y="103"/>
                  </a:lnTo>
                  <a:lnTo>
                    <a:pt x="14" y="92"/>
                  </a:lnTo>
                  <a:lnTo>
                    <a:pt x="19" y="78"/>
                  </a:lnTo>
                  <a:lnTo>
                    <a:pt x="21" y="68"/>
                  </a:lnTo>
                  <a:lnTo>
                    <a:pt x="23" y="55"/>
                  </a:lnTo>
                  <a:lnTo>
                    <a:pt x="25" y="43"/>
                  </a:lnTo>
                  <a:lnTo>
                    <a:pt x="25" y="4"/>
                  </a:lnTo>
                  <a:close/>
                  <a:moveTo>
                    <a:pt x="60" y="0"/>
                  </a:moveTo>
                  <a:lnTo>
                    <a:pt x="73" y="0"/>
                  </a:lnTo>
                  <a:lnTo>
                    <a:pt x="73" y="101"/>
                  </a:lnTo>
                  <a:lnTo>
                    <a:pt x="91" y="94"/>
                  </a:lnTo>
                  <a:lnTo>
                    <a:pt x="101" y="82"/>
                  </a:lnTo>
                  <a:lnTo>
                    <a:pt x="110" y="66"/>
                  </a:lnTo>
                  <a:lnTo>
                    <a:pt x="118" y="46"/>
                  </a:lnTo>
                  <a:lnTo>
                    <a:pt x="128" y="50"/>
                  </a:lnTo>
                  <a:lnTo>
                    <a:pt x="121" y="75"/>
                  </a:lnTo>
                  <a:lnTo>
                    <a:pt x="109" y="92"/>
                  </a:lnTo>
                  <a:lnTo>
                    <a:pt x="96" y="103"/>
                  </a:lnTo>
                  <a:lnTo>
                    <a:pt x="82" y="110"/>
                  </a:lnTo>
                  <a:lnTo>
                    <a:pt x="69" y="114"/>
                  </a:lnTo>
                  <a:lnTo>
                    <a:pt x="60" y="11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" name="Freeform 130"/>
            <p:cNvSpPr>
              <a:spLocks noEditPoints="1"/>
            </p:cNvSpPr>
            <p:nvPr/>
          </p:nvSpPr>
          <p:spPr bwMode="auto">
            <a:xfrm>
              <a:off x="4900" y="3376"/>
              <a:ext cx="109" cy="114"/>
            </a:xfrm>
            <a:custGeom>
              <a:avLst/>
              <a:gdLst>
                <a:gd name="T0" fmla="*/ 43 w 109"/>
                <a:gd name="T1" fmla="*/ 55 h 114"/>
                <a:gd name="T2" fmla="*/ 54 w 109"/>
                <a:gd name="T3" fmla="*/ 60 h 114"/>
                <a:gd name="T4" fmla="*/ 52 w 109"/>
                <a:gd name="T5" fmla="*/ 64 h 114"/>
                <a:gd name="T6" fmla="*/ 50 w 109"/>
                <a:gd name="T7" fmla="*/ 67 h 114"/>
                <a:gd name="T8" fmla="*/ 49 w 109"/>
                <a:gd name="T9" fmla="*/ 73 h 114"/>
                <a:gd name="T10" fmla="*/ 49 w 109"/>
                <a:gd name="T11" fmla="*/ 78 h 114"/>
                <a:gd name="T12" fmla="*/ 50 w 109"/>
                <a:gd name="T13" fmla="*/ 87 h 114"/>
                <a:gd name="T14" fmla="*/ 61 w 109"/>
                <a:gd name="T15" fmla="*/ 92 h 114"/>
                <a:gd name="T16" fmla="*/ 79 w 109"/>
                <a:gd name="T17" fmla="*/ 94 h 114"/>
                <a:gd name="T18" fmla="*/ 91 w 109"/>
                <a:gd name="T19" fmla="*/ 94 h 114"/>
                <a:gd name="T20" fmla="*/ 109 w 109"/>
                <a:gd name="T21" fmla="*/ 92 h 114"/>
                <a:gd name="T22" fmla="*/ 109 w 109"/>
                <a:gd name="T23" fmla="*/ 105 h 114"/>
                <a:gd name="T24" fmla="*/ 104 w 109"/>
                <a:gd name="T25" fmla="*/ 105 h 114"/>
                <a:gd name="T26" fmla="*/ 99 w 109"/>
                <a:gd name="T27" fmla="*/ 105 h 114"/>
                <a:gd name="T28" fmla="*/ 93 w 109"/>
                <a:gd name="T29" fmla="*/ 106 h 114"/>
                <a:gd name="T30" fmla="*/ 84 w 109"/>
                <a:gd name="T31" fmla="*/ 106 h 114"/>
                <a:gd name="T32" fmla="*/ 72 w 109"/>
                <a:gd name="T33" fmla="*/ 106 h 114"/>
                <a:gd name="T34" fmla="*/ 59 w 109"/>
                <a:gd name="T35" fmla="*/ 105 h 114"/>
                <a:gd name="T36" fmla="*/ 49 w 109"/>
                <a:gd name="T37" fmla="*/ 99 h 114"/>
                <a:gd name="T38" fmla="*/ 40 w 109"/>
                <a:gd name="T39" fmla="*/ 92 h 114"/>
                <a:gd name="T40" fmla="*/ 36 w 109"/>
                <a:gd name="T41" fmla="*/ 80 h 114"/>
                <a:gd name="T42" fmla="*/ 36 w 109"/>
                <a:gd name="T43" fmla="*/ 71 h 114"/>
                <a:gd name="T44" fmla="*/ 40 w 109"/>
                <a:gd name="T45" fmla="*/ 66 h 114"/>
                <a:gd name="T46" fmla="*/ 41 w 109"/>
                <a:gd name="T47" fmla="*/ 58 h 114"/>
                <a:gd name="T48" fmla="*/ 43 w 109"/>
                <a:gd name="T49" fmla="*/ 55 h 114"/>
                <a:gd name="T50" fmla="*/ 40 w 109"/>
                <a:gd name="T51" fmla="*/ 10 h 114"/>
                <a:gd name="T52" fmla="*/ 106 w 109"/>
                <a:gd name="T53" fmla="*/ 10 h 114"/>
                <a:gd name="T54" fmla="*/ 106 w 109"/>
                <a:gd name="T55" fmla="*/ 21 h 114"/>
                <a:gd name="T56" fmla="*/ 40 w 109"/>
                <a:gd name="T57" fmla="*/ 21 h 114"/>
                <a:gd name="T58" fmla="*/ 40 w 109"/>
                <a:gd name="T59" fmla="*/ 10 h 114"/>
                <a:gd name="T60" fmla="*/ 6 w 109"/>
                <a:gd name="T61" fmla="*/ 0 h 114"/>
                <a:gd name="T62" fmla="*/ 20 w 109"/>
                <a:gd name="T63" fmla="*/ 0 h 114"/>
                <a:gd name="T64" fmla="*/ 15 w 109"/>
                <a:gd name="T65" fmla="*/ 30 h 114"/>
                <a:gd name="T66" fmla="*/ 13 w 109"/>
                <a:gd name="T67" fmla="*/ 62 h 114"/>
                <a:gd name="T68" fmla="*/ 15 w 109"/>
                <a:gd name="T69" fmla="*/ 89 h 114"/>
                <a:gd name="T70" fmla="*/ 18 w 109"/>
                <a:gd name="T71" fmla="*/ 112 h 114"/>
                <a:gd name="T72" fmla="*/ 6 w 109"/>
                <a:gd name="T73" fmla="*/ 114 h 114"/>
                <a:gd name="T74" fmla="*/ 4 w 109"/>
                <a:gd name="T75" fmla="*/ 106 h 114"/>
                <a:gd name="T76" fmla="*/ 2 w 109"/>
                <a:gd name="T77" fmla="*/ 98 h 114"/>
                <a:gd name="T78" fmla="*/ 2 w 109"/>
                <a:gd name="T79" fmla="*/ 83 h 114"/>
                <a:gd name="T80" fmla="*/ 0 w 109"/>
                <a:gd name="T81" fmla="*/ 64 h 114"/>
                <a:gd name="T82" fmla="*/ 2 w 109"/>
                <a:gd name="T83" fmla="*/ 34 h 114"/>
                <a:gd name="T84" fmla="*/ 4 w 109"/>
                <a:gd name="T85" fmla="*/ 12 h 114"/>
                <a:gd name="T86" fmla="*/ 6 w 109"/>
                <a:gd name="T8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9" h="114">
                  <a:moveTo>
                    <a:pt x="43" y="55"/>
                  </a:moveTo>
                  <a:lnTo>
                    <a:pt x="54" y="60"/>
                  </a:lnTo>
                  <a:lnTo>
                    <a:pt x="52" y="64"/>
                  </a:lnTo>
                  <a:lnTo>
                    <a:pt x="50" y="67"/>
                  </a:lnTo>
                  <a:lnTo>
                    <a:pt x="49" y="73"/>
                  </a:lnTo>
                  <a:lnTo>
                    <a:pt x="49" y="78"/>
                  </a:lnTo>
                  <a:lnTo>
                    <a:pt x="50" y="87"/>
                  </a:lnTo>
                  <a:lnTo>
                    <a:pt x="61" y="92"/>
                  </a:lnTo>
                  <a:lnTo>
                    <a:pt x="79" y="94"/>
                  </a:lnTo>
                  <a:lnTo>
                    <a:pt x="91" y="94"/>
                  </a:lnTo>
                  <a:lnTo>
                    <a:pt x="109" y="92"/>
                  </a:lnTo>
                  <a:lnTo>
                    <a:pt x="109" y="105"/>
                  </a:lnTo>
                  <a:lnTo>
                    <a:pt x="104" y="105"/>
                  </a:lnTo>
                  <a:lnTo>
                    <a:pt x="99" y="105"/>
                  </a:lnTo>
                  <a:lnTo>
                    <a:pt x="93" y="106"/>
                  </a:lnTo>
                  <a:lnTo>
                    <a:pt x="84" y="106"/>
                  </a:lnTo>
                  <a:lnTo>
                    <a:pt x="72" y="106"/>
                  </a:lnTo>
                  <a:lnTo>
                    <a:pt x="59" y="105"/>
                  </a:lnTo>
                  <a:lnTo>
                    <a:pt x="49" y="99"/>
                  </a:lnTo>
                  <a:lnTo>
                    <a:pt x="40" y="92"/>
                  </a:lnTo>
                  <a:lnTo>
                    <a:pt x="36" y="80"/>
                  </a:lnTo>
                  <a:lnTo>
                    <a:pt x="36" y="71"/>
                  </a:lnTo>
                  <a:lnTo>
                    <a:pt x="40" y="66"/>
                  </a:lnTo>
                  <a:lnTo>
                    <a:pt x="41" y="58"/>
                  </a:lnTo>
                  <a:lnTo>
                    <a:pt x="43" y="55"/>
                  </a:lnTo>
                  <a:close/>
                  <a:moveTo>
                    <a:pt x="40" y="10"/>
                  </a:moveTo>
                  <a:lnTo>
                    <a:pt x="106" y="10"/>
                  </a:lnTo>
                  <a:lnTo>
                    <a:pt x="106" y="21"/>
                  </a:lnTo>
                  <a:lnTo>
                    <a:pt x="40" y="21"/>
                  </a:lnTo>
                  <a:lnTo>
                    <a:pt x="40" y="10"/>
                  </a:lnTo>
                  <a:close/>
                  <a:moveTo>
                    <a:pt x="6" y="0"/>
                  </a:moveTo>
                  <a:lnTo>
                    <a:pt x="20" y="0"/>
                  </a:lnTo>
                  <a:lnTo>
                    <a:pt x="15" y="30"/>
                  </a:lnTo>
                  <a:lnTo>
                    <a:pt x="13" y="62"/>
                  </a:lnTo>
                  <a:lnTo>
                    <a:pt x="15" y="89"/>
                  </a:lnTo>
                  <a:lnTo>
                    <a:pt x="18" y="112"/>
                  </a:lnTo>
                  <a:lnTo>
                    <a:pt x="6" y="114"/>
                  </a:lnTo>
                  <a:lnTo>
                    <a:pt x="4" y="106"/>
                  </a:lnTo>
                  <a:lnTo>
                    <a:pt x="2" y="98"/>
                  </a:lnTo>
                  <a:lnTo>
                    <a:pt x="2" y="83"/>
                  </a:lnTo>
                  <a:lnTo>
                    <a:pt x="0" y="64"/>
                  </a:lnTo>
                  <a:lnTo>
                    <a:pt x="2" y="34"/>
                  </a:lnTo>
                  <a:lnTo>
                    <a:pt x="4" y="1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" name="Freeform 131"/>
            <p:cNvSpPr>
              <a:spLocks noEditPoints="1"/>
            </p:cNvSpPr>
            <p:nvPr/>
          </p:nvSpPr>
          <p:spPr bwMode="auto">
            <a:xfrm>
              <a:off x="4416" y="3568"/>
              <a:ext cx="126" cy="123"/>
            </a:xfrm>
            <a:custGeom>
              <a:avLst/>
              <a:gdLst>
                <a:gd name="T0" fmla="*/ 69 w 126"/>
                <a:gd name="T1" fmla="*/ 59 h 123"/>
                <a:gd name="T2" fmla="*/ 69 w 126"/>
                <a:gd name="T3" fmla="*/ 76 h 123"/>
                <a:gd name="T4" fmla="*/ 103 w 126"/>
                <a:gd name="T5" fmla="*/ 76 h 123"/>
                <a:gd name="T6" fmla="*/ 103 w 126"/>
                <a:gd name="T7" fmla="*/ 59 h 123"/>
                <a:gd name="T8" fmla="*/ 69 w 126"/>
                <a:gd name="T9" fmla="*/ 59 h 123"/>
                <a:gd name="T10" fmla="*/ 23 w 126"/>
                <a:gd name="T11" fmla="*/ 59 h 123"/>
                <a:gd name="T12" fmla="*/ 23 w 126"/>
                <a:gd name="T13" fmla="*/ 76 h 123"/>
                <a:gd name="T14" fmla="*/ 58 w 126"/>
                <a:gd name="T15" fmla="*/ 76 h 123"/>
                <a:gd name="T16" fmla="*/ 58 w 126"/>
                <a:gd name="T17" fmla="*/ 59 h 123"/>
                <a:gd name="T18" fmla="*/ 23 w 126"/>
                <a:gd name="T19" fmla="*/ 59 h 123"/>
                <a:gd name="T20" fmla="*/ 69 w 126"/>
                <a:gd name="T21" fmla="*/ 34 h 123"/>
                <a:gd name="T22" fmla="*/ 69 w 126"/>
                <a:gd name="T23" fmla="*/ 50 h 123"/>
                <a:gd name="T24" fmla="*/ 103 w 126"/>
                <a:gd name="T25" fmla="*/ 50 h 123"/>
                <a:gd name="T26" fmla="*/ 103 w 126"/>
                <a:gd name="T27" fmla="*/ 34 h 123"/>
                <a:gd name="T28" fmla="*/ 69 w 126"/>
                <a:gd name="T29" fmla="*/ 34 h 123"/>
                <a:gd name="T30" fmla="*/ 23 w 126"/>
                <a:gd name="T31" fmla="*/ 34 h 123"/>
                <a:gd name="T32" fmla="*/ 23 w 126"/>
                <a:gd name="T33" fmla="*/ 50 h 123"/>
                <a:gd name="T34" fmla="*/ 58 w 126"/>
                <a:gd name="T35" fmla="*/ 50 h 123"/>
                <a:gd name="T36" fmla="*/ 58 w 126"/>
                <a:gd name="T37" fmla="*/ 34 h 123"/>
                <a:gd name="T38" fmla="*/ 23 w 126"/>
                <a:gd name="T39" fmla="*/ 34 h 123"/>
                <a:gd name="T40" fmla="*/ 1 w 126"/>
                <a:gd name="T41" fmla="*/ 0 h 123"/>
                <a:gd name="T42" fmla="*/ 126 w 126"/>
                <a:gd name="T43" fmla="*/ 0 h 123"/>
                <a:gd name="T44" fmla="*/ 126 w 126"/>
                <a:gd name="T45" fmla="*/ 11 h 123"/>
                <a:gd name="T46" fmla="*/ 69 w 126"/>
                <a:gd name="T47" fmla="*/ 11 h 123"/>
                <a:gd name="T48" fmla="*/ 69 w 126"/>
                <a:gd name="T49" fmla="*/ 23 h 123"/>
                <a:gd name="T50" fmla="*/ 114 w 126"/>
                <a:gd name="T51" fmla="*/ 23 h 123"/>
                <a:gd name="T52" fmla="*/ 114 w 126"/>
                <a:gd name="T53" fmla="*/ 76 h 123"/>
                <a:gd name="T54" fmla="*/ 126 w 126"/>
                <a:gd name="T55" fmla="*/ 76 h 123"/>
                <a:gd name="T56" fmla="*/ 126 w 126"/>
                <a:gd name="T57" fmla="*/ 85 h 123"/>
                <a:gd name="T58" fmla="*/ 114 w 126"/>
                <a:gd name="T59" fmla="*/ 85 h 123"/>
                <a:gd name="T60" fmla="*/ 114 w 126"/>
                <a:gd name="T61" fmla="*/ 110 h 123"/>
                <a:gd name="T62" fmla="*/ 114 w 126"/>
                <a:gd name="T63" fmla="*/ 115 h 123"/>
                <a:gd name="T64" fmla="*/ 112 w 126"/>
                <a:gd name="T65" fmla="*/ 119 h 123"/>
                <a:gd name="T66" fmla="*/ 108 w 126"/>
                <a:gd name="T67" fmla="*/ 121 h 123"/>
                <a:gd name="T68" fmla="*/ 105 w 126"/>
                <a:gd name="T69" fmla="*/ 121 h 123"/>
                <a:gd name="T70" fmla="*/ 99 w 126"/>
                <a:gd name="T71" fmla="*/ 123 h 123"/>
                <a:gd name="T72" fmla="*/ 80 w 126"/>
                <a:gd name="T73" fmla="*/ 123 h 123"/>
                <a:gd name="T74" fmla="*/ 78 w 126"/>
                <a:gd name="T75" fmla="*/ 110 h 123"/>
                <a:gd name="T76" fmla="*/ 99 w 126"/>
                <a:gd name="T77" fmla="*/ 110 h 123"/>
                <a:gd name="T78" fmla="*/ 101 w 126"/>
                <a:gd name="T79" fmla="*/ 110 h 123"/>
                <a:gd name="T80" fmla="*/ 103 w 126"/>
                <a:gd name="T81" fmla="*/ 108 h 123"/>
                <a:gd name="T82" fmla="*/ 103 w 126"/>
                <a:gd name="T83" fmla="*/ 107 h 123"/>
                <a:gd name="T84" fmla="*/ 103 w 126"/>
                <a:gd name="T85" fmla="*/ 85 h 123"/>
                <a:gd name="T86" fmla="*/ 23 w 126"/>
                <a:gd name="T87" fmla="*/ 85 h 123"/>
                <a:gd name="T88" fmla="*/ 23 w 126"/>
                <a:gd name="T89" fmla="*/ 123 h 123"/>
                <a:gd name="T90" fmla="*/ 12 w 126"/>
                <a:gd name="T91" fmla="*/ 123 h 123"/>
                <a:gd name="T92" fmla="*/ 12 w 126"/>
                <a:gd name="T93" fmla="*/ 85 h 123"/>
                <a:gd name="T94" fmla="*/ 0 w 126"/>
                <a:gd name="T95" fmla="*/ 85 h 123"/>
                <a:gd name="T96" fmla="*/ 0 w 126"/>
                <a:gd name="T97" fmla="*/ 76 h 123"/>
                <a:gd name="T98" fmla="*/ 12 w 126"/>
                <a:gd name="T99" fmla="*/ 76 h 123"/>
                <a:gd name="T100" fmla="*/ 12 w 126"/>
                <a:gd name="T101" fmla="*/ 23 h 123"/>
                <a:gd name="T102" fmla="*/ 58 w 126"/>
                <a:gd name="T103" fmla="*/ 23 h 123"/>
                <a:gd name="T104" fmla="*/ 58 w 126"/>
                <a:gd name="T105" fmla="*/ 11 h 123"/>
                <a:gd name="T106" fmla="*/ 1 w 126"/>
                <a:gd name="T107" fmla="*/ 11 h 123"/>
                <a:gd name="T108" fmla="*/ 1 w 126"/>
                <a:gd name="T10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6" h="123">
                  <a:moveTo>
                    <a:pt x="69" y="59"/>
                  </a:moveTo>
                  <a:lnTo>
                    <a:pt x="69" y="76"/>
                  </a:lnTo>
                  <a:lnTo>
                    <a:pt x="103" y="76"/>
                  </a:lnTo>
                  <a:lnTo>
                    <a:pt x="103" y="59"/>
                  </a:lnTo>
                  <a:lnTo>
                    <a:pt x="69" y="59"/>
                  </a:lnTo>
                  <a:close/>
                  <a:moveTo>
                    <a:pt x="23" y="59"/>
                  </a:moveTo>
                  <a:lnTo>
                    <a:pt x="23" y="76"/>
                  </a:lnTo>
                  <a:lnTo>
                    <a:pt x="58" y="76"/>
                  </a:lnTo>
                  <a:lnTo>
                    <a:pt x="58" y="59"/>
                  </a:lnTo>
                  <a:lnTo>
                    <a:pt x="23" y="59"/>
                  </a:lnTo>
                  <a:close/>
                  <a:moveTo>
                    <a:pt x="69" y="34"/>
                  </a:moveTo>
                  <a:lnTo>
                    <a:pt x="69" y="50"/>
                  </a:lnTo>
                  <a:lnTo>
                    <a:pt x="103" y="50"/>
                  </a:lnTo>
                  <a:lnTo>
                    <a:pt x="103" y="34"/>
                  </a:lnTo>
                  <a:lnTo>
                    <a:pt x="69" y="34"/>
                  </a:lnTo>
                  <a:close/>
                  <a:moveTo>
                    <a:pt x="23" y="34"/>
                  </a:moveTo>
                  <a:lnTo>
                    <a:pt x="23" y="50"/>
                  </a:lnTo>
                  <a:lnTo>
                    <a:pt x="58" y="50"/>
                  </a:lnTo>
                  <a:lnTo>
                    <a:pt x="58" y="34"/>
                  </a:lnTo>
                  <a:lnTo>
                    <a:pt x="23" y="34"/>
                  </a:lnTo>
                  <a:close/>
                  <a:moveTo>
                    <a:pt x="1" y="0"/>
                  </a:moveTo>
                  <a:lnTo>
                    <a:pt x="126" y="0"/>
                  </a:lnTo>
                  <a:lnTo>
                    <a:pt x="126" y="11"/>
                  </a:lnTo>
                  <a:lnTo>
                    <a:pt x="69" y="11"/>
                  </a:lnTo>
                  <a:lnTo>
                    <a:pt x="69" y="23"/>
                  </a:lnTo>
                  <a:lnTo>
                    <a:pt x="114" y="23"/>
                  </a:lnTo>
                  <a:lnTo>
                    <a:pt x="114" y="76"/>
                  </a:lnTo>
                  <a:lnTo>
                    <a:pt x="126" y="76"/>
                  </a:lnTo>
                  <a:lnTo>
                    <a:pt x="126" y="85"/>
                  </a:lnTo>
                  <a:lnTo>
                    <a:pt x="114" y="85"/>
                  </a:lnTo>
                  <a:lnTo>
                    <a:pt x="114" y="110"/>
                  </a:lnTo>
                  <a:lnTo>
                    <a:pt x="114" y="115"/>
                  </a:lnTo>
                  <a:lnTo>
                    <a:pt x="112" y="119"/>
                  </a:lnTo>
                  <a:lnTo>
                    <a:pt x="108" y="121"/>
                  </a:lnTo>
                  <a:lnTo>
                    <a:pt x="105" y="121"/>
                  </a:lnTo>
                  <a:lnTo>
                    <a:pt x="99" y="123"/>
                  </a:lnTo>
                  <a:lnTo>
                    <a:pt x="80" y="123"/>
                  </a:lnTo>
                  <a:lnTo>
                    <a:pt x="78" y="110"/>
                  </a:lnTo>
                  <a:lnTo>
                    <a:pt x="99" y="110"/>
                  </a:lnTo>
                  <a:lnTo>
                    <a:pt x="101" y="110"/>
                  </a:lnTo>
                  <a:lnTo>
                    <a:pt x="103" y="108"/>
                  </a:lnTo>
                  <a:lnTo>
                    <a:pt x="103" y="107"/>
                  </a:lnTo>
                  <a:lnTo>
                    <a:pt x="103" y="85"/>
                  </a:lnTo>
                  <a:lnTo>
                    <a:pt x="23" y="85"/>
                  </a:lnTo>
                  <a:lnTo>
                    <a:pt x="23" y="123"/>
                  </a:lnTo>
                  <a:lnTo>
                    <a:pt x="12" y="123"/>
                  </a:lnTo>
                  <a:lnTo>
                    <a:pt x="12" y="85"/>
                  </a:lnTo>
                  <a:lnTo>
                    <a:pt x="0" y="85"/>
                  </a:lnTo>
                  <a:lnTo>
                    <a:pt x="0" y="76"/>
                  </a:lnTo>
                  <a:lnTo>
                    <a:pt x="12" y="76"/>
                  </a:lnTo>
                  <a:lnTo>
                    <a:pt x="12" y="23"/>
                  </a:lnTo>
                  <a:lnTo>
                    <a:pt x="58" y="23"/>
                  </a:lnTo>
                  <a:lnTo>
                    <a:pt x="58" y="11"/>
                  </a:lnTo>
                  <a:lnTo>
                    <a:pt x="1" y="1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" name="Freeform 132"/>
            <p:cNvSpPr>
              <a:spLocks noEditPoints="1"/>
            </p:cNvSpPr>
            <p:nvPr/>
          </p:nvSpPr>
          <p:spPr bwMode="auto">
            <a:xfrm>
              <a:off x="4558" y="3568"/>
              <a:ext cx="116" cy="123"/>
            </a:xfrm>
            <a:custGeom>
              <a:avLst/>
              <a:gdLst>
                <a:gd name="T0" fmla="*/ 36 w 116"/>
                <a:gd name="T1" fmla="*/ 62 h 123"/>
                <a:gd name="T2" fmla="*/ 36 w 116"/>
                <a:gd name="T3" fmla="*/ 87 h 123"/>
                <a:gd name="T4" fmla="*/ 80 w 116"/>
                <a:gd name="T5" fmla="*/ 87 h 123"/>
                <a:gd name="T6" fmla="*/ 80 w 116"/>
                <a:gd name="T7" fmla="*/ 62 h 123"/>
                <a:gd name="T8" fmla="*/ 36 w 116"/>
                <a:gd name="T9" fmla="*/ 62 h 123"/>
                <a:gd name="T10" fmla="*/ 52 w 116"/>
                <a:gd name="T11" fmla="*/ 16 h 123"/>
                <a:gd name="T12" fmla="*/ 63 w 116"/>
                <a:gd name="T13" fmla="*/ 16 h 123"/>
                <a:gd name="T14" fmla="*/ 63 w 116"/>
                <a:gd name="T15" fmla="*/ 28 h 123"/>
                <a:gd name="T16" fmla="*/ 98 w 116"/>
                <a:gd name="T17" fmla="*/ 28 h 123"/>
                <a:gd name="T18" fmla="*/ 98 w 116"/>
                <a:gd name="T19" fmla="*/ 37 h 123"/>
                <a:gd name="T20" fmla="*/ 63 w 116"/>
                <a:gd name="T21" fmla="*/ 37 h 123"/>
                <a:gd name="T22" fmla="*/ 63 w 116"/>
                <a:gd name="T23" fmla="*/ 53 h 123"/>
                <a:gd name="T24" fmla="*/ 91 w 116"/>
                <a:gd name="T25" fmla="*/ 53 h 123"/>
                <a:gd name="T26" fmla="*/ 91 w 116"/>
                <a:gd name="T27" fmla="*/ 96 h 123"/>
                <a:gd name="T28" fmla="*/ 25 w 116"/>
                <a:gd name="T29" fmla="*/ 96 h 123"/>
                <a:gd name="T30" fmla="*/ 25 w 116"/>
                <a:gd name="T31" fmla="*/ 53 h 123"/>
                <a:gd name="T32" fmla="*/ 52 w 116"/>
                <a:gd name="T33" fmla="*/ 53 h 123"/>
                <a:gd name="T34" fmla="*/ 52 w 116"/>
                <a:gd name="T35" fmla="*/ 37 h 123"/>
                <a:gd name="T36" fmla="*/ 16 w 116"/>
                <a:gd name="T37" fmla="*/ 37 h 123"/>
                <a:gd name="T38" fmla="*/ 16 w 116"/>
                <a:gd name="T39" fmla="*/ 28 h 123"/>
                <a:gd name="T40" fmla="*/ 52 w 116"/>
                <a:gd name="T41" fmla="*/ 28 h 123"/>
                <a:gd name="T42" fmla="*/ 52 w 116"/>
                <a:gd name="T43" fmla="*/ 16 h 123"/>
                <a:gd name="T44" fmla="*/ 11 w 116"/>
                <a:gd name="T45" fmla="*/ 11 h 123"/>
                <a:gd name="T46" fmla="*/ 11 w 116"/>
                <a:gd name="T47" fmla="*/ 107 h 123"/>
                <a:gd name="T48" fmla="*/ 104 w 116"/>
                <a:gd name="T49" fmla="*/ 107 h 123"/>
                <a:gd name="T50" fmla="*/ 104 w 116"/>
                <a:gd name="T51" fmla="*/ 11 h 123"/>
                <a:gd name="T52" fmla="*/ 11 w 116"/>
                <a:gd name="T53" fmla="*/ 11 h 123"/>
                <a:gd name="T54" fmla="*/ 0 w 116"/>
                <a:gd name="T55" fmla="*/ 0 h 123"/>
                <a:gd name="T56" fmla="*/ 116 w 116"/>
                <a:gd name="T57" fmla="*/ 0 h 123"/>
                <a:gd name="T58" fmla="*/ 116 w 116"/>
                <a:gd name="T59" fmla="*/ 123 h 123"/>
                <a:gd name="T60" fmla="*/ 104 w 116"/>
                <a:gd name="T61" fmla="*/ 123 h 123"/>
                <a:gd name="T62" fmla="*/ 104 w 116"/>
                <a:gd name="T63" fmla="*/ 115 h 123"/>
                <a:gd name="T64" fmla="*/ 11 w 116"/>
                <a:gd name="T65" fmla="*/ 115 h 123"/>
                <a:gd name="T66" fmla="*/ 11 w 116"/>
                <a:gd name="T67" fmla="*/ 123 h 123"/>
                <a:gd name="T68" fmla="*/ 0 w 116"/>
                <a:gd name="T69" fmla="*/ 123 h 123"/>
                <a:gd name="T70" fmla="*/ 0 w 116"/>
                <a:gd name="T7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6" h="123">
                  <a:moveTo>
                    <a:pt x="36" y="62"/>
                  </a:moveTo>
                  <a:lnTo>
                    <a:pt x="36" y="87"/>
                  </a:lnTo>
                  <a:lnTo>
                    <a:pt x="80" y="87"/>
                  </a:lnTo>
                  <a:lnTo>
                    <a:pt x="80" y="62"/>
                  </a:lnTo>
                  <a:lnTo>
                    <a:pt x="36" y="62"/>
                  </a:lnTo>
                  <a:close/>
                  <a:moveTo>
                    <a:pt x="52" y="16"/>
                  </a:moveTo>
                  <a:lnTo>
                    <a:pt x="63" y="16"/>
                  </a:lnTo>
                  <a:lnTo>
                    <a:pt x="63" y="28"/>
                  </a:lnTo>
                  <a:lnTo>
                    <a:pt x="98" y="28"/>
                  </a:lnTo>
                  <a:lnTo>
                    <a:pt x="98" y="37"/>
                  </a:lnTo>
                  <a:lnTo>
                    <a:pt x="63" y="37"/>
                  </a:lnTo>
                  <a:lnTo>
                    <a:pt x="63" y="53"/>
                  </a:lnTo>
                  <a:lnTo>
                    <a:pt x="91" y="53"/>
                  </a:lnTo>
                  <a:lnTo>
                    <a:pt x="91" y="96"/>
                  </a:lnTo>
                  <a:lnTo>
                    <a:pt x="25" y="96"/>
                  </a:lnTo>
                  <a:lnTo>
                    <a:pt x="25" y="53"/>
                  </a:lnTo>
                  <a:lnTo>
                    <a:pt x="52" y="53"/>
                  </a:lnTo>
                  <a:lnTo>
                    <a:pt x="52" y="37"/>
                  </a:lnTo>
                  <a:lnTo>
                    <a:pt x="16" y="37"/>
                  </a:lnTo>
                  <a:lnTo>
                    <a:pt x="16" y="28"/>
                  </a:lnTo>
                  <a:lnTo>
                    <a:pt x="52" y="28"/>
                  </a:lnTo>
                  <a:lnTo>
                    <a:pt x="52" y="16"/>
                  </a:lnTo>
                  <a:close/>
                  <a:moveTo>
                    <a:pt x="11" y="11"/>
                  </a:moveTo>
                  <a:lnTo>
                    <a:pt x="11" y="107"/>
                  </a:lnTo>
                  <a:lnTo>
                    <a:pt x="104" y="107"/>
                  </a:lnTo>
                  <a:lnTo>
                    <a:pt x="104" y="11"/>
                  </a:lnTo>
                  <a:lnTo>
                    <a:pt x="11" y="11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23"/>
                  </a:lnTo>
                  <a:lnTo>
                    <a:pt x="104" y="123"/>
                  </a:lnTo>
                  <a:lnTo>
                    <a:pt x="104" y="115"/>
                  </a:lnTo>
                  <a:lnTo>
                    <a:pt x="11" y="115"/>
                  </a:lnTo>
                  <a:lnTo>
                    <a:pt x="11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5" name="Freeform 133"/>
            <p:cNvSpPr>
              <a:spLocks noEditPoints="1"/>
            </p:cNvSpPr>
            <p:nvPr/>
          </p:nvSpPr>
          <p:spPr bwMode="auto">
            <a:xfrm>
              <a:off x="4687" y="3563"/>
              <a:ext cx="130" cy="126"/>
            </a:xfrm>
            <a:custGeom>
              <a:avLst/>
              <a:gdLst>
                <a:gd name="T0" fmla="*/ 19 w 130"/>
                <a:gd name="T1" fmla="*/ 39 h 126"/>
                <a:gd name="T2" fmla="*/ 110 w 130"/>
                <a:gd name="T3" fmla="*/ 39 h 126"/>
                <a:gd name="T4" fmla="*/ 110 w 130"/>
                <a:gd name="T5" fmla="*/ 49 h 126"/>
                <a:gd name="T6" fmla="*/ 71 w 130"/>
                <a:gd name="T7" fmla="*/ 49 h 126"/>
                <a:gd name="T8" fmla="*/ 71 w 130"/>
                <a:gd name="T9" fmla="*/ 72 h 126"/>
                <a:gd name="T10" fmla="*/ 114 w 130"/>
                <a:gd name="T11" fmla="*/ 72 h 126"/>
                <a:gd name="T12" fmla="*/ 114 w 130"/>
                <a:gd name="T13" fmla="*/ 83 h 126"/>
                <a:gd name="T14" fmla="*/ 71 w 130"/>
                <a:gd name="T15" fmla="*/ 83 h 126"/>
                <a:gd name="T16" fmla="*/ 71 w 130"/>
                <a:gd name="T17" fmla="*/ 112 h 126"/>
                <a:gd name="T18" fmla="*/ 73 w 130"/>
                <a:gd name="T19" fmla="*/ 112 h 126"/>
                <a:gd name="T20" fmla="*/ 76 w 130"/>
                <a:gd name="T21" fmla="*/ 113 h 126"/>
                <a:gd name="T22" fmla="*/ 82 w 130"/>
                <a:gd name="T23" fmla="*/ 113 h 126"/>
                <a:gd name="T24" fmla="*/ 130 w 130"/>
                <a:gd name="T25" fmla="*/ 113 h 126"/>
                <a:gd name="T26" fmla="*/ 128 w 130"/>
                <a:gd name="T27" fmla="*/ 124 h 126"/>
                <a:gd name="T28" fmla="*/ 78 w 130"/>
                <a:gd name="T29" fmla="*/ 124 h 126"/>
                <a:gd name="T30" fmla="*/ 62 w 130"/>
                <a:gd name="T31" fmla="*/ 122 h 126"/>
                <a:gd name="T32" fmla="*/ 48 w 130"/>
                <a:gd name="T33" fmla="*/ 117 h 126"/>
                <a:gd name="T34" fmla="*/ 39 w 130"/>
                <a:gd name="T35" fmla="*/ 110 h 126"/>
                <a:gd name="T36" fmla="*/ 32 w 130"/>
                <a:gd name="T37" fmla="*/ 103 h 126"/>
                <a:gd name="T38" fmla="*/ 28 w 130"/>
                <a:gd name="T39" fmla="*/ 97 h 126"/>
                <a:gd name="T40" fmla="*/ 19 w 130"/>
                <a:gd name="T41" fmla="*/ 112 h 126"/>
                <a:gd name="T42" fmla="*/ 12 w 130"/>
                <a:gd name="T43" fmla="*/ 122 h 126"/>
                <a:gd name="T44" fmla="*/ 7 w 130"/>
                <a:gd name="T45" fmla="*/ 126 h 126"/>
                <a:gd name="T46" fmla="*/ 0 w 130"/>
                <a:gd name="T47" fmla="*/ 117 h 126"/>
                <a:gd name="T48" fmla="*/ 12 w 130"/>
                <a:gd name="T49" fmla="*/ 101 h 126"/>
                <a:gd name="T50" fmla="*/ 21 w 130"/>
                <a:gd name="T51" fmla="*/ 81 h 126"/>
                <a:gd name="T52" fmla="*/ 28 w 130"/>
                <a:gd name="T53" fmla="*/ 60 h 126"/>
                <a:gd name="T54" fmla="*/ 39 w 130"/>
                <a:gd name="T55" fmla="*/ 62 h 126"/>
                <a:gd name="T56" fmla="*/ 39 w 130"/>
                <a:gd name="T57" fmla="*/ 65 h 126"/>
                <a:gd name="T58" fmla="*/ 37 w 130"/>
                <a:gd name="T59" fmla="*/ 71 h 126"/>
                <a:gd name="T60" fmla="*/ 35 w 130"/>
                <a:gd name="T61" fmla="*/ 78 h 126"/>
                <a:gd name="T62" fmla="*/ 32 w 130"/>
                <a:gd name="T63" fmla="*/ 87 h 126"/>
                <a:gd name="T64" fmla="*/ 37 w 130"/>
                <a:gd name="T65" fmla="*/ 94 h 126"/>
                <a:gd name="T66" fmla="*/ 44 w 130"/>
                <a:gd name="T67" fmla="*/ 101 h 126"/>
                <a:gd name="T68" fmla="*/ 51 w 130"/>
                <a:gd name="T69" fmla="*/ 106 h 126"/>
                <a:gd name="T70" fmla="*/ 58 w 130"/>
                <a:gd name="T71" fmla="*/ 110 h 126"/>
                <a:gd name="T72" fmla="*/ 58 w 130"/>
                <a:gd name="T73" fmla="*/ 49 h 126"/>
                <a:gd name="T74" fmla="*/ 19 w 130"/>
                <a:gd name="T75" fmla="*/ 49 h 126"/>
                <a:gd name="T76" fmla="*/ 19 w 130"/>
                <a:gd name="T77" fmla="*/ 39 h 126"/>
                <a:gd name="T78" fmla="*/ 58 w 130"/>
                <a:gd name="T79" fmla="*/ 0 h 126"/>
                <a:gd name="T80" fmla="*/ 71 w 130"/>
                <a:gd name="T81" fmla="*/ 0 h 126"/>
                <a:gd name="T82" fmla="*/ 71 w 130"/>
                <a:gd name="T83" fmla="*/ 12 h 126"/>
                <a:gd name="T84" fmla="*/ 126 w 130"/>
                <a:gd name="T85" fmla="*/ 12 h 126"/>
                <a:gd name="T86" fmla="*/ 126 w 130"/>
                <a:gd name="T87" fmla="*/ 44 h 126"/>
                <a:gd name="T88" fmla="*/ 114 w 130"/>
                <a:gd name="T89" fmla="*/ 44 h 126"/>
                <a:gd name="T90" fmla="*/ 114 w 130"/>
                <a:gd name="T91" fmla="*/ 23 h 126"/>
                <a:gd name="T92" fmla="*/ 16 w 130"/>
                <a:gd name="T93" fmla="*/ 23 h 126"/>
                <a:gd name="T94" fmla="*/ 16 w 130"/>
                <a:gd name="T95" fmla="*/ 44 h 126"/>
                <a:gd name="T96" fmla="*/ 5 w 130"/>
                <a:gd name="T97" fmla="*/ 44 h 126"/>
                <a:gd name="T98" fmla="*/ 5 w 130"/>
                <a:gd name="T99" fmla="*/ 12 h 126"/>
                <a:gd name="T100" fmla="*/ 58 w 130"/>
                <a:gd name="T101" fmla="*/ 12 h 126"/>
                <a:gd name="T102" fmla="*/ 58 w 130"/>
                <a:gd name="T10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0" h="126">
                  <a:moveTo>
                    <a:pt x="19" y="39"/>
                  </a:moveTo>
                  <a:lnTo>
                    <a:pt x="110" y="39"/>
                  </a:lnTo>
                  <a:lnTo>
                    <a:pt x="110" y="49"/>
                  </a:lnTo>
                  <a:lnTo>
                    <a:pt x="71" y="49"/>
                  </a:lnTo>
                  <a:lnTo>
                    <a:pt x="71" y="72"/>
                  </a:lnTo>
                  <a:lnTo>
                    <a:pt x="114" y="72"/>
                  </a:lnTo>
                  <a:lnTo>
                    <a:pt x="114" y="83"/>
                  </a:lnTo>
                  <a:lnTo>
                    <a:pt x="71" y="83"/>
                  </a:lnTo>
                  <a:lnTo>
                    <a:pt x="71" y="112"/>
                  </a:lnTo>
                  <a:lnTo>
                    <a:pt x="73" y="112"/>
                  </a:lnTo>
                  <a:lnTo>
                    <a:pt x="76" y="113"/>
                  </a:lnTo>
                  <a:lnTo>
                    <a:pt x="82" y="113"/>
                  </a:lnTo>
                  <a:lnTo>
                    <a:pt x="130" y="113"/>
                  </a:lnTo>
                  <a:lnTo>
                    <a:pt x="128" y="124"/>
                  </a:lnTo>
                  <a:lnTo>
                    <a:pt x="78" y="124"/>
                  </a:lnTo>
                  <a:lnTo>
                    <a:pt x="62" y="122"/>
                  </a:lnTo>
                  <a:lnTo>
                    <a:pt x="48" y="117"/>
                  </a:lnTo>
                  <a:lnTo>
                    <a:pt x="39" y="110"/>
                  </a:lnTo>
                  <a:lnTo>
                    <a:pt x="32" y="103"/>
                  </a:lnTo>
                  <a:lnTo>
                    <a:pt x="28" y="97"/>
                  </a:lnTo>
                  <a:lnTo>
                    <a:pt x="19" y="112"/>
                  </a:lnTo>
                  <a:lnTo>
                    <a:pt x="12" y="122"/>
                  </a:lnTo>
                  <a:lnTo>
                    <a:pt x="7" y="126"/>
                  </a:lnTo>
                  <a:lnTo>
                    <a:pt x="0" y="117"/>
                  </a:lnTo>
                  <a:lnTo>
                    <a:pt x="12" y="101"/>
                  </a:lnTo>
                  <a:lnTo>
                    <a:pt x="21" y="81"/>
                  </a:lnTo>
                  <a:lnTo>
                    <a:pt x="28" y="60"/>
                  </a:lnTo>
                  <a:lnTo>
                    <a:pt x="39" y="62"/>
                  </a:lnTo>
                  <a:lnTo>
                    <a:pt x="39" y="65"/>
                  </a:lnTo>
                  <a:lnTo>
                    <a:pt x="37" y="71"/>
                  </a:lnTo>
                  <a:lnTo>
                    <a:pt x="35" y="78"/>
                  </a:lnTo>
                  <a:lnTo>
                    <a:pt x="32" y="87"/>
                  </a:lnTo>
                  <a:lnTo>
                    <a:pt x="37" y="94"/>
                  </a:lnTo>
                  <a:lnTo>
                    <a:pt x="44" y="101"/>
                  </a:lnTo>
                  <a:lnTo>
                    <a:pt x="51" y="106"/>
                  </a:lnTo>
                  <a:lnTo>
                    <a:pt x="58" y="110"/>
                  </a:lnTo>
                  <a:lnTo>
                    <a:pt x="58" y="49"/>
                  </a:lnTo>
                  <a:lnTo>
                    <a:pt x="19" y="49"/>
                  </a:lnTo>
                  <a:lnTo>
                    <a:pt x="19" y="39"/>
                  </a:lnTo>
                  <a:close/>
                  <a:moveTo>
                    <a:pt x="58" y="0"/>
                  </a:moveTo>
                  <a:lnTo>
                    <a:pt x="71" y="0"/>
                  </a:lnTo>
                  <a:lnTo>
                    <a:pt x="71" y="12"/>
                  </a:lnTo>
                  <a:lnTo>
                    <a:pt x="126" y="12"/>
                  </a:lnTo>
                  <a:lnTo>
                    <a:pt x="126" y="44"/>
                  </a:lnTo>
                  <a:lnTo>
                    <a:pt x="114" y="44"/>
                  </a:lnTo>
                  <a:lnTo>
                    <a:pt x="114" y="23"/>
                  </a:lnTo>
                  <a:lnTo>
                    <a:pt x="16" y="23"/>
                  </a:lnTo>
                  <a:lnTo>
                    <a:pt x="16" y="44"/>
                  </a:lnTo>
                  <a:lnTo>
                    <a:pt x="5" y="44"/>
                  </a:lnTo>
                  <a:lnTo>
                    <a:pt x="5" y="12"/>
                  </a:lnTo>
                  <a:lnTo>
                    <a:pt x="58" y="12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6" name="Freeform 134"/>
            <p:cNvSpPr>
              <a:spLocks noEditPoints="1"/>
            </p:cNvSpPr>
            <p:nvPr/>
          </p:nvSpPr>
          <p:spPr bwMode="auto">
            <a:xfrm>
              <a:off x="5783" y="3472"/>
              <a:ext cx="116" cy="121"/>
            </a:xfrm>
            <a:custGeom>
              <a:avLst/>
              <a:gdLst>
                <a:gd name="T0" fmla="*/ 64 w 116"/>
                <a:gd name="T1" fmla="*/ 10 h 121"/>
                <a:gd name="T2" fmla="*/ 64 w 116"/>
                <a:gd name="T3" fmla="*/ 57 h 121"/>
                <a:gd name="T4" fmla="*/ 105 w 116"/>
                <a:gd name="T5" fmla="*/ 57 h 121"/>
                <a:gd name="T6" fmla="*/ 105 w 116"/>
                <a:gd name="T7" fmla="*/ 10 h 121"/>
                <a:gd name="T8" fmla="*/ 64 w 116"/>
                <a:gd name="T9" fmla="*/ 10 h 121"/>
                <a:gd name="T10" fmla="*/ 12 w 116"/>
                <a:gd name="T11" fmla="*/ 10 h 121"/>
                <a:gd name="T12" fmla="*/ 12 w 116"/>
                <a:gd name="T13" fmla="*/ 57 h 121"/>
                <a:gd name="T14" fmla="*/ 52 w 116"/>
                <a:gd name="T15" fmla="*/ 57 h 121"/>
                <a:gd name="T16" fmla="*/ 52 w 116"/>
                <a:gd name="T17" fmla="*/ 10 h 121"/>
                <a:gd name="T18" fmla="*/ 12 w 116"/>
                <a:gd name="T19" fmla="*/ 10 h 121"/>
                <a:gd name="T20" fmla="*/ 0 w 116"/>
                <a:gd name="T21" fmla="*/ 0 h 121"/>
                <a:gd name="T22" fmla="*/ 116 w 116"/>
                <a:gd name="T23" fmla="*/ 0 h 121"/>
                <a:gd name="T24" fmla="*/ 116 w 116"/>
                <a:gd name="T25" fmla="*/ 108 h 121"/>
                <a:gd name="T26" fmla="*/ 116 w 116"/>
                <a:gd name="T27" fmla="*/ 114 h 121"/>
                <a:gd name="T28" fmla="*/ 112 w 116"/>
                <a:gd name="T29" fmla="*/ 117 h 121"/>
                <a:gd name="T30" fmla="*/ 109 w 116"/>
                <a:gd name="T31" fmla="*/ 121 h 121"/>
                <a:gd name="T32" fmla="*/ 103 w 116"/>
                <a:gd name="T33" fmla="*/ 121 h 121"/>
                <a:gd name="T34" fmla="*/ 80 w 116"/>
                <a:gd name="T35" fmla="*/ 121 h 121"/>
                <a:gd name="T36" fmla="*/ 78 w 116"/>
                <a:gd name="T37" fmla="*/ 110 h 121"/>
                <a:gd name="T38" fmla="*/ 100 w 116"/>
                <a:gd name="T39" fmla="*/ 110 h 121"/>
                <a:gd name="T40" fmla="*/ 102 w 116"/>
                <a:gd name="T41" fmla="*/ 110 h 121"/>
                <a:gd name="T42" fmla="*/ 103 w 116"/>
                <a:gd name="T43" fmla="*/ 108 h 121"/>
                <a:gd name="T44" fmla="*/ 105 w 116"/>
                <a:gd name="T45" fmla="*/ 107 h 121"/>
                <a:gd name="T46" fmla="*/ 105 w 116"/>
                <a:gd name="T47" fmla="*/ 67 h 121"/>
                <a:gd name="T48" fmla="*/ 12 w 116"/>
                <a:gd name="T49" fmla="*/ 67 h 121"/>
                <a:gd name="T50" fmla="*/ 12 w 116"/>
                <a:gd name="T51" fmla="*/ 121 h 121"/>
                <a:gd name="T52" fmla="*/ 0 w 116"/>
                <a:gd name="T53" fmla="*/ 121 h 121"/>
                <a:gd name="T54" fmla="*/ 0 w 116"/>
                <a:gd name="T5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21">
                  <a:moveTo>
                    <a:pt x="64" y="10"/>
                  </a:moveTo>
                  <a:lnTo>
                    <a:pt x="64" y="57"/>
                  </a:lnTo>
                  <a:lnTo>
                    <a:pt x="105" y="57"/>
                  </a:lnTo>
                  <a:lnTo>
                    <a:pt x="105" y="10"/>
                  </a:lnTo>
                  <a:lnTo>
                    <a:pt x="64" y="10"/>
                  </a:lnTo>
                  <a:close/>
                  <a:moveTo>
                    <a:pt x="12" y="10"/>
                  </a:moveTo>
                  <a:lnTo>
                    <a:pt x="12" y="57"/>
                  </a:lnTo>
                  <a:lnTo>
                    <a:pt x="52" y="57"/>
                  </a:lnTo>
                  <a:lnTo>
                    <a:pt x="52" y="10"/>
                  </a:lnTo>
                  <a:lnTo>
                    <a:pt x="12" y="10"/>
                  </a:lnTo>
                  <a:close/>
                  <a:moveTo>
                    <a:pt x="0" y="0"/>
                  </a:moveTo>
                  <a:lnTo>
                    <a:pt x="116" y="0"/>
                  </a:lnTo>
                  <a:lnTo>
                    <a:pt x="116" y="108"/>
                  </a:lnTo>
                  <a:lnTo>
                    <a:pt x="116" y="114"/>
                  </a:lnTo>
                  <a:lnTo>
                    <a:pt x="112" y="117"/>
                  </a:lnTo>
                  <a:lnTo>
                    <a:pt x="109" y="121"/>
                  </a:lnTo>
                  <a:lnTo>
                    <a:pt x="103" y="121"/>
                  </a:lnTo>
                  <a:lnTo>
                    <a:pt x="80" y="121"/>
                  </a:lnTo>
                  <a:lnTo>
                    <a:pt x="78" y="110"/>
                  </a:lnTo>
                  <a:lnTo>
                    <a:pt x="100" y="110"/>
                  </a:lnTo>
                  <a:lnTo>
                    <a:pt x="102" y="110"/>
                  </a:lnTo>
                  <a:lnTo>
                    <a:pt x="103" y="108"/>
                  </a:lnTo>
                  <a:lnTo>
                    <a:pt x="105" y="107"/>
                  </a:lnTo>
                  <a:lnTo>
                    <a:pt x="105" y="67"/>
                  </a:lnTo>
                  <a:lnTo>
                    <a:pt x="12" y="67"/>
                  </a:lnTo>
                  <a:lnTo>
                    <a:pt x="12" y="121"/>
                  </a:lnTo>
                  <a:lnTo>
                    <a:pt x="0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7" name="Freeform 135"/>
            <p:cNvSpPr>
              <a:spLocks noEditPoints="1"/>
            </p:cNvSpPr>
            <p:nvPr/>
          </p:nvSpPr>
          <p:spPr bwMode="auto">
            <a:xfrm>
              <a:off x="5917" y="3475"/>
              <a:ext cx="121" cy="112"/>
            </a:xfrm>
            <a:custGeom>
              <a:avLst/>
              <a:gdLst>
                <a:gd name="T0" fmla="*/ 50 w 121"/>
                <a:gd name="T1" fmla="*/ 13 h 112"/>
                <a:gd name="T2" fmla="*/ 37 w 121"/>
                <a:gd name="T3" fmla="*/ 18 h 112"/>
                <a:gd name="T4" fmla="*/ 19 w 121"/>
                <a:gd name="T5" fmla="*/ 34 h 112"/>
                <a:gd name="T6" fmla="*/ 12 w 121"/>
                <a:gd name="T7" fmla="*/ 57 h 112"/>
                <a:gd name="T8" fmla="*/ 12 w 121"/>
                <a:gd name="T9" fmla="*/ 68 h 112"/>
                <a:gd name="T10" fmla="*/ 14 w 121"/>
                <a:gd name="T11" fmla="*/ 77 h 112"/>
                <a:gd name="T12" fmla="*/ 17 w 121"/>
                <a:gd name="T13" fmla="*/ 86 h 112"/>
                <a:gd name="T14" fmla="*/ 26 w 121"/>
                <a:gd name="T15" fmla="*/ 89 h 112"/>
                <a:gd name="T16" fmla="*/ 34 w 121"/>
                <a:gd name="T17" fmla="*/ 86 h 112"/>
                <a:gd name="T18" fmla="*/ 39 w 121"/>
                <a:gd name="T19" fmla="*/ 80 h 112"/>
                <a:gd name="T20" fmla="*/ 46 w 121"/>
                <a:gd name="T21" fmla="*/ 63 h 112"/>
                <a:gd name="T22" fmla="*/ 53 w 121"/>
                <a:gd name="T23" fmla="*/ 13 h 112"/>
                <a:gd name="T24" fmla="*/ 85 w 121"/>
                <a:gd name="T25" fmla="*/ 4 h 112"/>
                <a:gd name="T26" fmla="*/ 112 w 121"/>
                <a:gd name="T27" fmla="*/ 22 h 112"/>
                <a:gd name="T28" fmla="*/ 121 w 121"/>
                <a:gd name="T29" fmla="*/ 54 h 112"/>
                <a:gd name="T30" fmla="*/ 112 w 121"/>
                <a:gd name="T31" fmla="*/ 88 h 112"/>
                <a:gd name="T32" fmla="*/ 91 w 121"/>
                <a:gd name="T33" fmla="*/ 105 h 112"/>
                <a:gd name="T34" fmla="*/ 67 w 121"/>
                <a:gd name="T35" fmla="*/ 111 h 112"/>
                <a:gd name="T36" fmla="*/ 55 w 121"/>
                <a:gd name="T37" fmla="*/ 100 h 112"/>
                <a:gd name="T38" fmla="*/ 87 w 121"/>
                <a:gd name="T39" fmla="*/ 95 h 112"/>
                <a:gd name="T40" fmla="*/ 103 w 121"/>
                <a:gd name="T41" fmla="*/ 75 h 112"/>
                <a:gd name="T42" fmla="*/ 107 w 121"/>
                <a:gd name="T43" fmla="*/ 54 h 112"/>
                <a:gd name="T44" fmla="*/ 103 w 121"/>
                <a:gd name="T45" fmla="*/ 32 h 112"/>
                <a:gd name="T46" fmla="*/ 83 w 121"/>
                <a:gd name="T47" fmla="*/ 15 h 112"/>
                <a:gd name="T48" fmla="*/ 66 w 121"/>
                <a:gd name="T49" fmla="*/ 29 h 112"/>
                <a:gd name="T50" fmla="*/ 57 w 121"/>
                <a:gd name="T51" fmla="*/ 66 h 112"/>
                <a:gd name="T52" fmla="*/ 39 w 121"/>
                <a:gd name="T53" fmla="*/ 96 h 112"/>
                <a:gd name="T54" fmla="*/ 14 w 121"/>
                <a:gd name="T55" fmla="*/ 98 h 112"/>
                <a:gd name="T56" fmla="*/ 1 w 121"/>
                <a:gd name="T57" fmla="*/ 77 h 112"/>
                <a:gd name="T58" fmla="*/ 3 w 121"/>
                <a:gd name="T59" fmla="*/ 43 h 112"/>
                <a:gd name="T60" fmla="*/ 25 w 121"/>
                <a:gd name="T61" fmla="*/ 13 h 112"/>
                <a:gd name="T62" fmla="*/ 64 w 121"/>
                <a:gd name="T6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1" h="112">
                  <a:moveTo>
                    <a:pt x="53" y="13"/>
                  </a:moveTo>
                  <a:lnTo>
                    <a:pt x="50" y="13"/>
                  </a:lnTo>
                  <a:lnTo>
                    <a:pt x="44" y="15"/>
                  </a:lnTo>
                  <a:lnTo>
                    <a:pt x="37" y="18"/>
                  </a:lnTo>
                  <a:lnTo>
                    <a:pt x="32" y="22"/>
                  </a:lnTo>
                  <a:lnTo>
                    <a:pt x="19" y="34"/>
                  </a:lnTo>
                  <a:lnTo>
                    <a:pt x="14" y="47"/>
                  </a:lnTo>
                  <a:lnTo>
                    <a:pt x="12" y="57"/>
                  </a:lnTo>
                  <a:lnTo>
                    <a:pt x="12" y="63"/>
                  </a:lnTo>
                  <a:lnTo>
                    <a:pt x="12" y="68"/>
                  </a:lnTo>
                  <a:lnTo>
                    <a:pt x="12" y="73"/>
                  </a:lnTo>
                  <a:lnTo>
                    <a:pt x="14" y="77"/>
                  </a:lnTo>
                  <a:lnTo>
                    <a:pt x="16" y="82"/>
                  </a:lnTo>
                  <a:lnTo>
                    <a:pt x="17" y="86"/>
                  </a:lnTo>
                  <a:lnTo>
                    <a:pt x="21" y="88"/>
                  </a:lnTo>
                  <a:lnTo>
                    <a:pt x="26" y="89"/>
                  </a:lnTo>
                  <a:lnTo>
                    <a:pt x="30" y="88"/>
                  </a:lnTo>
                  <a:lnTo>
                    <a:pt x="34" y="86"/>
                  </a:lnTo>
                  <a:lnTo>
                    <a:pt x="35" y="82"/>
                  </a:lnTo>
                  <a:lnTo>
                    <a:pt x="39" y="80"/>
                  </a:lnTo>
                  <a:lnTo>
                    <a:pt x="41" y="77"/>
                  </a:lnTo>
                  <a:lnTo>
                    <a:pt x="46" y="63"/>
                  </a:lnTo>
                  <a:lnTo>
                    <a:pt x="51" y="41"/>
                  </a:lnTo>
                  <a:lnTo>
                    <a:pt x="53" y="13"/>
                  </a:lnTo>
                  <a:close/>
                  <a:moveTo>
                    <a:pt x="64" y="0"/>
                  </a:moveTo>
                  <a:lnTo>
                    <a:pt x="85" y="4"/>
                  </a:lnTo>
                  <a:lnTo>
                    <a:pt x="101" y="11"/>
                  </a:lnTo>
                  <a:lnTo>
                    <a:pt x="112" y="22"/>
                  </a:lnTo>
                  <a:lnTo>
                    <a:pt x="119" y="38"/>
                  </a:lnTo>
                  <a:lnTo>
                    <a:pt x="121" y="54"/>
                  </a:lnTo>
                  <a:lnTo>
                    <a:pt x="119" y="73"/>
                  </a:lnTo>
                  <a:lnTo>
                    <a:pt x="112" y="88"/>
                  </a:lnTo>
                  <a:lnTo>
                    <a:pt x="103" y="98"/>
                  </a:lnTo>
                  <a:lnTo>
                    <a:pt x="91" y="105"/>
                  </a:lnTo>
                  <a:lnTo>
                    <a:pt x="80" y="109"/>
                  </a:lnTo>
                  <a:lnTo>
                    <a:pt x="67" y="111"/>
                  </a:lnTo>
                  <a:lnTo>
                    <a:pt x="58" y="112"/>
                  </a:lnTo>
                  <a:lnTo>
                    <a:pt x="55" y="100"/>
                  </a:lnTo>
                  <a:lnTo>
                    <a:pt x="73" y="98"/>
                  </a:lnTo>
                  <a:lnTo>
                    <a:pt x="87" y="95"/>
                  </a:lnTo>
                  <a:lnTo>
                    <a:pt x="96" y="88"/>
                  </a:lnTo>
                  <a:lnTo>
                    <a:pt x="103" y="75"/>
                  </a:lnTo>
                  <a:lnTo>
                    <a:pt x="107" y="64"/>
                  </a:lnTo>
                  <a:lnTo>
                    <a:pt x="107" y="54"/>
                  </a:lnTo>
                  <a:lnTo>
                    <a:pt x="107" y="43"/>
                  </a:lnTo>
                  <a:lnTo>
                    <a:pt x="103" y="32"/>
                  </a:lnTo>
                  <a:lnTo>
                    <a:pt x="96" y="22"/>
                  </a:lnTo>
                  <a:lnTo>
                    <a:pt x="83" y="15"/>
                  </a:lnTo>
                  <a:lnTo>
                    <a:pt x="66" y="13"/>
                  </a:lnTo>
                  <a:lnTo>
                    <a:pt x="66" y="29"/>
                  </a:lnTo>
                  <a:lnTo>
                    <a:pt x="62" y="47"/>
                  </a:lnTo>
                  <a:lnTo>
                    <a:pt x="57" y="66"/>
                  </a:lnTo>
                  <a:lnTo>
                    <a:pt x="50" y="84"/>
                  </a:lnTo>
                  <a:lnTo>
                    <a:pt x="39" y="96"/>
                  </a:lnTo>
                  <a:lnTo>
                    <a:pt x="25" y="102"/>
                  </a:lnTo>
                  <a:lnTo>
                    <a:pt x="14" y="98"/>
                  </a:lnTo>
                  <a:lnTo>
                    <a:pt x="7" y="89"/>
                  </a:lnTo>
                  <a:lnTo>
                    <a:pt x="1" y="77"/>
                  </a:lnTo>
                  <a:lnTo>
                    <a:pt x="0" y="63"/>
                  </a:lnTo>
                  <a:lnTo>
                    <a:pt x="3" y="43"/>
                  </a:lnTo>
                  <a:lnTo>
                    <a:pt x="10" y="25"/>
                  </a:lnTo>
                  <a:lnTo>
                    <a:pt x="25" y="13"/>
                  </a:lnTo>
                  <a:lnTo>
                    <a:pt x="42" y="4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" name="Freeform 136"/>
            <p:cNvSpPr>
              <a:spLocks noEditPoints="1"/>
            </p:cNvSpPr>
            <p:nvPr/>
          </p:nvSpPr>
          <p:spPr bwMode="auto">
            <a:xfrm>
              <a:off x="6049" y="3466"/>
              <a:ext cx="124" cy="127"/>
            </a:xfrm>
            <a:custGeom>
              <a:avLst/>
              <a:gdLst>
                <a:gd name="T0" fmla="*/ 124 w 124"/>
                <a:gd name="T1" fmla="*/ 6 h 127"/>
                <a:gd name="T2" fmla="*/ 124 w 124"/>
                <a:gd name="T3" fmla="*/ 56 h 127"/>
                <a:gd name="T4" fmla="*/ 121 w 124"/>
                <a:gd name="T5" fmla="*/ 102 h 127"/>
                <a:gd name="T6" fmla="*/ 115 w 124"/>
                <a:gd name="T7" fmla="*/ 120 h 127"/>
                <a:gd name="T8" fmla="*/ 110 w 124"/>
                <a:gd name="T9" fmla="*/ 123 h 127"/>
                <a:gd name="T10" fmla="*/ 99 w 124"/>
                <a:gd name="T11" fmla="*/ 127 h 127"/>
                <a:gd name="T12" fmla="*/ 76 w 124"/>
                <a:gd name="T13" fmla="*/ 114 h 127"/>
                <a:gd name="T14" fmla="*/ 99 w 124"/>
                <a:gd name="T15" fmla="*/ 114 h 127"/>
                <a:gd name="T16" fmla="*/ 103 w 124"/>
                <a:gd name="T17" fmla="*/ 114 h 127"/>
                <a:gd name="T18" fmla="*/ 108 w 124"/>
                <a:gd name="T19" fmla="*/ 102 h 127"/>
                <a:gd name="T20" fmla="*/ 112 w 124"/>
                <a:gd name="T21" fmla="*/ 66 h 127"/>
                <a:gd name="T22" fmla="*/ 112 w 124"/>
                <a:gd name="T23" fmla="*/ 29 h 127"/>
                <a:gd name="T24" fmla="*/ 87 w 124"/>
                <a:gd name="T25" fmla="*/ 16 h 127"/>
                <a:gd name="T26" fmla="*/ 82 w 124"/>
                <a:gd name="T27" fmla="*/ 75 h 127"/>
                <a:gd name="T28" fmla="*/ 58 w 124"/>
                <a:gd name="T29" fmla="*/ 113 h 127"/>
                <a:gd name="T30" fmla="*/ 32 w 124"/>
                <a:gd name="T31" fmla="*/ 118 h 127"/>
                <a:gd name="T32" fmla="*/ 64 w 124"/>
                <a:gd name="T33" fmla="*/ 86 h 127"/>
                <a:gd name="T34" fmla="*/ 74 w 124"/>
                <a:gd name="T35" fmla="*/ 43 h 127"/>
                <a:gd name="T36" fmla="*/ 51 w 124"/>
                <a:gd name="T37" fmla="*/ 16 h 127"/>
                <a:gd name="T38" fmla="*/ 14 w 124"/>
                <a:gd name="T39" fmla="*/ 0 h 127"/>
                <a:gd name="T40" fmla="*/ 25 w 124"/>
                <a:gd name="T41" fmla="*/ 36 h 127"/>
                <a:gd name="T42" fmla="*/ 55 w 124"/>
                <a:gd name="T43" fmla="*/ 43 h 127"/>
                <a:gd name="T44" fmla="*/ 25 w 124"/>
                <a:gd name="T45" fmla="*/ 89 h 127"/>
                <a:gd name="T46" fmla="*/ 26 w 124"/>
                <a:gd name="T47" fmla="*/ 93 h 127"/>
                <a:gd name="T48" fmla="*/ 37 w 124"/>
                <a:gd name="T49" fmla="*/ 93 h 127"/>
                <a:gd name="T50" fmla="*/ 42 w 124"/>
                <a:gd name="T51" fmla="*/ 88 h 127"/>
                <a:gd name="T52" fmla="*/ 44 w 124"/>
                <a:gd name="T53" fmla="*/ 79 h 127"/>
                <a:gd name="T54" fmla="*/ 44 w 124"/>
                <a:gd name="T55" fmla="*/ 72 h 127"/>
                <a:gd name="T56" fmla="*/ 53 w 124"/>
                <a:gd name="T57" fmla="*/ 89 h 127"/>
                <a:gd name="T58" fmla="*/ 39 w 124"/>
                <a:gd name="T59" fmla="*/ 104 h 127"/>
                <a:gd name="T60" fmla="*/ 19 w 124"/>
                <a:gd name="T61" fmla="*/ 102 h 127"/>
                <a:gd name="T62" fmla="*/ 14 w 124"/>
                <a:gd name="T63" fmla="*/ 98 h 127"/>
                <a:gd name="T64" fmla="*/ 14 w 124"/>
                <a:gd name="T65" fmla="*/ 50 h 127"/>
                <a:gd name="T66" fmla="*/ 0 w 124"/>
                <a:gd name="T67" fmla="*/ 41 h 127"/>
                <a:gd name="T68" fmla="*/ 14 w 124"/>
                <a:gd name="T6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4" h="127">
                  <a:moveTo>
                    <a:pt x="51" y="6"/>
                  </a:moveTo>
                  <a:lnTo>
                    <a:pt x="124" y="6"/>
                  </a:lnTo>
                  <a:lnTo>
                    <a:pt x="124" y="29"/>
                  </a:lnTo>
                  <a:lnTo>
                    <a:pt x="124" y="56"/>
                  </a:lnTo>
                  <a:lnTo>
                    <a:pt x="123" y="80"/>
                  </a:lnTo>
                  <a:lnTo>
                    <a:pt x="121" y="102"/>
                  </a:lnTo>
                  <a:lnTo>
                    <a:pt x="117" y="116"/>
                  </a:lnTo>
                  <a:lnTo>
                    <a:pt x="115" y="120"/>
                  </a:lnTo>
                  <a:lnTo>
                    <a:pt x="114" y="121"/>
                  </a:lnTo>
                  <a:lnTo>
                    <a:pt x="110" y="123"/>
                  </a:lnTo>
                  <a:lnTo>
                    <a:pt x="105" y="125"/>
                  </a:lnTo>
                  <a:lnTo>
                    <a:pt x="99" y="127"/>
                  </a:lnTo>
                  <a:lnTo>
                    <a:pt x="80" y="127"/>
                  </a:lnTo>
                  <a:lnTo>
                    <a:pt x="76" y="114"/>
                  </a:lnTo>
                  <a:lnTo>
                    <a:pt x="98" y="114"/>
                  </a:lnTo>
                  <a:lnTo>
                    <a:pt x="99" y="114"/>
                  </a:lnTo>
                  <a:lnTo>
                    <a:pt x="101" y="114"/>
                  </a:lnTo>
                  <a:lnTo>
                    <a:pt x="103" y="114"/>
                  </a:lnTo>
                  <a:lnTo>
                    <a:pt x="105" y="111"/>
                  </a:lnTo>
                  <a:lnTo>
                    <a:pt x="108" y="102"/>
                  </a:lnTo>
                  <a:lnTo>
                    <a:pt x="110" y="86"/>
                  </a:lnTo>
                  <a:lnTo>
                    <a:pt x="112" y="66"/>
                  </a:lnTo>
                  <a:lnTo>
                    <a:pt x="112" y="47"/>
                  </a:lnTo>
                  <a:lnTo>
                    <a:pt x="112" y="29"/>
                  </a:lnTo>
                  <a:lnTo>
                    <a:pt x="112" y="16"/>
                  </a:lnTo>
                  <a:lnTo>
                    <a:pt x="87" y="16"/>
                  </a:lnTo>
                  <a:lnTo>
                    <a:pt x="85" y="48"/>
                  </a:lnTo>
                  <a:lnTo>
                    <a:pt x="82" y="75"/>
                  </a:lnTo>
                  <a:lnTo>
                    <a:pt x="73" y="95"/>
                  </a:lnTo>
                  <a:lnTo>
                    <a:pt x="58" y="113"/>
                  </a:lnTo>
                  <a:lnTo>
                    <a:pt x="39" y="127"/>
                  </a:lnTo>
                  <a:lnTo>
                    <a:pt x="32" y="118"/>
                  </a:lnTo>
                  <a:lnTo>
                    <a:pt x="51" y="104"/>
                  </a:lnTo>
                  <a:lnTo>
                    <a:pt x="64" y="86"/>
                  </a:lnTo>
                  <a:lnTo>
                    <a:pt x="71" y="66"/>
                  </a:lnTo>
                  <a:lnTo>
                    <a:pt x="74" y="43"/>
                  </a:lnTo>
                  <a:lnTo>
                    <a:pt x="76" y="16"/>
                  </a:lnTo>
                  <a:lnTo>
                    <a:pt x="51" y="16"/>
                  </a:lnTo>
                  <a:lnTo>
                    <a:pt x="51" y="6"/>
                  </a:lnTo>
                  <a:close/>
                  <a:moveTo>
                    <a:pt x="14" y="0"/>
                  </a:moveTo>
                  <a:lnTo>
                    <a:pt x="25" y="0"/>
                  </a:lnTo>
                  <a:lnTo>
                    <a:pt x="25" y="36"/>
                  </a:lnTo>
                  <a:lnTo>
                    <a:pt x="55" y="32"/>
                  </a:lnTo>
                  <a:lnTo>
                    <a:pt x="55" y="43"/>
                  </a:lnTo>
                  <a:lnTo>
                    <a:pt x="25" y="48"/>
                  </a:lnTo>
                  <a:lnTo>
                    <a:pt x="25" y="89"/>
                  </a:lnTo>
                  <a:lnTo>
                    <a:pt x="25" y="91"/>
                  </a:lnTo>
                  <a:lnTo>
                    <a:pt x="26" y="93"/>
                  </a:lnTo>
                  <a:lnTo>
                    <a:pt x="28" y="93"/>
                  </a:lnTo>
                  <a:lnTo>
                    <a:pt x="37" y="93"/>
                  </a:lnTo>
                  <a:lnTo>
                    <a:pt x="41" y="91"/>
                  </a:lnTo>
                  <a:lnTo>
                    <a:pt x="42" y="88"/>
                  </a:lnTo>
                  <a:lnTo>
                    <a:pt x="42" y="84"/>
                  </a:lnTo>
                  <a:lnTo>
                    <a:pt x="44" y="79"/>
                  </a:lnTo>
                  <a:lnTo>
                    <a:pt x="44" y="75"/>
                  </a:lnTo>
                  <a:lnTo>
                    <a:pt x="44" y="72"/>
                  </a:lnTo>
                  <a:lnTo>
                    <a:pt x="55" y="75"/>
                  </a:lnTo>
                  <a:lnTo>
                    <a:pt x="53" y="89"/>
                  </a:lnTo>
                  <a:lnTo>
                    <a:pt x="48" y="100"/>
                  </a:lnTo>
                  <a:lnTo>
                    <a:pt x="39" y="104"/>
                  </a:lnTo>
                  <a:lnTo>
                    <a:pt x="25" y="104"/>
                  </a:lnTo>
                  <a:lnTo>
                    <a:pt x="19" y="102"/>
                  </a:lnTo>
                  <a:lnTo>
                    <a:pt x="16" y="100"/>
                  </a:lnTo>
                  <a:lnTo>
                    <a:pt x="14" y="98"/>
                  </a:lnTo>
                  <a:lnTo>
                    <a:pt x="14" y="93"/>
                  </a:lnTo>
                  <a:lnTo>
                    <a:pt x="14" y="5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14" y="3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" name="Freeform 137"/>
            <p:cNvSpPr>
              <a:spLocks/>
            </p:cNvSpPr>
            <p:nvPr/>
          </p:nvSpPr>
          <p:spPr bwMode="auto">
            <a:xfrm>
              <a:off x="6207" y="3470"/>
              <a:ext cx="86" cy="117"/>
            </a:xfrm>
            <a:custGeom>
              <a:avLst/>
              <a:gdLst>
                <a:gd name="T0" fmla="*/ 6 w 86"/>
                <a:gd name="T1" fmla="*/ 0 h 117"/>
                <a:gd name="T2" fmla="*/ 18 w 86"/>
                <a:gd name="T3" fmla="*/ 2 h 117"/>
                <a:gd name="T4" fmla="*/ 14 w 86"/>
                <a:gd name="T5" fmla="*/ 25 h 117"/>
                <a:gd name="T6" fmla="*/ 13 w 86"/>
                <a:gd name="T7" fmla="*/ 39 h 117"/>
                <a:gd name="T8" fmla="*/ 22 w 86"/>
                <a:gd name="T9" fmla="*/ 25 h 117"/>
                <a:gd name="T10" fmla="*/ 36 w 86"/>
                <a:gd name="T11" fmla="*/ 16 h 117"/>
                <a:gd name="T12" fmla="*/ 52 w 86"/>
                <a:gd name="T13" fmla="*/ 12 h 117"/>
                <a:gd name="T14" fmla="*/ 64 w 86"/>
                <a:gd name="T15" fmla="*/ 16 h 117"/>
                <a:gd name="T16" fmla="*/ 77 w 86"/>
                <a:gd name="T17" fmla="*/ 25 h 117"/>
                <a:gd name="T18" fmla="*/ 84 w 86"/>
                <a:gd name="T19" fmla="*/ 41 h 117"/>
                <a:gd name="T20" fmla="*/ 86 w 86"/>
                <a:gd name="T21" fmla="*/ 60 h 117"/>
                <a:gd name="T22" fmla="*/ 84 w 86"/>
                <a:gd name="T23" fmla="*/ 84 h 117"/>
                <a:gd name="T24" fmla="*/ 75 w 86"/>
                <a:gd name="T25" fmla="*/ 100 h 117"/>
                <a:gd name="T26" fmla="*/ 59 w 86"/>
                <a:gd name="T27" fmla="*/ 110 h 117"/>
                <a:gd name="T28" fmla="*/ 39 w 86"/>
                <a:gd name="T29" fmla="*/ 116 h 117"/>
                <a:gd name="T30" fmla="*/ 11 w 86"/>
                <a:gd name="T31" fmla="*/ 117 h 117"/>
                <a:gd name="T32" fmla="*/ 9 w 86"/>
                <a:gd name="T33" fmla="*/ 107 h 117"/>
                <a:gd name="T34" fmla="*/ 27 w 86"/>
                <a:gd name="T35" fmla="*/ 105 h 117"/>
                <a:gd name="T36" fmla="*/ 43 w 86"/>
                <a:gd name="T37" fmla="*/ 103 h 117"/>
                <a:gd name="T38" fmla="*/ 55 w 86"/>
                <a:gd name="T39" fmla="*/ 98 h 117"/>
                <a:gd name="T40" fmla="*/ 66 w 86"/>
                <a:gd name="T41" fmla="*/ 91 h 117"/>
                <a:gd name="T42" fmla="*/ 72 w 86"/>
                <a:gd name="T43" fmla="*/ 78 h 117"/>
                <a:gd name="T44" fmla="*/ 73 w 86"/>
                <a:gd name="T45" fmla="*/ 62 h 117"/>
                <a:gd name="T46" fmla="*/ 73 w 86"/>
                <a:gd name="T47" fmla="*/ 55 h 117"/>
                <a:gd name="T48" fmla="*/ 72 w 86"/>
                <a:gd name="T49" fmla="*/ 44 h 117"/>
                <a:gd name="T50" fmla="*/ 68 w 86"/>
                <a:gd name="T51" fmla="*/ 36 h 117"/>
                <a:gd name="T52" fmla="*/ 61 w 86"/>
                <a:gd name="T53" fmla="*/ 27 h 117"/>
                <a:gd name="T54" fmla="*/ 50 w 86"/>
                <a:gd name="T55" fmla="*/ 23 h 117"/>
                <a:gd name="T56" fmla="*/ 38 w 86"/>
                <a:gd name="T57" fmla="*/ 27 h 117"/>
                <a:gd name="T58" fmla="*/ 27 w 86"/>
                <a:gd name="T59" fmla="*/ 34 h 117"/>
                <a:gd name="T60" fmla="*/ 20 w 86"/>
                <a:gd name="T61" fmla="*/ 43 h 117"/>
                <a:gd name="T62" fmla="*/ 16 w 86"/>
                <a:gd name="T63" fmla="*/ 50 h 117"/>
                <a:gd name="T64" fmla="*/ 13 w 86"/>
                <a:gd name="T65" fmla="*/ 59 h 117"/>
                <a:gd name="T66" fmla="*/ 11 w 86"/>
                <a:gd name="T67" fmla="*/ 68 h 117"/>
                <a:gd name="T68" fmla="*/ 11 w 86"/>
                <a:gd name="T69" fmla="*/ 69 h 117"/>
                <a:gd name="T70" fmla="*/ 13 w 86"/>
                <a:gd name="T71" fmla="*/ 73 h 117"/>
                <a:gd name="T72" fmla="*/ 13 w 86"/>
                <a:gd name="T73" fmla="*/ 76 h 117"/>
                <a:gd name="T74" fmla="*/ 13 w 86"/>
                <a:gd name="T75" fmla="*/ 80 h 117"/>
                <a:gd name="T76" fmla="*/ 13 w 86"/>
                <a:gd name="T77" fmla="*/ 84 h 117"/>
                <a:gd name="T78" fmla="*/ 0 w 86"/>
                <a:gd name="T79" fmla="*/ 85 h 117"/>
                <a:gd name="T80" fmla="*/ 0 w 86"/>
                <a:gd name="T81" fmla="*/ 80 h 117"/>
                <a:gd name="T82" fmla="*/ 0 w 86"/>
                <a:gd name="T83" fmla="*/ 75 h 117"/>
                <a:gd name="T84" fmla="*/ 0 w 86"/>
                <a:gd name="T85" fmla="*/ 66 h 117"/>
                <a:gd name="T86" fmla="*/ 0 w 86"/>
                <a:gd name="T87" fmla="*/ 53 h 117"/>
                <a:gd name="T88" fmla="*/ 2 w 86"/>
                <a:gd name="T89" fmla="*/ 32 h 117"/>
                <a:gd name="T90" fmla="*/ 6 w 86"/>
                <a:gd name="T91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6" h="117">
                  <a:moveTo>
                    <a:pt x="6" y="0"/>
                  </a:moveTo>
                  <a:lnTo>
                    <a:pt x="18" y="2"/>
                  </a:lnTo>
                  <a:lnTo>
                    <a:pt x="14" y="25"/>
                  </a:lnTo>
                  <a:lnTo>
                    <a:pt x="13" y="39"/>
                  </a:lnTo>
                  <a:lnTo>
                    <a:pt x="22" y="25"/>
                  </a:lnTo>
                  <a:lnTo>
                    <a:pt x="36" y="16"/>
                  </a:lnTo>
                  <a:lnTo>
                    <a:pt x="52" y="12"/>
                  </a:lnTo>
                  <a:lnTo>
                    <a:pt x="64" y="16"/>
                  </a:lnTo>
                  <a:lnTo>
                    <a:pt x="77" y="25"/>
                  </a:lnTo>
                  <a:lnTo>
                    <a:pt x="84" y="41"/>
                  </a:lnTo>
                  <a:lnTo>
                    <a:pt x="86" y="60"/>
                  </a:lnTo>
                  <a:lnTo>
                    <a:pt x="84" y="84"/>
                  </a:lnTo>
                  <a:lnTo>
                    <a:pt x="75" y="100"/>
                  </a:lnTo>
                  <a:lnTo>
                    <a:pt x="59" y="110"/>
                  </a:lnTo>
                  <a:lnTo>
                    <a:pt x="39" y="116"/>
                  </a:lnTo>
                  <a:lnTo>
                    <a:pt x="11" y="117"/>
                  </a:lnTo>
                  <a:lnTo>
                    <a:pt x="9" y="107"/>
                  </a:lnTo>
                  <a:lnTo>
                    <a:pt x="27" y="105"/>
                  </a:lnTo>
                  <a:lnTo>
                    <a:pt x="43" y="103"/>
                  </a:lnTo>
                  <a:lnTo>
                    <a:pt x="55" y="98"/>
                  </a:lnTo>
                  <a:lnTo>
                    <a:pt x="66" y="91"/>
                  </a:lnTo>
                  <a:lnTo>
                    <a:pt x="72" y="78"/>
                  </a:lnTo>
                  <a:lnTo>
                    <a:pt x="73" y="62"/>
                  </a:lnTo>
                  <a:lnTo>
                    <a:pt x="73" y="55"/>
                  </a:lnTo>
                  <a:lnTo>
                    <a:pt x="72" y="44"/>
                  </a:lnTo>
                  <a:lnTo>
                    <a:pt x="68" y="36"/>
                  </a:lnTo>
                  <a:lnTo>
                    <a:pt x="61" y="27"/>
                  </a:lnTo>
                  <a:lnTo>
                    <a:pt x="50" y="23"/>
                  </a:lnTo>
                  <a:lnTo>
                    <a:pt x="38" y="27"/>
                  </a:lnTo>
                  <a:lnTo>
                    <a:pt x="27" y="34"/>
                  </a:lnTo>
                  <a:lnTo>
                    <a:pt x="20" y="43"/>
                  </a:lnTo>
                  <a:lnTo>
                    <a:pt x="16" y="50"/>
                  </a:lnTo>
                  <a:lnTo>
                    <a:pt x="13" y="59"/>
                  </a:lnTo>
                  <a:lnTo>
                    <a:pt x="11" y="68"/>
                  </a:lnTo>
                  <a:lnTo>
                    <a:pt x="11" y="69"/>
                  </a:lnTo>
                  <a:lnTo>
                    <a:pt x="13" y="73"/>
                  </a:lnTo>
                  <a:lnTo>
                    <a:pt x="13" y="76"/>
                  </a:lnTo>
                  <a:lnTo>
                    <a:pt x="13" y="80"/>
                  </a:lnTo>
                  <a:lnTo>
                    <a:pt x="13" y="84"/>
                  </a:lnTo>
                  <a:lnTo>
                    <a:pt x="0" y="85"/>
                  </a:lnTo>
                  <a:lnTo>
                    <a:pt x="0" y="80"/>
                  </a:lnTo>
                  <a:lnTo>
                    <a:pt x="0" y="75"/>
                  </a:lnTo>
                  <a:lnTo>
                    <a:pt x="0" y="66"/>
                  </a:lnTo>
                  <a:lnTo>
                    <a:pt x="0" y="53"/>
                  </a:lnTo>
                  <a:lnTo>
                    <a:pt x="2" y="3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" name="Freeform 138"/>
            <p:cNvSpPr>
              <a:spLocks/>
            </p:cNvSpPr>
            <p:nvPr/>
          </p:nvSpPr>
          <p:spPr bwMode="auto">
            <a:xfrm>
              <a:off x="6323" y="3466"/>
              <a:ext cx="127" cy="121"/>
            </a:xfrm>
            <a:custGeom>
              <a:avLst/>
              <a:gdLst>
                <a:gd name="T0" fmla="*/ 55 w 127"/>
                <a:gd name="T1" fmla="*/ 0 h 121"/>
                <a:gd name="T2" fmla="*/ 68 w 127"/>
                <a:gd name="T3" fmla="*/ 0 h 121"/>
                <a:gd name="T4" fmla="*/ 68 w 127"/>
                <a:gd name="T5" fmla="*/ 43 h 121"/>
                <a:gd name="T6" fmla="*/ 118 w 127"/>
                <a:gd name="T7" fmla="*/ 43 h 121"/>
                <a:gd name="T8" fmla="*/ 118 w 127"/>
                <a:gd name="T9" fmla="*/ 54 h 121"/>
                <a:gd name="T10" fmla="*/ 68 w 127"/>
                <a:gd name="T11" fmla="*/ 54 h 121"/>
                <a:gd name="T12" fmla="*/ 68 w 127"/>
                <a:gd name="T13" fmla="*/ 111 h 121"/>
                <a:gd name="T14" fmla="*/ 127 w 127"/>
                <a:gd name="T15" fmla="*/ 111 h 121"/>
                <a:gd name="T16" fmla="*/ 127 w 127"/>
                <a:gd name="T17" fmla="*/ 121 h 121"/>
                <a:gd name="T18" fmla="*/ 0 w 127"/>
                <a:gd name="T19" fmla="*/ 121 h 121"/>
                <a:gd name="T20" fmla="*/ 0 w 127"/>
                <a:gd name="T21" fmla="*/ 111 h 121"/>
                <a:gd name="T22" fmla="*/ 55 w 127"/>
                <a:gd name="T23" fmla="*/ 111 h 121"/>
                <a:gd name="T24" fmla="*/ 55 w 127"/>
                <a:gd name="T2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1">
                  <a:moveTo>
                    <a:pt x="55" y="0"/>
                  </a:moveTo>
                  <a:lnTo>
                    <a:pt x="68" y="0"/>
                  </a:lnTo>
                  <a:lnTo>
                    <a:pt x="68" y="43"/>
                  </a:lnTo>
                  <a:lnTo>
                    <a:pt x="118" y="43"/>
                  </a:lnTo>
                  <a:lnTo>
                    <a:pt x="118" y="54"/>
                  </a:lnTo>
                  <a:lnTo>
                    <a:pt x="68" y="54"/>
                  </a:lnTo>
                  <a:lnTo>
                    <a:pt x="68" y="111"/>
                  </a:lnTo>
                  <a:lnTo>
                    <a:pt x="127" y="111"/>
                  </a:lnTo>
                  <a:lnTo>
                    <a:pt x="127" y="121"/>
                  </a:lnTo>
                  <a:lnTo>
                    <a:pt x="0" y="121"/>
                  </a:lnTo>
                  <a:lnTo>
                    <a:pt x="0" y="111"/>
                  </a:lnTo>
                  <a:lnTo>
                    <a:pt x="55" y="111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1" name="Freeform 139"/>
            <p:cNvSpPr>
              <a:spLocks noEditPoints="1"/>
            </p:cNvSpPr>
            <p:nvPr/>
          </p:nvSpPr>
          <p:spPr bwMode="auto">
            <a:xfrm>
              <a:off x="6467" y="3465"/>
              <a:ext cx="122" cy="124"/>
            </a:xfrm>
            <a:custGeom>
              <a:avLst/>
              <a:gdLst>
                <a:gd name="T0" fmla="*/ 4 w 122"/>
                <a:gd name="T1" fmla="*/ 7 h 124"/>
                <a:gd name="T2" fmla="*/ 17 w 122"/>
                <a:gd name="T3" fmla="*/ 9 h 124"/>
                <a:gd name="T4" fmla="*/ 13 w 122"/>
                <a:gd name="T5" fmla="*/ 37 h 124"/>
                <a:gd name="T6" fmla="*/ 13 w 122"/>
                <a:gd name="T7" fmla="*/ 67 h 124"/>
                <a:gd name="T8" fmla="*/ 13 w 122"/>
                <a:gd name="T9" fmla="*/ 96 h 124"/>
                <a:gd name="T10" fmla="*/ 17 w 122"/>
                <a:gd name="T11" fmla="*/ 121 h 124"/>
                <a:gd name="T12" fmla="*/ 6 w 122"/>
                <a:gd name="T13" fmla="*/ 121 h 124"/>
                <a:gd name="T14" fmla="*/ 0 w 122"/>
                <a:gd name="T15" fmla="*/ 96 h 124"/>
                <a:gd name="T16" fmla="*/ 0 w 122"/>
                <a:gd name="T17" fmla="*/ 69 h 124"/>
                <a:gd name="T18" fmla="*/ 4 w 122"/>
                <a:gd name="T19" fmla="*/ 7 h 124"/>
                <a:gd name="T20" fmla="*/ 77 w 122"/>
                <a:gd name="T21" fmla="*/ 7 h 124"/>
                <a:gd name="T22" fmla="*/ 88 w 122"/>
                <a:gd name="T23" fmla="*/ 7 h 124"/>
                <a:gd name="T24" fmla="*/ 90 w 122"/>
                <a:gd name="T25" fmla="*/ 16 h 124"/>
                <a:gd name="T26" fmla="*/ 90 w 122"/>
                <a:gd name="T27" fmla="*/ 28 h 124"/>
                <a:gd name="T28" fmla="*/ 90 w 122"/>
                <a:gd name="T29" fmla="*/ 35 h 124"/>
                <a:gd name="T30" fmla="*/ 115 w 122"/>
                <a:gd name="T31" fmla="*/ 35 h 124"/>
                <a:gd name="T32" fmla="*/ 115 w 122"/>
                <a:gd name="T33" fmla="*/ 46 h 124"/>
                <a:gd name="T34" fmla="*/ 90 w 122"/>
                <a:gd name="T35" fmla="*/ 46 h 124"/>
                <a:gd name="T36" fmla="*/ 90 w 122"/>
                <a:gd name="T37" fmla="*/ 74 h 124"/>
                <a:gd name="T38" fmla="*/ 86 w 122"/>
                <a:gd name="T39" fmla="*/ 94 h 124"/>
                <a:gd name="T40" fmla="*/ 77 w 122"/>
                <a:gd name="T41" fmla="*/ 106 h 124"/>
                <a:gd name="T42" fmla="*/ 61 w 122"/>
                <a:gd name="T43" fmla="*/ 117 h 124"/>
                <a:gd name="T44" fmla="*/ 47 w 122"/>
                <a:gd name="T45" fmla="*/ 122 h 124"/>
                <a:gd name="T46" fmla="*/ 36 w 122"/>
                <a:gd name="T47" fmla="*/ 124 h 124"/>
                <a:gd name="T48" fmla="*/ 33 w 122"/>
                <a:gd name="T49" fmla="*/ 112 h 124"/>
                <a:gd name="T50" fmla="*/ 52 w 122"/>
                <a:gd name="T51" fmla="*/ 108 h 124"/>
                <a:gd name="T52" fmla="*/ 65 w 122"/>
                <a:gd name="T53" fmla="*/ 103 h 124"/>
                <a:gd name="T54" fmla="*/ 72 w 122"/>
                <a:gd name="T55" fmla="*/ 92 h 124"/>
                <a:gd name="T56" fmla="*/ 75 w 122"/>
                <a:gd name="T57" fmla="*/ 81 h 124"/>
                <a:gd name="T58" fmla="*/ 77 w 122"/>
                <a:gd name="T59" fmla="*/ 69 h 124"/>
                <a:gd name="T60" fmla="*/ 77 w 122"/>
                <a:gd name="T61" fmla="*/ 65 h 124"/>
                <a:gd name="T62" fmla="*/ 77 w 122"/>
                <a:gd name="T63" fmla="*/ 60 h 124"/>
                <a:gd name="T64" fmla="*/ 77 w 122"/>
                <a:gd name="T65" fmla="*/ 55 h 124"/>
                <a:gd name="T66" fmla="*/ 77 w 122"/>
                <a:gd name="T67" fmla="*/ 49 h 124"/>
                <a:gd name="T68" fmla="*/ 77 w 122"/>
                <a:gd name="T69" fmla="*/ 46 h 124"/>
                <a:gd name="T70" fmla="*/ 29 w 122"/>
                <a:gd name="T71" fmla="*/ 46 h 124"/>
                <a:gd name="T72" fmla="*/ 29 w 122"/>
                <a:gd name="T73" fmla="*/ 35 h 124"/>
                <a:gd name="T74" fmla="*/ 77 w 122"/>
                <a:gd name="T75" fmla="*/ 35 h 124"/>
                <a:gd name="T76" fmla="*/ 77 w 122"/>
                <a:gd name="T77" fmla="*/ 25 h 124"/>
                <a:gd name="T78" fmla="*/ 77 w 122"/>
                <a:gd name="T79" fmla="*/ 7 h 124"/>
                <a:gd name="T80" fmla="*/ 102 w 122"/>
                <a:gd name="T81" fmla="*/ 1 h 124"/>
                <a:gd name="T82" fmla="*/ 104 w 122"/>
                <a:gd name="T83" fmla="*/ 9 h 124"/>
                <a:gd name="T84" fmla="*/ 106 w 122"/>
                <a:gd name="T85" fmla="*/ 16 h 124"/>
                <a:gd name="T86" fmla="*/ 107 w 122"/>
                <a:gd name="T87" fmla="*/ 23 h 124"/>
                <a:gd name="T88" fmla="*/ 99 w 122"/>
                <a:gd name="T89" fmla="*/ 25 h 124"/>
                <a:gd name="T90" fmla="*/ 97 w 122"/>
                <a:gd name="T91" fmla="*/ 21 h 124"/>
                <a:gd name="T92" fmla="*/ 97 w 122"/>
                <a:gd name="T93" fmla="*/ 16 h 124"/>
                <a:gd name="T94" fmla="*/ 95 w 122"/>
                <a:gd name="T95" fmla="*/ 9 h 124"/>
                <a:gd name="T96" fmla="*/ 93 w 122"/>
                <a:gd name="T97" fmla="*/ 3 h 124"/>
                <a:gd name="T98" fmla="*/ 102 w 122"/>
                <a:gd name="T99" fmla="*/ 1 h 124"/>
                <a:gd name="T100" fmla="*/ 116 w 122"/>
                <a:gd name="T101" fmla="*/ 0 h 124"/>
                <a:gd name="T102" fmla="*/ 118 w 122"/>
                <a:gd name="T103" fmla="*/ 3 h 124"/>
                <a:gd name="T104" fmla="*/ 120 w 122"/>
                <a:gd name="T105" fmla="*/ 7 h 124"/>
                <a:gd name="T106" fmla="*/ 120 w 122"/>
                <a:gd name="T107" fmla="*/ 12 h 124"/>
                <a:gd name="T108" fmla="*/ 122 w 122"/>
                <a:gd name="T109" fmla="*/ 19 h 124"/>
                <a:gd name="T110" fmla="*/ 115 w 122"/>
                <a:gd name="T111" fmla="*/ 21 h 124"/>
                <a:gd name="T112" fmla="*/ 113 w 122"/>
                <a:gd name="T113" fmla="*/ 16 h 124"/>
                <a:gd name="T114" fmla="*/ 111 w 122"/>
                <a:gd name="T115" fmla="*/ 10 h 124"/>
                <a:gd name="T116" fmla="*/ 111 w 122"/>
                <a:gd name="T117" fmla="*/ 7 h 124"/>
                <a:gd name="T118" fmla="*/ 109 w 122"/>
                <a:gd name="T119" fmla="*/ 3 h 124"/>
                <a:gd name="T120" fmla="*/ 107 w 122"/>
                <a:gd name="T121" fmla="*/ 1 h 124"/>
                <a:gd name="T122" fmla="*/ 116 w 122"/>
                <a:gd name="T123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2" h="124">
                  <a:moveTo>
                    <a:pt x="4" y="7"/>
                  </a:moveTo>
                  <a:lnTo>
                    <a:pt x="17" y="9"/>
                  </a:lnTo>
                  <a:lnTo>
                    <a:pt x="13" y="37"/>
                  </a:lnTo>
                  <a:lnTo>
                    <a:pt x="13" y="67"/>
                  </a:lnTo>
                  <a:lnTo>
                    <a:pt x="13" y="96"/>
                  </a:lnTo>
                  <a:lnTo>
                    <a:pt x="17" y="121"/>
                  </a:lnTo>
                  <a:lnTo>
                    <a:pt x="6" y="121"/>
                  </a:lnTo>
                  <a:lnTo>
                    <a:pt x="0" y="96"/>
                  </a:lnTo>
                  <a:lnTo>
                    <a:pt x="0" y="69"/>
                  </a:lnTo>
                  <a:lnTo>
                    <a:pt x="4" y="7"/>
                  </a:lnTo>
                  <a:close/>
                  <a:moveTo>
                    <a:pt x="77" y="7"/>
                  </a:moveTo>
                  <a:lnTo>
                    <a:pt x="88" y="7"/>
                  </a:lnTo>
                  <a:lnTo>
                    <a:pt x="90" y="16"/>
                  </a:lnTo>
                  <a:lnTo>
                    <a:pt x="90" y="28"/>
                  </a:lnTo>
                  <a:lnTo>
                    <a:pt x="90" y="35"/>
                  </a:lnTo>
                  <a:lnTo>
                    <a:pt x="115" y="35"/>
                  </a:lnTo>
                  <a:lnTo>
                    <a:pt x="115" y="46"/>
                  </a:lnTo>
                  <a:lnTo>
                    <a:pt x="90" y="46"/>
                  </a:lnTo>
                  <a:lnTo>
                    <a:pt x="90" y="74"/>
                  </a:lnTo>
                  <a:lnTo>
                    <a:pt x="86" y="94"/>
                  </a:lnTo>
                  <a:lnTo>
                    <a:pt x="77" y="106"/>
                  </a:lnTo>
                  <a:lnTo>
                    <a:pt x="61" y="117"/>
                  </a:lnTo>
                  <a:lnTo>
                    <a:pt x="47" y="122"/>
                  </a:lnTo>
                  <a:lnTo>
                    <a:pt x="36" y="124"/>
                  </a:lnTo>
                  <a:lnTo>
                    <a:pt x="33" y="112"/>
                  </a:lnTo>
                  <a:lnTo>
                    <a:pt x="52" y="108"/>
                  </a:lnTo>
                  <a:lnTo>
                    <a:pt x="65" y="103"/>
                  </a:lnTo>
                  <a:lnTo>
                    <a:pt x="72" y="92"/>
                  </a:lnTo>
                  <a:lnTo>
                    <a:pt x="75" y="81"/>
                  </a:lnTo>
                  <a:lnTo>
                    <a:pt x="77" y="69"/>
                  </a:lnTo>
                  <a:lnTo>
                    <a:pt x="77" y="65"/>
                  </a:lnTo>
                  <a:lnTo>
                    <a:pt x="77" y="60"/>
                  </a:lnTo>
                  <a:lnTo>
                    <a:pt x="77" y="55"/>
                  </a:lnTo>
                  <a:lnTo>
                    <a:pt x="77" y="49"/>
                  </a:lnTo>
                  <a:lnTo>
                    <a:pt x="77" y="46"/>
                  </a:lnTo>
                  <a:lnTo>
                    <a:pt x="29" y="46"/>
                  </a:lnTo>
                  <a:lnTo>
                    <a:pt x="29" y="35"/>
                  </a:lnTo>
                  <a:lnTo>
                    <a:pt x="77" y="35"/>
                  </a:lnTo>
                  <a:lnTo>
                    <a:pt x="77" y="25"/>
                  </a:lnTo>
                  <a:lnTo>
                    <a:pt x="77" y="7"/>
                  </a:lnTo>
                  <a:close/>
                  <a:moveTo>
                    <a:pt x="102" y="1"/>
                  </a:moveTo>
                  <a:lnTo>
                    <a:pt x="104" y="9"/>
                  </a:lnTo>
                  <a:lnTo>
                    <a:pt x="106" y="16"/>
                  </a:lnTo>
                  <a:lnTo>
                    <a:pt x="107" y="23"/>
                  </a:lnTo>
                  <a:lnTo>
                    <a:pt x="99" y="25"/>
                  </a:lnTo>
                  <a:lnTo>
                    <a:pt x="97" y="21"/>
                  </a:lnTo>
                  <a:lnTo>
                    <a:pt x="97" y="16"/>
                  </a:lnTo>
                  <a:lnTo>
                    <a:pt x="95" y="9"/>
                  </a:lnTo>
                  <a:lnTo>
                    <a:pt x="93" y="3"/>
                  </a:lnTo>
                  <a:lnTo>
                    <a:pt x="102" y="1"/>
                  </a:lnTo>
                  <a:close/>
                  <a:moveTo>
                    <a:pt x="116" y="0"/>
                  </a:moveTo>
                  <a:lnTo>
                    <a:pt x="118" y="3"/>
                  </a:lnTo>
                  <a:lnTo>
                    <a:pt x="120" y="7"/>
                  </a:lnTo>
                  <a:lnTo>
                    <a:pt x="120" y="12"/>
                  </a:lnTo>
                  <a:lnTo>
                    <a:pt x="122" y="19"/>
                  </a:lnTo>
                  <a:lnTo>
                    <a:pt x="115" y="21"/>
                  </a:lnTo>
                  <a:lnTo>
                    <a:pt x="113" y="16"/>
                  </a:lnTo>
                  <a:lnTo>
                    <a:pt x="111" y="10"/>
                  </a:lnTo>
                  <a:lnTo>
                    <a:pt x="111" y="7"/>
                  </a:lnTo>
                  <a:lnTo>
                    <a:pt x="109" y="3"/>
                  </a:lnTo>
                  <a:lnTo>
                    <a:pt x="107" y="1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1174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1394" y="132422"/>
            <a:ext cx="10556187" cy="1008571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dirty="0" smtClean="0"/>
              <a:t>図</a:t>
            </a:r>
            <a:r>
              <a:rPr lang="en-US" altLang="ja-JP" sz="4000" dirty="0"/>
              <a:t>1. 5</a:t>
            </a:r>
            <a:r>
              <a:rPr lang="ja-JP" altLang="en-US" sz="4000" dirty="0"/>
              <a:t>　</a:t>
            </a:r>
            <a:r>
              <a:rPr lang="en-US" altLang="ja-JP" sz="4000" dirty="0"/>
              <a:t>J</a:t>
            </a:r>
            <a:r>
              <a:rPr lang="ja-JP" altLang="en-US" sz="4000" dirty="0"/>
              <a:t>カーブ</a:t>
            </a:r>
            <a:r>
              <a:rPr lang="ja-JP" altLang="en-US" sz="4000" dirty="0" smtClean="0"/>
              <a:t>効果（</a:t>
            </a:r>
            <a:r>
              <a:rPr lang="en-US" altLang="ja-JP" sz="4000" dirty="0" smtClean="0"/>
              <a:t>p.12</a:t>
            </a:r>
            <a:r>
              <a:rPr lang="ja-JP" altLang="en-US" sz="4000" dirty="0" smtClean="0"/>
              <a:t>）</a:t>
            </a:r>
            <a:endParaRPr kumimoji="1" lang="ja-JP" altLang="en-US" sz="4000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268413" y="1204913"/>
            <a:ext cx="9582150" cy="5259387"/>
            <a:chOff x="799" y="759"/>
            <a:chExt cx="6036" cy="3313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799" y="759"/>
              <a:ext cx="6036" cy="3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505" y="2414"/>
              <a:ext cx="4906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H="1">
              <a:off x="1505" y="4006"/>
              <a:ext cx="4906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6387" y="3975"/>
              <a:ext cx="73" cy="62"/>
            </a:xfrm>
            <a:custGeom>
              <a:avLst/>
              <a:gdLst>
                <a:gd name="T0" fmla="*/ 0 w 73"/>
                <a:gd name="T1" fmla="*/ 0 h 62"/>
                <a:gd name="T2" fmla="*/ 73 w 73"/>
                <a:gd name="T3" fmla="*/ 31 h 62"/>
                <a:gd name="T4" fmla="*/ 0 w 73"/>
                <a:gd name="T5" fmla="*/ 62 h 62"/>
                <a:gd name="T6" fmla="*/ 15 w 73"/>
                <a:gd name="T7" fmla="*/ 31 h 62"/>
                <a:gd name="T8" fmla="*/ 0 w 73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2">
                  <a:moveTo>
                    <a:pt x="0" y="0"/>
                  </a:moveTo>
                  <a:lnTo>
                    <a:pt x="73" y="31"/>
                  </a:lnTo>
                  <a:lnTo>
                    <a:pt x="0" y="62"/>
                  </a:lnTo>
                  <a:lnTo>
                    <a:pt x="15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1505" y="821"/>
              <a:ext cx="0" cy="318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474" y="772"/>
              <a:ext cx="62" cy="73"/>
            </a:xfrm>
            <a:custGeom>
              <a:avLst/>
              <a:gdLst>
                <a:gd name="T0" fmla="*/ 31 w 62"/>
                <a:gd name="T1" fmla="*/ 0 h 73"/>
                <a:gd name="T2" fmla="*/ 62 w 62"/>
                <a:gd name="T3" fmla="*/ 73 h 73"/>
                <a:gd name="T4" fmla="*/ 31 w 62"/>
                <a:gd name="T5" fmla="*/ 58 h 73"/>
                <a:gd name="T6" fmla="*/ 0 w 62"/>
                <a:gd name="T7" fmla="*/ 73 h 73"/>
                <a:gd name="T8" fmla="*/ 31 w 62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73">
                  <a:moveTo>
                    <a:pt x="31" y="0"/>
                  </a:moveTo>
                  <a:lnTo>
                    <a:pt x="62" y="73"/>
                  </a:lnTo>
                  <a:lnTo>
                    <a:pt x="31" y="58"/>
                  </a:lnTo>
                  <a:lnTo>
                    <a:pt x="0" y="73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1509" y="2416"/>
              <a:ext cx="2" cy="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1511" y="2421"/>
              <a:ext cx="7" cy="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1518" y="2434"/>
              <a:ext cx="11" cy="2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1529" y="2454"/>
              <a:ext cx="14" cy="2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1543" y="2483"/>
              <a:ext cx="19" cy="3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1562" y="2518"/>
              <a:ext cx="22" cy="4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1584" y="2560"/>
              <a:ext cx="25" cy="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1609" y="2606"/>
              <a:ext cx="31" cy="5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1640" y="2659"/>
              <a:ext cx="33" cy="5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1673" y="2714"/>
              <a:ext cx="39" cy="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1712" y="2775"/>
              <a:ext cx="40" cy="6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1752" y="2837"/>
              <a:ext cx="46" cy="6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1798" y="2901"/>
              <a:ext cx="47" cy="6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845" y="2967"/>
              <a:ext cx="51" cy="6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1896" y="3033"/>
              <a:ext cx="55" cy="6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1951" y="3101"/>
              <a:ext cx="59" cy="6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2010" y="3169"/>
              <a:ext cx="60" cy="6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2070" y="3235"/>
              <a:ext cx="64" cy="6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2134" y="3299"/>
              <a:ext cx="68" cy="6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2202" y="3361"/>
              <a:ext cx="69" cy="5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2271" y="3420"/>
              <a:ext cx="74" cy="5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2345" y="3475"/>
              <a:ext cx="76" cy="5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2421" y="3526"/>
              <a:ext cx="79" cy="4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2500" y="3572"/>
              <a:ext cx="81" cy="4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2581" y="3614"/>
              <a:ext cx="84" cy="3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2665" y="3649"/>
              <a:ext cx="86" cy="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2751" y="3676"/>
              <a:ext cx="89" cy="2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2840" y="3696"/>
              <a:ext cx="86" cy="1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 flipV="1">
              <a:off x="2926" y="3702"/>
              <a:ext cx="88" cy="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 flipV="1">
              <a:off x="3014" y="3689"/>
              <a:ext cx="91" cy="1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 flipV="1">
              <a:off x="3105" y="3667"/>
              <a:ext cx="96" cy="2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auto">
            <a:xfrm flipV="1">
              <a:off x="3201" y="3638"/>
              <a:ext cx="97" cy="2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 flipV="1">
              <a:off x="3298" y="3597"/>
              <a:ext cx="98" cy="4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 flipV="1">
              <a:off x="3396" y="3552"/>
              <a:ext cx="103" cy="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 flipV="1">
              <a:off x="3499" y="3497"/>
              <a:ext cx="102" cy="5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auto">
            <a:xfrm flipV="1">
              <a:off x="3601" y="3436"/>
              <a:ext cx="104" cy="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 flipV="1">
              <a:off x="3705" y="3370"/>
              <a:ext cx="107" cy="6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 flipV="1">
              <a:off x="3812" y="3299"/>
              <a:ext cx="106" cy="7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 flipV="1">
              <a:off x="3918" y="3220"/>
              <a:ext cx="106" cy="7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 flipV="1">
              <a:off x="4024" y="3139"/>
              <a:ext cx="108" cy="8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auto">
            <a:xfrm flipV="1">
              <a:off x="4132" y="3053"/>
              <a:ext cx="106" cy="8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2"/>
            <p:cNvSpPr>
              <a:spLocks noChangeShapeType="1"/>
            </p:cNvSpPr>
            <p:nvPr/>
          </p:nvSpPr>
          <p:spPr bwMode="auto">
            <a:xfrm flipV="1">
              <a:off x="4238" y="2963"/>
              <a:ext cx="108" cy="9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auto">
            <a:xfrm flipV="1">
              <a:off x="4346" y="2872"/>
              <a:ext cx="106" cy="9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auto">
            <a:xfrm flipV="1">
              <a:off x="4452" y="2776"/>
              <a:ext cx="106" cy="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Line 55"/>
            <p:cNvSpPr>
              <a:spLocks noChangeShapeType="1"/>
            </p:cNvSpPr>
            <p:nvPr/>
          </p:nvSpPr>
          <p:spPr bwMode="auto">
            <a:xfrm flipV="1">
              <a:off x="4558" y="2681"/>
              <a:ext cx="104" cy="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6"/>
            <p:cNvSpPr>
              <a:spLocks noChangeShapeType="1"/>
            </p:cNvSpPr>
            <p:nvPr/>
          </p:nvSpPr>
          <p:spPr bwMode="auto">
            <a:xfrm flipV="1">
              <a:off x="4662" y="2582"/>
              <a:ext cx="104" cy="9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auto">
            <a:xfrm flipV="1">
              <a:off x="4766" y="2483"/>
              <a:ext cx="101" cy="9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8"/>
            <p:cNvSpPr>
              <a:spLocks noChangeShapeType="1"/>
            </p:cNvSpPr>
            <p:nvPr/>
          </p:nvSpPr>
          <p:spPr bwMode="auto">
            <a:xfrm flipV="1">
              <a:off x="4867" y="2384"/>
              <a:ext cx="100" cy="9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Line 59"/>
            <p:cNvSpPr>
              <a:spLocks noChangeShapeType="1"/>
            </p:cNvSpPr>
            <p:nvPr/>
          </p:nvSpPr>
          <p:spPr bwMode="auto">
            <a:xfrm flipV="1">
              <a:off x="4967" y="2287"/>
              <a:ext cx="97" cy="9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60"/>
            <p:cNvSpPr>
              <a:spLocks noChangeShapeType="1"/>
            </p:cNvSpPr>
            <p:nvPr/>
          </p:nvSpPr>
          <p:spPr bwMode="auto">
            <a:xfrm flipV="1">
              <a:off x="5064" y="2188"/>
              <a:ext cx="97" cy="9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Line 61"/>
            <p:cNvSpPr>
              <a:spLocks noChangeShapeType="1"/>
            </p:cNvSpPr>
            <p:nvPr/>
          </p:nvSpPr>
          <p:spPr bwMode="auto">
            <a:xfrm flipV="1">
              <a:off x="5161" y="2093"/>
              <a:ext cx="92" cy="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2"/>
            <p:cNvSpPr>
              <a:spLocks noChangeShapeType="1"/>
            </p:cNvSpPr>
            <p:nvPr/>
          </p:nvSpPr>
          <p:spPr bwMode="auto">
            <a:xfrm flipV="1">
              <a:off x="5253" y="1998"/>
              <a:ext cx="89" cy="9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 flipV="1">
              <a:off x="5342" y="1906"/>
              <a:ext cx="88" cy="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 flipV="1">
              <a:off x="5430" y="1816"/>
              <a:ext cx="83" cy="9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 flipV="1">
              <a:off x="5513" y="1730"/>
              <a:ext cx="78" cy="8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6"/>
            <p:cNvSpPr>
              <a:spLocks noChangeShapeType="1"/>
            </p:cNvSpPr>
            <p:nvPr/>
          </p:nvSpPr>
          <p:spPr bwMode="auto">
            <a:xfrm flipV="1">
              <a:off x="5591" y="1648"/>
              <a:ext cx="75" cy="8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Line 67"/>
            <p:cNvSpPr>
              <a:spLocks noChangeShapeType="1"/>
            </p:cNvSpPr>
            <p:nvPr/>
          </p:nvSpPr>
          <p:spPr bwMode="auto">
            <a:xfrm flipV="1">
              <a:off x="5666" y="1571"/>
              <a:ext cx="72" cy="7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8"/>
            <p:cNvSpPr>
              <a:spLocks noChangeShapeType="1"/>
            </p:cNvSpPr>
            <p:nvPr/>
          </p:nvSpPr>
          <p:spPr bwMode="auto">
            <a:xfrm flipV="1">
              <a:off x="5738" y="1499"/>
              <a:ext cx="65" cy="7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Line 69"/>
            <p:cNvSpPr>
              <a:spLocks noChangeShapeType="1"/>
            </p:cNvSpPr>
            <p:nvPr/>
          </p:nvSpPr>
          <p:spPr bwMode="auto">
            <a:xfrm flipV="1">
              <a:off x="5803" y="1431"/>
              <a:ext cx="63" cy="6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70"/>
            <p:cNvSpPr>
              <a:spLocks noChangeShapeType="1"/>
            </p:cNvSpPr>
            <p:nvPr/>
          </p:nvSpPr>
          <p:spPr bwMode="auto">
            <a:xfrm flipV="1">
              <a:off x="5866" y="1371"/>
              <a:ext cx="54" cy="6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Freeform 71"/>
            <p:cNvSpPr>
              <a:spLocks noEditPoints="1"/>
            </p:cNvSpPr>
            <p:nvPr/>
          </p:nvSpPr>
          <p:spPr bwMode="auto">
            <a:xfrm>
              <a:off x="799" y="1529"/>
              <a:ext cx="146" cy="152"/>
            </a:xfrm>
            <a:custGeom>
              <a:avLst/>
              <a:gdLst>
                <a:gd name="T0" fmla="*/ 51 w 146"/>
                <a:gd name="T1" fmla="*/ 135 h 152"/>
                <a:gd name="T2" fmla="*/ 22 w 146"/>
                <a:gd name="T3" fmla="*/ 146 h 152"/>
                <a:gd name="T4" fmla="*/ 2 w 146"/>
                <a:gd name="T5" fmla="*/ 143 h 152"/>
                <a:gd name="T6" fmla="*/ 33 w 146"/>
                <a:gd name="T7" fmla="*/ 135 h 152"/>
                <a:gd name="T8" fmla="*/ 102 w 146"/>
                <a:gd name="T9" fmla="*/ 128 h 152"/>
                <a:gd name="T10" fmla="*/ 146 w 146"/>
                <a:gd name="T11" fmla="*/ 143 h 152"/>
                <a:gd name="T12" fmla="*/ 128 w 146"/>
                <a:gd name="T13" fmla="*/ 148 h 152"/>
                <a:gd name="T14" fmla="*/ 97 w 146"/>
                <a:gd name="T15" fmla="*/ 135 h 152"/>
                <a:gd name="T16" fmla="*/ 27 w 146"/>
                <a:gd name="T17" fmla="*/ 106 h 152"/>
                <a:gd name="T18" fmla="*/ 121 w 146"/>
                <a:gd name="T19" fmla="*/ 119 h 152"/>
                <a:gd name="T20" fmla="*/ 27 w 146"/>
                <a:gd name="T21" fmla="*/ 106 h 152"/>
                <a:gd name="T22" fmla="*/ 27 w 146"/>
                <a:gd name="T23" fmla="*/ 99 h 152"/>
                <a:gd name="T24" fmla="*/ 121 w 146"/>
                <a:gd name="T25" fmla="*/ 88 h 152"/>
                <a:gd name="T26" fmla="*/ 27 w 146"/>
                <a:gd name="T27" fmla="*/ 69 h 152"/>
                <a:gd name="T28" fmla="*/ 121 w 146"/>
                <a:gd name="T29" fmla="*/ 80 h 152"/>
                <a:gd name="T30" fmla="*/ 27 w 146"/>
                <a:gd name="T31" fmla="*/ 69 h 152"/>
                <a:gd name="T32" fmla="*/ 130 w 146"/>
                <a:gd name="T33" fmla="*/ 62 h 152"/>
                <a:gd name="T34" fmla="*/ 18 w 146"/>
                <a:gd name="T35" fmla="*/ 126 h 152"/>
                <a:gd name="T36" fmla="*/ 75 w 146"/>
                <a:gd name="T37" fmla="*/ 9 h 152"/>
                <a:gd name="T38" fmla="*/ 143 w 146"/>
                <a:gd name="T39" fmla="*/ 31 h 152"/>
                <a:gd name="T40" fmla="*/ 135 w 146"/>
                <a:gd name="T41" fmla="*/ 51 h 152"/>
                <a:gd name="T42" fmla="*/ 108 w 146"/>
                <a:gd name="T43" fmla="*/ 53 h 152"/>
                <a:gd name="T44" fmla="*/ 123 w 146"/>
                <a:gd name="T45" fmla="*/ 45 h 152"/>
                <a:gd name="T46" fmla="*/ 128 w 146"/>
                <a:gd name="T47" fmla="*/ 44 h 152"/>
                <a:gd name="T48" fmla="*/ 132 w 146"/>
                <a:gd name="T49" fmla="*/ 38 h 152"/>
                <a:gd name="T50" fmla="*/ 135 w 146"/>
                <a:gd name="T51" fmla="*/ 25 h 152"/>
                <a:gd name="T52" fmla="*/ 110 w 146"/>
                <a:gd name="T53" fmla="*/ 16 h 152"/>
                <a:gd name="T54" fmla="*/ 97 w 146"/>
                <a:gd name="T55" fmla="*/ 44 h 152"/>
                <a:gd name="T56" fmla="*/ 77 w 146"/>
                <a:gd name="T57" fmla="*/ 56 h 152"/>
                <a:gd name="T58" fmla="*/ 84 w 146"/>
                <a:gd name="T59" fmla="*/ 44 h 152"/>
                <a:gd name="T60" fmla="*/ 101 w 146"/>
                <a:gd name="T61" fmla="*/ 16 h 152"/>
                <a:gd name="T62" fmla="*/ 75 w 146"/>
                <a:gd name="T63" fmla="*/ 9 h 152"/>
                <a:gd name="T64" fmla="*/ 66 w 146"/>
                <a:gd name="T65" fmla="*/ 9 h 152"/>
                <a:gd name="T66" fmla="*/ 37 w 146"/>
                <a:gd name="T67" fmla="*/ 16 h 152"/>
                <a:gd name="T68" fmla="*/ 18 w 146"/>
                <a:gd name="T69" fmla="*/ 45 h 152"/>
                <a:gd name="T70" fmla="*/ 53 w 146"/>
                <a:gd name="T71" fmla="*/ 40 h 152"/>
                <a:gd name="T72" fmla="*/ 46 w 146"/>
                <a:gd name="T73" fmla="*/ 25 h 152"/>
                <a:gd name="T74" fmla="*/ 60 w 146"/>
                <a:gd name="T75" fmla="*/ 36 h 152"/>
                <a:gd name="T76" fmla="*/ 60 w 146"/>
                <a:gd name="T77" fmla="*/ 55 h 152"/>
                <a:gd name="T78" fmla="*/ 59 w 146"/>
                <a:gd name="T79" fmla="*/ 49 h 152"/>
                <a:gd name="T80" fmla="*/ 46 w 146"/>
                <a:gd name="T81" fmla="*/ 49 h 152"/>
                <a:gd name="T82" fmla="*/ 13 w 146"/>
                <a:gd name="T83" fmla="*/ 55 h 152"/>
                <a:gd name="T84" fmla="*/ 0 w 146"/>
                <a:gd name="T85" fmla="*/ 47 h 152"/>
                <a:gd name="T86" fmla="*/ 7 w 146"/>
                <a:gd name="T87" fmla="*/ 47 h 152"/>
                <a:gd name="T88" fmla="*/ 11 w 146"/>
                <a:gd name="T89" fmla="*/ 9 h 152"/>
                <a:gd name="T90" fmla="*/ 48 w 146"/>
                <a:gd name="T91" fmla="*/ 5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6" h="152">
                  <a:moveTo>
                    <a:pt x="44" y="130"/>
                  </a:moveTo>
                  <a:lnTo>
                    <a:pt x="51" y="135"/>
                  </a:lnTo>
                  <a:lnTo>
                    <a:pt x="37" y="143"/>
                  </a:lnTo>
                  <a:lnTo>
                    <a:pt x="22" y="146"/>
                  </a:lnTo>
                  <a:lnTo>
                    <a:pt x="5" y="152"/>
                  </a:lnTo>
                  <a:lnTo>
                    <a:pt x="2" y="143"/>
                  </a:lnTo>
                  <a:lnTo>
                    <a:pt x="16" y="141"/>
                  </a:lnTo>
                  <a:lnTo>
                    <a:pt x="33" y="135"/>
                  </a:lnTo>
                  <a:lnTo>
                    <a:pt x="44" y="130"/>
                  </a:lnTo>
                  <a:close/>
                  <a:moveTo>
                    <a:pt x="102" y="128"/>
                  </a:moveTo>
                  <a:lnTo>
                    <a:pt x="124" y="137"/>
                  </a:lnTo>
                  <a:lnTo>
                    <a:pt x="146" y="143"/>
                  </a:lnTo>
                  <a:lnTo>
                    <a:pt x="143" y="152"/>
                  </a:lnTo>
                  <a:lnTo>
                    <a:pt x="128" y="148"/>
                  </a:lnTo>
                  <a:lnTo>
                    <a:pt x="112" y="143"/>
                  </a:lnTo>
                  <a:lnTo>
                    <a:pt x="97" y="135"/>
                  </a:lnTo>
                  <a:lnTo>
                    <a:pt x="102" y="128"/>
                  </a:lnTo>
                  <a:close/>
                  <a:moveTo>
                    <a:pt x="27" y="106"/>
                  </a:moveTo>
                  <a:lnTo>
                    <a:pt x="27" y="119"/>
                  </a:lnTo>
                  <a:lnTo>
                    <a:pt x="121" y="119"/>
                  </a:lnTo>
                  <a:lnTo>
                    <a:pt x="121" y="106"/>
                  </a:lnTo>
                  <a:lnTo>
                    <a:pt x="27" y="106"/>
                  </a:lnTo>
                  <a:close/>
                  <a:moveTo>
                    <a:pt x="27" y="88"/>
                  </a:moveTo>
                  <a:lnTo>
                    <a:pt x="27" y="99"/>
                  </a:lnTo>
                  <a:lnTo>
                    <a:pt x="121" y="99"/>
                  </a:lnTo>
                  <a:lnTo>
                    <a:pt x="121" y="88"/>
                  </a:lnTo>
                  <a:lnTo>
                    <a:pt x="27" y="88"/>
                  </a:lnTo>
                  <a:close/>
                  <a:moveTo>
                    <a:pt x="27" y="69"/>
                  </a:moveTo>
                  <a:lnTo>
                    <a:pt x="27" y="80"/>
                  </a:lnTo>
                  <a:lnTo>
                    <a:pt x="121" y="80"/>
                  </a:lnTo>
                  <a:lnTo>
                    <a:pt x="121" y="69"/>
                  </a:lnTo>
                  <a:lnTo>
                    <a:pt x="27" y="69"/>
                  </a:lnTo>
                  <a:close/>
                  <a:moveTo>
                    <a:pt x="18" y="62"/>
                  </a:moveTo>
                  <a:lnTo>
                    <a:pt x="130" y="62"/>
                  </a:lnTo>
                  <a:lnTo>
                    <a:pt x="130" y="126"/>
                  </a:lnTo>
                  <a:lnTo>
                    <a:pt x="18" y="126"/>
                  </a:lnTo>
                  <a:lnTo>
                    <a:pt x="18" y="62"/>
                  </a:lnTo>
                  <a:close/>
                  <a:moveTo>
                    <a:pt x="75" y="9"/>
                  </a:moveTo>
                  <a:lnTo>
                    <a:pt x="144" y="9"/>
                  </a:lnTo>
                  <a:lnTo>
                    <a:pt x="143" y="31"/>
                  </a:lnTo>
                  <a:lnTo>
                    <a:pt x="141" y="45"/>
                  </a:lnTo>
                  <a:lnTo>
                    <a:pt x="135" y="51"/>
                  </a:lnTo>
                  <a:lnTo>
                    <a:pt x="126" y="53"/>
                  </a:lnTo>
                  <a:lnTo>
                    <a:pt x="108" y="53"/>
                  </a:lnTo>
                  <a:lnTo>
                    <a:pt x="108" y="44"/>
                  </a:lnTo>
                  <a:lnTo>
                    <a:pt x="123" y="45"/>
                  </a:lnTo>
                  <a:lnTo>
                    <a:pt x="126" y="45"/>
                  </a:lnTo>
                  <a:lnTo>
                    <a:pt x="128" y="44"/>
                  </a:lnTo>
                  <a:lnTo>
                    <a:pt x="132" y="42"/>
                  </a:lnTo>
                  <a:lnTo>
                    <a:pt x="132" y="38"/>
                  </a:lnTo>
                  <a:lnTo>
                    <a:pt x="134" y="33"/>
                  </a:lnTo>
                  <a:lnTo>
                    <a:pt x="135" y="25"/>
                  </a:lnTo>
                  <a:lnTo>
                    <a:pt x="135" y="16"/>
                  </a:lnTo>
                  <a:lnTo>
                    <a:pt x="110" y="16"/>
                  </a:lnTo>
                  <a:lnTo>
                    <a:pt x="104" y="33"/>
                  </a:lnTo>
                  <a:lnTo>
                    <a:pt x="97" y="44"/>
                  </a:lnTo>
                  <a:lnTo>
                    <a:pt x="88" y="51"/>
                  </a:lnTo>
                  <a:lnTo>
                    <a:pt x="77" y="56"/>
                  </a:lnTo>
                  <a:lnTo>
                    <a:pt x="71" y="47"/>
                  </a:lnTo>
                  <a:lnTo>
                    <a:pt x="84" y="44"/>
                  </a:lnTo>
                  <a:lnTo>
                    <a:pt x="93" y="33"/>
                  </a:lnTo>
                  <a:lnTo>
                    <a:pt x="101" y="16"/>
                  </a:lnTo>
                  <a:lnTo>
                    <a:pt x="75" y="16"/>
                  </a:lnTo>
                  <a:lnTo>
                    <a:pt x="75" y="9"/>
                  </a:lnTo>
                  <a:close/>
                  <a:moveTo>
                    <a:pt x="62" y="0"/>
                  </a:moveTo>
                  <a:lnTo>
                    <a:pt x="66" y="9"/>
                  </a:lnTo>
                  <a:lnTo>
                    <a:pt x="51" y="12"/>
                  </a:lnTo>
                  <a:lnTo>
                    <a:pt x="37" y="16"/>
                  </a:lnTo>
                  <a:lnTo>
                    <a:pt x="18" y="18"/>
                  </a:lnTo>
                  <a:lnTo>
                    <a:pt x="18" y="45"/>
                  </a:lnTo>
                  <a:lnTo>
                    <a:pt x="37" y="42"/>
                  </a:lnTo>
                  <a:lnTo>
                    <a:pt x="53" y="40"/>
                  </a:lnTo>
                  <a:lnTo>
                    <a:pt x="49" y="31"/>
                  </a:lnTo>
                  <a:lnTo>
                    <a:pt x="46" y="25"/>
                  </a:lnTo>
                  <a:lnTo>
                    <a:pt x="53" y="22"/>
                  </a:lnTo>
                  <a:lnTo>
                    <a:pt x="60" y="36"/>
                  </a:lnTo>
                  <a:lnTo>
                    <a:pt x="68" y="51"/>
                  </a:lnTo>
                  <a:lnTo>
                    <a:pt x="60" y="55"/>
                  </a:lnTo>
                  <a:lnTo>
                    <a:pt x="59" y="51"/>
                  </a:lnTo>
                  <a:lnTo>
                    <a:pt x="59" y="49"/>
                  </a:lnTo>
                  <a:lnTo>
                    <a:pt x="57" y="45"/>
                  </a:lnTo>
                  <a:lnTo>
                    <a:pt x="46" y="49"/>
                  </a:lnTo>
                  <a:lnTo>
                    <a:pt x="29" y="51"/>
                  </a:lnTo>
                  <a:lnTo>
                    <a:pt x="13" y="55"/>
                  </a:lnTo>
                  <a:lnTo>
                    <a:pt x="0" y="56"/>
                  </a:lnTo>
                  <a:lnTo>
                    <a:pt x="0" y="47"/>
                  </a:lnTo>
                  <a:lnTo>
                    <a:pt x="4" y="47"/>
                  </a:lnTo>
                  <a:lnTo>
                    <a:pt x="7" y="47"/>
                  </a:lnTo>
                  <a:lnTo>
                    <a:pt x="11" y="45"/>
                  </a:lnTo>
                  <a:lnTo>
                    <a:pt x="11" y="9"/>
                  </a:lnTo>
                  <a:lnTo>
                    <a:pt x="31" y="9"/>
                  </a:lnTo>
                  <a:lnTo>
                    <a:pt x="48" y="5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Freeform 72"/>
            <p:cNvSpPr>
              <a:spLocks noEditPoints="1"/>
            </p:cNvSpPr>
            <p:nvPr/>
          </p:nvSpPr>
          <p:spPr bwMode="auto">
            <a:xfrm>
              <a:off x="962" y="1536"/>
              <a:ext cx="141" cy="145"/>
            </a:xfrm>
            <a:custGeom>
              <a:avLst/>
              <a:gdLst>
                <a:gd name="T0" fmla="*/ 25 w 141"/>
                <a:gd name="T1" fmla="*/ 33 h 145"/>
                <a:gd name="T2" fmla="*/ 25 w 141"/>
                <a:gd name="T3" fmla="*/ 51 h 145"/>
                <a:gd name="T4" fmla="*/ 121 w 141"/>
                <a:gd name="T5" fmla="*/ 51 h 145"/>
                <a:gd name="T6" fmla="*/ 121 w 141"/>
                <a:gd name="T7" fmla="*/ 33 h 145"/>
                <a:gd name="T8" fmla="*/ 25 w 141"/>
                <a:gd name="T9" fmla="*/ 33 h 145"/>
                <a:gd name="T10" fmla="*/ 25 w 141"/>
                <a:gd name="T11" fmla="*/ 7 h 145"/>
                <a:gd name="T12" fmla="*/ 25 w 141"/>
                <a:gd name="T13" fmla="*/ 26 h 145"/>
                <a:gd name="T14" fmla="*/ 121 w 141"/>
                <a:gd name="T15" fmla="*/ 26 h 145"/>
                <a:gd name="T16" fmla="*/ 121 w 141"/>
                <a:gd name="T17" fmla="*/ 7 h 145"/>
                <a:gd name="T18" fmla="*/ 25 w 141"/>
                <a:gd name="T19" fmla="*/ 7 h 145"/>
                <a:gd name="T20" fmla="*/ 16 w 141"/>
                <a:gd name="T21" fmla="*/ 0 h 145"/>
                <a:gd name="T22" fmla="*/ 130 w 141"/>
                <a:gd name="T23" fmla="*/ 0 h 145"/>
                <a:gd name="T24" fmla="*/ 130 w 141"/>
                <a:gd name="T25" fmla="*/ 60 h 145"/>
                <a:gd name="T26" fmla="*/ 53 w 141"/>
                <a:gd name="T27" fmla="*/ 60 h 145"/>
                <a:gd name="T28" fmla="*/ 47 w 141"/>
                <a:gd name="T29" fmla="*/ 70 h 145"/>
                <a:gd name="T30" fmla="*/ 40 w 141"/>
                <a:gd name="T31" fmla="*/ 77 h 145"/>
                <a:gd name="T32" fmla="*/ 141 w 141"/>
                <a:gd name="T33" fmla="*/ 77 h 145"/>
                <a:gd name="T34" fmla="*/ 139 w 141"/>
                <a:gd name="T35" fmla="*/ 95 h 145"/>
                <a:gd name="T36" fmla="*/ 139 w 141"/>
                <a:gd name="T37" fmla="*/ 112 h 145"/>
                <a:gd name="T38" fmla="*/ 135 w 141"/>
                <a:gd name="T39" fmla="*/ 128 h 145"/>
                <a:gd name="T40" fmla="*/ 131 w 141"/>
                <a:gd name="T41" fmla="*/ 137 h 145"/>
                <a:gd name="T42" fmla="*/ 128 w 141"/>
                <a:gd name="T43" fmla="*/ 141 h 145"/>
                <a:gd name="T44" fmla="*/ 122 w 141"/>
                <a:gd name="T45" fmla="*/ 143 h 145"/>
                <a:gd name="T46" fmla="*/ 115 w 141"/>
                <a:gd name="T47" fmla="*/ 145 h 145"/>
                <a:gd name="T48" fmla="*/ 97 w 141"/>
                <a:gd name="T49" fmla="*/ 145 h 145"/>
                <a:gd name="T50" fmla="*/ 95 w 141"/>
                <a:gd name="T51" fmla="*/ 136 h 145"/>
                <a:gd name="T52" fmla="*/ 115 w 141"/>
                <a:gd name="T53" fmla="*/ 136 h 145"/>
                <a:gd name="T54" fmla="*/ 121 w 141"/>
                <a:gd name="T55" fmla="*/ 134 h 145"/>
                <a:gd name="T56" fmla="*/ 122 w 141"/>
                <a:gd name="T57" fmla="*/ 134 h 145"/>
                <a:gd name="T58" fmla="*/ 124 w 141"/>
                <a:gd name="T59" fmla="*/ 132 h 145"/>
                <a:gd name="T60" fmla="*/ 124 w 141"/>
                <a:gd name="T61" fmla="*/ 132 h 145"/>
                <a:gd name="T62" fmla="*/ 128 w 141"/>
                <a:gd name="T63" fmla="*/ 119 h 145"/>
                <a:gd name="T64" fmla="*/ 130 w 141"/>
                <a:gd name="T65" fmla="*/ 101 h 145"/>
                <a:gd name="T66" fmla="*/ 131 w 141"/>
                <a:gd name="T67" fmla="*/ 84 h 145"/>
                <a:gd name="T68" fmla="*/ 108 w 141"/>
                <a:gd name="T69" fmla="*/ 84 h 145"/>
                <a:gd name="T70" fmla="*/ 104 w 141"/>
                <a:gd name="T71" fmla="*/ 95 h 145"/>
                <a:gd name="T72" fmla="*/ 95 w 141"/>
                <a:gd name="T73" fmla="*/ 110 h 145"/>
                <a:gd name="T74" fmla="*/ 78 w 141"/>
                <a:gd name="T75" fmla="*/ 126 h 145"/>
                <a:gd name="T76" fmla="*/ 53 w 141"/>
                <a:gd name="T77" fmla="*/ 143 h 145"/>
                <a:gd name="T78" fmla="*/ 47 w 141"/>
                <a:gd name="T79" fmla="*/ 136 h 145"/>
                <a:gd name="T80" fmla="*/ 71 w 141"/>
                <a:gd name="T81" fmla="*/ 123 h 145"/>
                <a:gd name="T82" fmla="*/ 86 w 141"/>
                <a:gd name="T83" fmla="*/ 110 h 145"/>
                <a:gd name="T84" fmla="*/ 95 w 141"/>
                <a:gd name="T85" fmla="*/ 97 h 145"/>
                <a:gd name="T86" fmla="*/ 100 w 141"/>
                <a:gd name="T87" fmla="*/ 84 h 145"/>
                <a:gd name="T88" fmla="*/ 73 w 141"/>
                <a:gd name="T89" fmla="*/ 84 h 145"/>
                <a:gd name="T90" fmla="*/ 60 w 141"/>
                <a:gd name="T91" fmla="*/ 103 h 145"/>
                <a:gd name="T92" fmla="*/ 40 w 141"/>
                <a:gd name="T93" fmla="*/ 119 h 145"/>
                <a:gd name="T94" fmla="*/ 11 w 141"/>
                <a:gd name="T95" fmla="*/ 134 h 145"/>
                <a:gd name="T96" fmla="*/ 5 w 141"/>
                <a:gd name="T97" fmla="*/ 126 h 145"/>
                <a:gd name="T98" fmla="*/ 27 w 141"/>
                <a:gd name="T99" fmla="*/ 117 h 145"/>
                <a:gd name="T100" fmla="*/ 44 w 141"/>
                <a:gd name="T101" fmla="*/ 106 h 145"/>
                <a:gd name="T102" fmla="*/ 56 w 141"/>
                <a:gd name="T103" fmla="*/ 93 h 145"/>
                <a:gd name="T104" fmla="*/ 64 w 141"/>
                <a:gd name="T105" fmla="*/ 84 h 145"/>
                <a:gd name="T106" fmla="*/ 33 w 141"/>
                <a:gd name="T107" fmla="*/ 84 h 145"/>
                <a:gd name="T108" fmla="*/ 22 w 141"/>
                <a:gd name="T109" fmla="*/ 92 h 145"/>
                <a:gd name="T110" fmla="*/ 13 w 141"/>
                <a:gd name="T111" fmla="*/ 99 h 145"/>
                <a:gd name="T112" fmla="*/ 3 w 141"/>
                <a:gd name="T113" fmla="*/ 103 h 145"/>
                <a:gd name="T114" fmla="*/ 0 w 141"/>
                <a:gd name="T115" fmla="*/ 95 h 145"/>
                <a:gd name="T116" fmla="*/ 20 w 141"/>
                <a:gd name="T117" fmla="*/ 84 h 145"/>
                <a:gd name="T118" fmla="*/ 35 w 141"/>
                <a:gd name="T119" fmla="*/ 71 h 145"/>
                <a:gd name="T120" fmla="*/ 44 w 141"/>
                <a:gd name="T121" fmla="*/ 60 h 145"/>
                <a:gd name="T122" fmla="*/ 16 w 141"/>
                <a:gd name="T123" fmla="*/ 60 h 145"/>
                <a:gd name="T124" fmla="*/ 16 w 141"/>
                <a:gd name="T12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1" h="145">
                  <a:moveTo>
                    <a:pt x="25" y="33"/>
                  </a:moveTo>
                  <a:lnTo>
                    <a:pt x="25" y="51"/>
                  </a:lnTo>
                  <a:lnTo>
                    <a:pt x="121" y="51"/>
                  </a:lnTo>
                  <a:lnTo>
                    <a:pt x="121" y="33"/>
                  </a:lnTo>
                  <a:lnTo>
                    <a:pt x="25" y="33"/>
                  </a:lnTo>
                  <a:close/>
                  <a:moveTo>
                    <a:pt x="25" y="7"/>
                  </a:moveTo>
                  <a:lnTo>
                    <a:pt x="25" y="26"/>
                  </a:lnTo>
                  <a:lnTo>
                    <a:pt x="121" y="26"/>
                  </a:lnTo>
                  <a:lnTo>
                    <a:pt x="121" y="7"/>
                  </a:lnTo>
                  <a:lnTo>
                    <a:pt x="25" y="7"/>
                  </a:lnTo>
                  <a:close/>
                  <a:moveTo>
                    <a:pt x="16" y="0"/>
                  </a:moveTo>
                  <a:lnTo>
                    <a:pt x="130" y="0"/>
                  </a:lnTo>
                  <a:lnTo>
                    <a:pt x="130" y="60"/>
                  </a:lnTo>
                  <a:lnTo>
                    <a:pt x="53" y="60"/>
                  </a:lnTo>
                  <a:lnTo>
                    <a:pt x="47" y="70"/>
                  </a:lnTo>
                  <a:lnTo>
                    <a:pt x="40" y="77"/>
                  </a:lnTo>
                  <a:lnTo>
                    <a:pt x="141" y="77"/>
                  </a:lnTo>
                  <a:lnTo>
                    <a:pt x="139" y="95"/>
                  </a:lnTo>
                  <a:lnTo>
                    <a:pt x="139" y="112"/>
                  </a:lnTo>
                  <a:lnTo>
                    <a:pt x="135" y="128"/>
                  </a:lnTo>
                  <a:lnTo>
                    <a:pt x="131" y="137"/>
                  </a:lnTo>
                  <a:lnTo>
                    <a:pt x="128" y="141"/>
                  </a:lnTo>
                  <a:lnTo>
                    <a:pt x="122" y="143"/>
                  </a:lnTo>
                  <a:lnTo>
                    <a:pt x="115" y="145"/>
                  </a:lnTo>
                  <a:lnTo>
                    <a:pt x="97" y="145"/>
                  </a:lnTo>
                  <a:lnTo>
                    <a:pt x="95" y="136"/>
                  </a:lnTo>
                  <a:lnTo>
                    <a:pt x="115" y="136"/>
                  </a:lnTo>
                  <a:lnTo>
                    <a:pt x="121" y="134"/>
                  </a:lnTo>
                  <a:lnTo>
                    <a:pt x="122" y="134"/>
                  </a:lnTo>
                  <a:lnTo>
                    <a:pt x="124" y="132"/>
                  </a:lnTo>
                  <a:lnTo>
                    <a:pt x="124" y="132"/>
                  </a:lnTo>
                  <a:lnTo>
                    <a:pt x="128" y="119"/>
                  </a:lnTo>
                  <a:lnTo>
                    <a:pt x="130" y="101"/>
                  </a:lnTo>
                  <a:lnTo>
                    <a:pt x="131" y="84"/>
                  </a:lnTo>
                  <a:lnTo>
                    <a:pt x="108" y="84"/>
                  </a:lnTo>
                  <a:lnTo>
                    <a:pt x="104" y="95"/>
                  </a:lnTo>
                  <a:lnTo>
                    <a:pt x="95" y="110"/>
                  </a:lnTo>
                  <a:lnTo>
                    <a:pt x="78" y="126"/>
                  </a:lnTo>
                  <a:lnTo>
                    <a:pt x="53" y="143"/>
                  </a:lnTo>
                  <a:lnTo>
                    <a:pt x="47" y="136"/>
                  </a:lnTo>
                  <a:lnTo>
                    <a:pt x="71" y="123"/>
                  </a:lnTo>
                  <a:lnTo>
                    <a:pt x="86" y="110"/>
                  </a:lnTo>
                  <a:lnTo>
                    <a:pt x="95" y="97"/>
                  </a:lnTo>
                  <a:lnTo>
                    <a:pt x="100" y="84"/>
                  </a:lnTo>
                  <a:lnTo>
                    <a:pt x="73" y="84"/>
                  </a:lnTo>
                  <a:lnTo>
                    <a:pt x="60" y="103"/>
                  </a:lnTo>
                  <a:lnTo>
                    <a:pt x="40" y="119"/>
                  </a:lnTo>
                  <a:lnTo>
                    <a:pt x="11" y="134"/>
                  </a:lnTo>
                  <a:lnTo>
                    <a:pt x="5" y="126"/>
                  </a:lnTo>
                  <a:lnTo>
                    <a:pt x="27" y="117"/>
                  </a:lnTo>
                  <a:lnTo>
                    <a:pt x="44" y="106"/>
                  </a:lnTo>
                  <a:lnTo>
                    <a:pt x="56" y="93"/>
                  </a:lnTo>
                  <a:lnTo>
                    <a:pt x="64" y="84"/>
                  </a:lnTo>
                  <a:lnTo>
                    <a:pt x="33" y="84"/>
                  </a:lnTo>
                  <a:lnTo>
                    <a:pt x="22" y="92"/>
                  </a:lnTo>
                  <a:lnTo>
                    <a:pt x="13" y="99"/>
                  </a:lnTo>
                  <a:lnTo>
                    <a:pt x="3" y="103"/>
                  </a:lnTo>
                  <a:lnTo>
                    <a:pt x="0" y="95"/>
                  </a:lnTo>
                  <a:lnTo>
                    <a:pt x="20" y="84"/>
                  </a:lnTo>
                  <a:lnTo>
                    <a:pt x="35" y="71"/>
                  </a:lnTo>
                  <a:lnTo>
                    <a:pt x="44" y="60"/>
                  </a:lnTo>
                  <a:lnTo>
                    <a:pt x="16" y="6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Freeform 73"/>
            <p:cNvSpPr>
              <a:spLocks noEditPoints="1"/>
            </p:cNvSpPr>
            <p:nvPr/>
          </p:nvSpPr>
          <p:spPr bwMode="auto">
            <a:xfrm>
              <a:off x="1121" y="1534"/>
              <a:ext cx="150" cy="145"/>
            </a:xfrm>
            <a:custGeom>
              <a:avLst/>
              <a:gdLst>
                <a:gd name="T0" fmla="*/ 58 w 150"/>
                <a:gd name="T1" fmla="*/ 121 h 145"/>
                <a:gd name="T2" fmla="*/ 64 w 150"/>
                <a:gd name="T3" fmla="*/ 143 h 145"/>
                <a:gd name="T4" fmla="*/ 53 w 150"/>
                <a:gd name="T5" fmla="*/ 130 h 145"/>
                <a:gd name="T6" fmla="*/ 57 w 150"/>
                <a:gd name="T7" fmla="*/ 112 h 145"/>
                <a:gd name="T8" fmla="*/ 97 w 150"/>
                <a:gd name="T9" fmla="*/ 116 h 145"/>
                <a:gd name="T10" fmla="*/ 102 w 150"/>
                <a:gd name="T11" fmla="*/ 128 h 145"/>
                <a:gd name="T12" fmla="*/ 106 w 150"/>
                <a:gd name="T13" fmla="*/ 139 h 145"/>
                <a:gd name="T14" fmla="*/ 95 w 150"/>
                <a:gd name="T15" fmla="*/ 138 h 145"/>
                <a:gd name="T16" fmla="*/ 86 w 150"/>
                <a:gd name="T17" fmla="*/ 112 h 145"/>
                <a:gd name="T18" fmla="*/ 124 w 150"/>
                <a:gd name="T19" fmla="*/ 108 h 145"/>
                <a:gd name="T20" fmla="*/ 150 w 150"/>
                <a:gd name="T21" fmla="*/ 139 h 145"/>
                <a:gd name="T22" fmla="*/ 119 w 150"/>
                <a:gd name="T23" fmla="*/ 114 h 145"/>
                <a:gd name="T24" fmla="*/ 20 w 150"/>
                <a:gd name="T25" fmla="*/ 108 h 145"/>
                <a:gd name="T26" fmla="*/ 20 w 150"/>
                <a:gd name="T27" fmla="*/ 130 h 145"/>
                <a:gd name="T28" fmla="*/ 0 w 150"/>
                <a:gd name="T29" fmla="*/ 139 h 145"/>
                <a:gd name="T30" fmla="*/ 20 w 150"/>
                <a:gd name="T31" fmla="*/ 108 h 145"/>
                <a:gd name="T32" fmla="*/ 80 w 150"/>
                <a:gd name="T33" fmla="*/ 50 h 145"/>
                <a:gd name="T34" fmla="*/ 126 w 150"/>
                <a:gd name="T35" fmla="*/ 33 h 145"/>
                <a:gd name="T36" fmla="*/ 26 w 150"/>
                <a:gd name="T37" fmla="*/ 33 h 145"/>
                <a:gd name="T38" fmla="*/ 71 w 150"/>
                <a:gd name="T39" fmla="*/ 50 h 145"/>
                <a:gd name="T40" fmla="*/ 26 w 150"/>
                <a:gd name="T41" fmla="*/ 33 h 145"/>
                <a:gd name="T42" fmla="*/ 80 w 150"/>
                <a:gd name="T43" fmla="*/ 26 h 145"/>
                <a:gd name="T44" fmla="*/ 126 w 150"/>
                <a:gd name="T45" fmla="*/ 7 h 145"/>
                <a:gd name="T46" fmla="*/ 26 w 150"/>
                <a:gd name="T47" fmla="*/ 7 h 145"/>
                <a:gd name="T48" fmla="*/ 71 w 150"/>
                <a:gd name="T49" fmla="*/ 26 h 145"/>
                <a:gd name="T50" fmla="*/ 26 w 150"/>
                <a:gd name="T51" fmla="*/ 7 h 145"/>
                <a:gd name="T52" fmla="*/ 135 w 150"/>
                <a:gd name="T53" fmla="*/ 0 h 145"/>
                <a:gd name="T54" fmla="*/ 80 w 150"/>
                <a:gd name="T55" fmla="*/ 57 h 145"/>
                <a:gd name="T56" fmla="*/ 141 w 150"/>
                <a:gd name="T57" fmla="*/ 73 h 145"/>
                <a:gd name="T58" fmla="*/ 80 w 150"/>
                <a:gd name="T59" fmla="*/ 81 h 145"/>
                <a:gd name="T60" fmla="*/ 150 w 150"/>
                <a:gd name="T61" fmla="*/ 97 h 145"/>
                <a:gd name="T62" fmla="*/ 2 w 150"/>
                <a:gd name="T63" fmla="*/ 105 h 145"/>
                <a:gd name="T64" fmla="*/ 71 w 150"/>
                <a:gd name="T65" fmla="*/ 97 h 145"/>
                <a:gd name="T66" fmla="*/ 11 w 150"/>
                <a:gd name="T67" fmla="*/ 81 h 145"/>
                <a:gd name="T68" fmla="*/ 71 w 150"/>
                <a:gd name="T69" fmla="*/ 73 h 145"/>
                <a:gd name="T70" fmla="*/ 16 w 150"/>
                <a:gd name="T71" fmla="*/ 5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0" h="145">
                  <a:moveTo>
                    <a:pt x="57" y="112"/>
                  </a:moveTo>
                  <a:lnTo>
                    <a:pt x="58" y="121"/>
                  </a:lnTo>
                  <a:lnTo>
                    <a:pt x="62" y="132"/>
                  </a:lnTo>
                  <a:lnTo>
                    <a:pt x="64" y="143"/>
                  </a:lnTo>
                  <a:lnTo>
                    <a:pt x="53" y="143"/>
                  </a:lnTo>
                  <a:lnTo>
                    <a:pt x="53" y="130"/>
                  </a:lnTo>
                  <a:lnTo>
                    <a:pt x="49" y="112"/>
                  </a:lnTo>
                  <a:lnTo>
                    <a:pt x="57" y="112"/>
                  </a:lnTo>
                  <a:close/>
                  <a:moveTo>
                    <a:pt x="93" y="112"/>
                  </a:moveTo>
                  <a:lnTo>
                    <a:pt x="97" y="116"/>
                  </a:lnTo>
                  <a:lnTo>
                    <a:pt x="99" y="123"/>
                  </a:lnTo>
                  <a:lnTo>
                    <a:pt x="102" y="128"/>
                  </a:lnTo>
                  <a:lnTo>
                    <a:pt x="104" y="134"/>
                  </a:lnTo>
                  <a:lnTo>
                    <a:pt x="106" y="139"/>
                  </a:lnTo>
                  <a:lnTo>
                    <a:pt x="97" y="143"/>
                  </a:lnTo>
                  <a:lnTo>
                    <a:pt x="95" y="138"/>
                  </a:lnTo>
                  <a:lnTo>
                    <a:pt x="91" y="127"/>
                  </a:lnTo>
                  <a:lnTo>
                    <a:pt x="86" y="112"/>
                  </a:lnTo>
                  <a:lnTo>
                    <a:pt x="93" y="112"/>
                  </a:lnTo>
                  <a:close/>
                  <a:moveTo>
                    <a:pt x="124" y="108"/>
                  </a:moveTo>
                  <a:lnTo>
                    <a:pt x="139" y="123"/>
                  </a:lnTo>
                  <a:lnTo>
                    <a:pt x="150" y="139"/>
                  </a:lnTo>
                  <a:lnTo>
                    <a:pt x="143" y="145"/>
                  </a:lnTo>
                  <a:lnTo>
                    <a:pt x="119" y="114"/>
                  </a:lnTo>
                  <a:lnTo>
                    <a:pt x="124" y="108"/>
                  </a:lnTo>
                  <a:close/>
                  <a:moveTo>
                    <a:pt x="20" y="108"/>
                  </a:moveTo>
                  <a:lnTo>
                    <a:pt x="29" y="112"/>
                  </a:lnTo>
                  <a:lnTo>
                    <a:pt x="20" y="130"/>
                  </a:lnTo>
                  <a:lnTo>
                    <a:pt x="9" y="145"/>
                  </a:lnTo>
                  <a:lnTo>
                    <a:pt x="0" y="139"/>
                  </a:lnTo>
                  <a:lnTo>
                    <a:pt x="11" y="127"/>
                  </a:lnTo>
                  <a:lnTo>
                    <a:pt x="20" y="108"/>
                  </a:lnTo>
                  <a:close/>
                  <a:moveTo>
                    <a:pt x="80" y="33"/>
                  </a:moveTo>
                  <a:lnTo>
                    <a:pt x="80" y="50"/>
                  </a:lnTo>
                  <a:lnTo>
                    <a:pt x="126" y="50"/>
                  </a:lnTo>
                  <a:lnTo>
                    <a:pt x="126" y="33"/>
                  </a:lnTo>
                  <a:lnTo>
                    <a:pt x="80" y="33"/>
                  </a:lnTo>
                  <a:close/>
                  <a:moveTo>
                    <a:pt x="26" y="33"/>
                  </a:moveTo>
                  <a:lnTo>
                    <a:pt x="26" y="50"/>
                  </a:lnTo>
                  <a:lnTo>
                    <a:pt x="71" y="50"/>
                  </a:lnTo>
                  <a:lnTo>
                    <a:pt x="71" y="33"/>
                  </a:lnTo>
                  <a:lnTo>
                    <a:pt x="26" y="33"/>
                  </a:lnTo>
                  <a:close/>
                  <a:moveTo>
                    <a:pt x="80" y="7"/>
                  </a:moveTo>
                  <a:lnTo>
                    <a:pt x="80" y="26"/>
                  </a:lnTo>
                  <a:lnTo>
                    <a:pt x="126" y="26"/>
                  </a:lnTo>
                  <a:lnTo>
                    <a:pt x="126" y="7"/>
                  </a:lnTo>
                  <a:lnTo>
                    <a:pt x="80" y="7"/>
                  </a:lnTo>
                  <a:close/>
                  <a:moveTo>
                    <a:pt x="26" y="7"/>
                  </a:moveTo>
                  <a:lnTo>
                    <a:pt x="26" y="26"/>
                  </a:lnTo>
                  <a:lnTo>
                    <a:pt x="71" y="26"/>
                  </a:lnTo>
                  <a:lnTo>
                    <a:pt x="71" y="7"/>
                  </a:lnTo>
                  <a:lnTo>
                    <a:pt x="26" y="7"/>
                  </a:lnTo>
                  <a:close/>
                  <a:moveTo>
                    <a:pt x="16" y="0"/>
                  </a:moveTo>
                  <a:lnTo>
                    <a:pt x="135" y="0"/>
                  </a:lnTo>
                  <a:lnTo>
                    <a:pt x="135" y="57"/>
                  </a:lnTo>
                  <a:lnTo>
                    <a:pt x="80" y="57"/>
                  </a:lnTo>
                  <a:lnTo>
                    <a:pt x="80" y="73"/>
                  </a:lnTo>
                  <a:lnTo>
                    <a:pt x="141" y="73"/>
                  </a:lnTo>
                  <a:lnTo>
                    <a:pt x="141" y="81"/>
                  </a:lnTo>
                  <a:lnTo>
                    <a:pt x="80" y="81"/>
                  </a:lnTo>
                  <a:lnTo>
                    <a:pt x="80" y="97"/>
                  </a:lnTo>
                  <a:lnTo>
                    <a:pt x="150" y="97"/>
                  </a:lnTo>
                  <a:lnTo>
                    <a:pt x="150" y="105"/>
                  </a:lnTo>
                  <a:lnTo>
                    <a:pt x="2" y="105"/>
                  </a:lnTo>
                  <a:lnTo>
                    <a:pt x="2" y="97"/>
                  </a:lnTo>
                  <a:lnTo>
                    <a:pt x="71" y="97"/>
                  </a:lnTo>
                  <a:lnTo>
                    <a:pt x="71" y="81"/>
                  </a:lnTo>
                  <a:lnTo>
                    <a:pt x="11" y="81"/>
                  </a:lnTo>
                  <a:lnTo>
                    <a:pt x="11" y="73"/>
                  </a:lnTo>
                  <a:lnTo>
                    <a:pt x="71" y="73"/>
                  </a:lnTo>
                  <a:lnTo>
                    <a:pt x="71" y="57"/>
                  </a:lnTo>
                  <a:lnTo>
                    <a:pt x="16" y="5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Freeform 74"/>
            <p:cNvSpPr>
              <a:spLocks noEditPoints="1"/>
            </p:cNvSpPr>
            <p:nvPr/>
          </p:nvSpPr>
          <p:spPr bwMode="auto">
            <a:xfrm>
              <a:off x="1286" y="1532"/>
              <a:ext cx="148" cy="149"/>
            </a:xfrm>
            <a:custGeom>
              <a:avLst/>
              <a:gdLst>
                <a:gd name="T0" fmla="*/ 25 w 148"/>
                <a:gd name="T1" fmla="*/ 42 h 149"/>
                <a:gd name="T2" fmla="*/ 120 w 148"/>
                <a:gd name="T3" fmla="*/ 42 h 149"/>
                <a:gd name="T4" fmla="*/ 120 w 148"/>
                <a:gd name="T5" fmla="*/ 52 h 149"/>
                <a:gd name="T6" fmla="*/ 106 w 148"/>
                <a:gd name="T7" fmla="*/ 61 h 149"/>
                <a:gd name="T8" fmla="*/ 89 w 148"/>
                <a:gd name="T9" fmla="*/ 70 h 149"/>
                <a:gd name="T10" fmla="*/ 76 w 148"/>
                <a:gd name="T11" fmla="*/ 75 h 149"/>
                <a:gd name="T12" fmla="*/ 76 w 148"/>
                <a:gd name="T13" fmla="*/ 86 h 149"/>
                <a:gd name="T14" fmla="*/ 148 w 148"/>
                <a:gd name="T15" fmla="*/ 86 h 149"/>
                <a:gd name="T16" fmla="*/ 148 w 148"/>
                <a:gd name="T17" fmla="*/ 94 h 149"/>
                <a:gd name="T18" fmla="*/ 76 w 148"/>
                <a:gd name="T19" fmla="*/ 94 h 149"/>
                <a:gd name="T20" fmla="*/ 76 w 148"/>
                <a:gd name="T21" fmla="*/ 136 h 149"/>
                <a:gd name="T22" fmla="*/ 76 w 148"/>
                <a:gd name="T23" fmla="*/ 140 h 149"/>
                <a:gd name="T24" fmla="*/ 76 w 148"/>
                <a:gd name="T25" fmla="*/ 141 h 149"/>
                <a:gd name="T26" fmla="*/ 75 w 148"/>
                <a:gd name="T27" fmla="*/ 145 h 149"/>
                <a:gd name="T28" fmla="*/ 73 w 148"/>
                <a:gd name="T29" fmla="*/ 147 h 149"/>
                <a:gd name="T30" fmla="*/ 69 w 148"/>
                <a:gd name="T31" fmla="*/ 147 h 149"/>
                <a:gd name="T32" fmla="*/ 64 w 148"/>
                <a:gd name="T33" fmla="*/ 149 h 149"/>
                <a:gd name="T34" fmla="*/ 42 w 148"/>
                <a:gd name="T35" fmla="*/ 149 h 149"/>
                <a:gd name="T36" fmla="*/ 40 w 148"/>
                <a:gd name="T37" fmla="*/ 138 h 149"/>
                <a:gd name="T38" fmla="*/ 64 w 148"/>
                <a:gd name="T39" fmla="*/ 140 h 149"/>
                <a:gd name="T40" fmla="*/ 67 w 148"/>
                <a:gd name="T41" fmla="*/ 138 h 149"/>
                <a:gd name="T42" fmla="*/ 67 w 148"/>
                <a:gd name="T43" fmla="*/ 138 h 149"/>
                <a:gd name="T44" fmla="*/ 67 w 148"/>
                <a:gd name="T45" fmla="*/ 134 h 149"/>
                <a:gd name="T46" fmla="*/ 67 w 148"/>
                <a:gd name="T47" fmla="*/ 94 h 149"/>
                <a:gd name="T48" fmla="*/ 0 w 148"/>
                <a:gd name="T49" fmla="*/ 94 h 149"/>
                <a:gd name="T50" fmla="*/ 0 w 148"/>
                <a:gd name="T51" fmla="*/ 86 h 149"/>
                <a:gd name="T52" fmla="*/ 67 w 148"/>
                <a:gd name="T53" fmla="*/ 86 h 149"/>
                <a:gd name="T54" fmla="*/ 67 w 148"/>
                <a:gd name="T55" fmla="*/ 68 h 149"/>
                <a:gd name="T56" fmla="*/ 75 w 148"/>
                <a:gd name="T57" fmla="*/ 68 h 149"/>
                <a:gd name="T58" fmla="*/ 84 w 148"/>
                <a:gd name="T59" fmla="*/ 64 h 149"/>
                <a:gd name="T60" fmla="*/ 95 w 148"/>
                <a:gd name="T61" fmla="*/ 59 h 149"/>
                <a:gd name="T62" fmla="*/ 106 w 148"/>
                <a:gd name="T63" fmla="*/ 52 h 149"/>
                <a:gd name="T64" fmla="*/ 25 w 148"/>
                <a:gd name="T65" fmla="*/ 52 h 149"/>
                <a:gd name="T66" fmla="*/ 25 w 148"/>
                <a:gd name="T67" fmla="*/ 42 h 149"/>
                <a:gd name="T68" fmla="*/ 67 w 148"/>
                <a:gd name="T69" fmla="*/ 0 h 149"/>
                <a:gd name="T70" fmla="*/ 76 w 148"/>
                <a:gd name="T71" fmla="*/ 0 h 149"/>
                <a:gd name="T72" fmla="*/ 76 w 148"/>
                <a:gd name="T73" fmla="*/ 13 h 149"/>
                <a:gd name="T74" fmla="*/ 142 w 148"/>
                <a:gd name="T75" fmla="*/ 13 h 149"/>
                <a:gd name="T76" fmla="*/ 142 w 148"/>
                <a:gd name="T77" fmla="*/ 53 h 149"/>
                <a:gd name="T78" fmla="*/ 133 w 148"/>
                <a:gd name="T79" fmla="*/ 53 h 149"/>
                <a:gd name="T80" fmla="*/ 133 w 148"/>
                <a:gd name="T81" fmla="*/ 22 h 149"/>
                <a:gd name="T82" fmla="*/ 12 w 148"/>
                <a:gd name="T83" fmla="*/ 22 h 149"/>
                <a:gd name="T84" fmla="*/ 12 w 148"/>
                <a:gd name="T85" fmla="*/ 53 h 149"/>
                <a:gd name="T86" fmla="*/ 3 w 148"/>
                <a:gd name="T87" fmla="*/ 53 h 149"/>
                <a:gd name="T88" fmla="*/ 3 w 148"/>
                <a:gd name="T89" fmla="*/ 13 h 149"/>
                <a:gd name="T90" fmla="*/ 67 w 148"/>
                <a:gd name="T91" fmla="*/ 13 h 149"/>
                <a:gd name="T92" fmla="*/ 67 w 148"/>
                <a:gd name="T9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8" h="149">
                  <a:moveTo>
                    <a:pt x="25" y="42"/>
                  </a:moveTo>
                  <a:lnTo>
                    <a:pt x="120" y="42"/>
                  </a:lnTo>
                  <a:lnTo>
                    <a:pt x="120" y="52"/>
                  </a:lnTo>
                  <a:lnTo>
                    <a:pt x="106" y="61"/>
                  </a:lnTo>
                  <a:lnTo>
                    <a:pt x="89" y="70"/>
                  </a:lnTo>
                  <a:lnTo>
                    <a:pt x="76" y="75"/>
                  </a:lnTo>
                  <a:lnTo>
                    <a:pt x="76" y="86"/>
                  </a:lnTo>
                  <a:lnTo>
                    <a:pt x="148" y="86"/>
                  </a:lnTo>
                  <a:lnTo>
                    <a:pt x="148" y="94"/>
                  </a:lnTo>
                  <a:lnTo>
                    <a:pt x="76" y="94"/>
                  </a:lnTo>
                  <a:lnTo>
                    <a:pt x="76" y="136"/>
                  </a:lnTo>
                  <a:lnTo>
                    <a:pt x="76" y="140"/>
                  </a:lnTo>
                  <a:lnTo>
                    <a:pt x="76" y="141"/>
                  </a:lnTo>
                  <a:lnTo>
                    <a:pt x="75" y="145"/>
                  </a:lnTo>
                  <a:lnTo>
                    <a:pt x="73" y="147"/>
                  </a:lnTo>
                  <a:lnTo>
                    <a:pt x="69" y="147"/>
                  </a:lnTo>
                  <a:lnTo>
                    <a:pt x="64" y="149"/>
                  </a:lnTo>
                  <a:lnTo>
                    <a:pt x="42" y="149"/>
                  </a:lnTo>
                  <a:lnTo>
                    <a:pt x="40" y="138"/>
                  </a:lnTo>
                  <a:lnTo>
                    <a:pt x="64" y="140"/>
                  </a:lnTo>
                  <a:lnTo>
                    <a:pt x="67" y="138"/>
                  </a:lnTo>
                  <a:lnTo>
                    <a:pt x="67" y="138"/>
                  </a:lnTo>
                  <a:lnTo>
                    <a:pt x="67" y="134"/>
                  </a:lnTo>
                  <a:lnTo>
                    <a:pt x="67" y="94"/>
                  </a:lnTo>
                  <a:lnTo>
                    <a:pt x="0" y="94"/>
                  </a:lnTo>
                  <a:lnTo>
                    <a:pt x="0" y="86"/>
                  </a:lnTo>
                  <a:lnTo>
                    <a:pt x="67" y="86"/>
                  </a:lnTo>
                  <a:lnTo>
                    <a:pt x="67" y="68"/>
                  </a:lnTo>
                  <a:lnTo>
                    <a:pt x="75" y="68"/>
                  </a:lnTo>
                  <a:lnTo>
                    <a:pt x="84" y="64"/>
                  </a:lnTo>
                  <a:lnTo>
                    <a:pt x="95" y="59"/>
                  </a:lnTo>
                  <a:lnTo>
                    <a:pt x="106" y="52"/>
                  </a:lnTo>
                  <a:lnTo>
                    <a:pt x="25" y="52"/>
                  </a:lnTo>
                  <a:lnTo>
                    <a:pt x="25" y="42"/>
                  </a:lnTo>
                  <a:close/>
                  <a:moveTo>
                    <a:pt x="67" y="0"/>
                  </a:moveTo>
                  <a:lnTo>
                    <a:pt x="76" y="0"/>
                  </a:lnTo>
                  <a:lnTo>
                    <a:pt x="76" y="13"/>
                  </a:lnTo>
                  <a:lnTo>
                    <a:pt x="142" y="13"/>
                  </a:lnTo>
                  <a:lnTo>
                    <a:pt x="142" y="53"/>
                  </a:lnTo>
                  <a:lnTo>
                    <a:pt x="133" y="53"/>
                  </a:lnTo>
                  <a:lnTo>
                    <a:pt x="133" y="22"/>
                  </a:lnTo>
                  <a:lnTo>
                    <a:pt x="12" y="22"/>
                  </a:lnTo>
                  <a:lnTo>
                    <a:pt x="12" y="53"/>
                  </a:lnTo>
                  <a:lnTo>
                    <a:pt x="3" y="53"/>
                  </a:lnTo>
                  <a:lnTo>
                    <a:pt x="3" y="13"/>
                  </a:lnTo>
                  <a:lnTo>
                    <a:pt x="67" y="13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Freeform 75"/>
            <p:cNvSpPr>
              <a:spLocks noEditPoints="1"/>
            </p:cNvSpPr>
            <p:nvPr/>
          </p:nvSpPr>
          <p:spPr bwMode="auto">
            <a:xfrm>
              <a:off x="799" y="3123"/>
              <a:ext cx="146" cy="150"/>
            </a:xfrm>
            <a:custGeom>
              <a:avLst/>
              <a:gdLst>
                <a:gd name="T0" fmla="*/ 51 w 146"/>
                <a:gd name="T1" fmla="*/ 134 h 150"/>
                <a:gd name="T2" fmla="*/ 22 w 146"/>
                <a:gd name="T3" fmla="*/ 146 h 150"/>
                <a:gd name="T4" fmla="*/ 2 w 146"/>
                <a:gd name="T5" fmla="*/ 143 h 150"/>
                <a:gd name="T6" fmla="*/ 33 w 146"/>
                <a:gd name="T7" fmla="*/ 134 h 150"/>
                <a:gd name="T8" fmla="*/ 102 w 146"/>
                <a:gd name="T9" fmla="*/ 128 h 150"/>
                <a:gd name="T10" fmla="*/ 146 w 146"/>
                <a:gd name="T11" fmla="*/ 143 h 150"/>
                <a:gd name="T12" fmla="*/ 128 w 146"/>
                <a:gd name="T13" fmla="*/ 146 h 150"/>
                <a:gd name="T14" fmla="*/ 97 w 146"/>
                <a:gd name="T15" fmla="*/ 134 h 150"/>
                <a:gd name="T16" fmla="*/ 27 w 146"/>
                <a:gd name="T17" fmla="*/ 104 h 150"/>
                <a:gd name="T18" fmla="*/ 121 w 146"/>
                <a:gd name="T19" fmla="*/ 117 h 150"/>
                <a:gd name="T20" fmla="*/ 27 w 146"/>
                <a:gd name="T21" fmla="*/ 104 h 150"/>
                <a:gd name="T22" fmla="*/ 27 w 146"/>
                <a:gd name="T23" fmla="*/ 97 h 150"/>
                <a:gd name="T24" fmla="*/ 121 w 146"/>
                <a:gd name="T25" fmla="*/ 86 h 150"/>
                <a:gd name="T26" fmla="*/ 27 w 146"/>
                <a:gd name="T27" fmla="*/ 68 h 150"/>
                <a:gd name="T28" fmla="*/ 121 w 146"/>
                <a:gd name="T29" fmla="*/ 79 h 150"/>
                <a:gd name="T30" fmla="*/ 27 w 146"/>
                <a:gd name="T31" fmla="*/ 68 h 150"/>
                <a:gd name="T32" fmla="*/ 130 w 146"/>
                <a:gd name="T33" fmla="*/ 60 h 150"/>
                <a:gd name="T34" fmla="*/ 18 w 146"/>
                <a:gd name="T35" fmla="*/ 124 h 150"/>
                <a:gd name="T36" fmla="*/ 75 w 146"/>
                <a:gd name="T37" fmla="*/ 7 h 150"/>
                <a:gd name="T38" fmla="*/ 143 w 146"/>
                <a:gd name="T39" fmla="*/ 29 h 150"/>
                <a:gd name="T40" fmla="*/ 135 w 146"/>
                <a:gd name="T41" fmla="*/ 51 h 150"/>
                <a:gd name="T42" fmla="*/ 108 w 146"/>
                <a:gd name="T43" fmla="*/ 53 h 150"/>
                <a:gd name="T44" fmla="*/ 123 w 146"/>
                <a:gd name="T45" fmla="*/ 44 h 150"/>
                <a:gd name="T46" fmla="*/ 128 w 146"/>
                <a:gd name="T47" fmla="*/ 44 h 150"/>
                <a:gd name="T48" fmla="*/ 132 w 146"/>
                <a:gd name="T49" fmla="*/ 38 h 150"/>
                <a:gd name="T50" fmla="*/ 135 w 146"/>
                <a:gd name="T51" fmla="*/ 25 h 150"/>
                <a:gd name="T52" fmla="*/ 110 w 146"/>
                <a:gd name="T53" fmla="*/ 14 h 150"/>
                <a:gd name="T54" fmla="*/ 97 w 146"/>
                <a:gd name="T55" fmla="*/ 42 h 150"/>
                <a:gd name="T56" fmla="*/ 77 w 146"/>
                <a:gd name="T57" fmla="*/ 55 h 150"/>
                <a:gd name="T58" fmla="*/ 84 w 146"/>
                <a:gd name="T59" fmla="*/ 42 h 150"/>
                <a:gd name="T60" fmla="*/ 101 w 146"/>
                <a:gd name="T61" fmla="*/ 14 h 150"/>
                <a:gd name="T62" fmla="*/ 75 w 146"/>
                <a:gd name="T63" fmla="*/ 7 h 150"/>
                <a:gd name="T64" fmla="*/ 66 w 146"/>
                <a:gd name="T65" fmla="*/ 7 h 150"/>
                <a:gd name="T66" fmla="*/ 37 w 146"/>
                <a:gd name="T67" fmla="*/ 14 h 150"/>
                <a:gd name="T68" fmla="*/ 18 w 146"/>
                <a:gd name="T69" fmla="*/ 44 h 150"/>
                <a:gd name="T70" fmla="*/ 53 w 146"/>
                <a:gd name="T71" fmla="*/ 38 h 150"/>
                <a:gd name="T72" fmla="*/ 46 w 146"/>
                <a:gd name="T73" fmla="*/ 24 h 150"/>
                <a:gd name="T74" fmla="*/ 60 w 146"/>
                <a:gd name="T75" fmla="*/ 35 h 150"/>
                <a:gd name="T76" fmla="*/ 60 w 146"/>
                <a:gd name="T77" fmla="*/ 53 h 150"/>
                <a:gd name="T78" fmla="*/ 59 w 146"/>
                <a:gd name="T79" fmla="*/ 47 h 150"/>
                <a:gd name="T80" fmla="*/ 46 w 146"/>
                <a:gd name="T81" fmla="*/ 47 h 150"/>
                <a:gd name="T82" fmla="*/ 13 w 146"/>
                <a:gd name="T83" fmla="*/ 53 h 150"/>
                <a:gd name="T84" fmla="*/ 0 w 146"/>
                <a:gd name="T85" fmla="*/ 46 h 150"/>
                <a:gd name="T86" fmla="*/ 11 w 146"/>
                <a:gd name="T87" fmla="*/ 46 h 150"/>
                <a:gd name="T88" fmla="*/ 31 w 146"/>
                <a:gd name="T89" fmla="*/ 7 h 150"/>
                <a:gd name="T90" fmla="*/ 62 w 146"/>
                <a:gd name="T9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6" h="150">
                  <a:moveTo>
                    <a:pt x="44" y="128"/>
                  </a:moveTo>
                  <a:lnTo>
                    <a:pt x="51" y="134"/>
                  </a:lnTo>
                  <a:lnTo>
                    <a:pt x="37" y="141"/>
                  </a:lnTo>
                  <a:lnTo>
                    <a:pt x="22" y="146"/>
                  </a:lnTo>
                  <a:lnTo>
                    <a:pt x="5" y="150"/>
                  </a:lnTo>
                  <a:lnTo>
                    <a:pt x="2" y="143"/>
                  </a:lnTo>
                  <a:lnTo>
                    <a:pt x="16" y="139"/>
                  </a:lnTo>
                  <a:lnTo>
                    <a:pt x="33" y="134"/>
                  </a:lnTo>
                  <a:lnTo>
                    <a:pt x="44" y="128"/>
                  </a:lnTo>
                  <a:close/>
                  <a:moveTo>
                    <a:pt x="102" y="128"/>
                  </a:moveTo>
                  <a:lnTo>
                    <a:pt x="124" y="137"/>
                  </a:lnTo>
                  <a:lnTo>
                    <a:pt x="146" y="143"/>
                  </a:lnTo>
                  <a:lnTo>
                    <a:pt x="143" y="150"/>
                  </a:lnTo>
                  <a:lnTo>
                    <a:pt x="128" y="146"/>
                  </a:lnTo>
                  <a:lnTo>
                    <a:pt x="112" y="141"/>
                  </a:lnTo>
                  <a:lnTo>
                    <a:pt x="97" y="134"/>
                  </a:lnTo>
                  <a:lnTo>
                    <a:pt x="102" y="128"/>
                  </a:lnTo>
                  <a:close/>
                  <a:moveTo>
                    <a:pt x="27" y="104"/>
                  </a:moveTo>
                  <a:lnTo>
                    <a:pt x="27" y="117"/>
                  </a:lnTo>
                  <a:lnTo>
                    <a:pt x="121" y="117"/>
                  </a:lnTo>
                  <a:lnTo>
                    <a:pt x="121" y="104"/>
                  </a:lnTo>
                  <a:lnTo>
                    <a:pt x="27" y="104"/>
                  </a:lnTo>
                  <a:close/>
                  <a:moveTo>
                    <a:pt x="27" y="86"/>
                  </a:moveTo>
                  <a:lnTo>
                    <a:pt x="27" y="97"/>
                  </a:lnTo>
                  <a:lnTo>
                    <a:pt x="121" y="97"/>
                  </a:lnTo>
                  <a:lnTo>
                    <a:pt x="121" y="86"/>
                  </a:lnTo>
                  <a:lnTo>
                    <a:pt x="27" y="86"/>
                  </a:lnTo>
                  <a:close/>
                  <a:moveTo>
                    <a:pt x="27" y="68"/>
                  </a:moveTo>
                  <a:lnTo>
                    <a:pt x="27" y="79"/>
                  </a:lnTo>
                  <a:lnTo>
                    <a:pt x="121" y="79"/>
                  </a:lnTo>
                  <a:lnTo>
                    <a:pt x="121" y="68"/>
                  </a:lnTo>
                  <a:lnTo>
                    <a:pt x="27" y="68"/>
                  </a:lnTo>
                  <a:close/>
                  <a:moveTo>
                    <a:pt x="18" y="60"/>
                  </a:moveTo>
                  <a:lnTo>
                    <a:pt x="130" y="60"/>
                  </a:lnTo>
                  <a:lnTo>
                    <a:pt x="130" y="124"/>
                  </a:lnTo>
                  <a:lnTo>
                    <a:pt x="18" y="124"/>
                  </a:lnTo>
                  <a:lnTo>
                    <a:pt x="18" y="60"/>
                  </a:lnTo>
                  <a:close/>
                  <a:moveTo>
                    <a:pt x="75" y="7"/>
                  </a:moveTo>
                  <a:lnTo>
                    <a:pt x="144" y="7"/>
                  </a:lnTo>
                  <a:lnTo>
                    <a:pt x="143" y="29"/>
                  </a:lnTo>
                  <a:lnTo>
                    <a:pt x="141" y="44"/>
                  </a:lnTo>
                  <a:lnTo>
                    <a:pt x="135" y="51"/>
                  </a:lnTo>
                  <a:lnTo>
                    <a:pt x="126" y="53"/>
                  </a:lnTo>
                  <a:lnTo>
                    <a:pt x="108" y="53"/>
                  </a:lnTo>
                  <a:lnTo>
                    <a:pt x="108" y="44"/>
                  </a:lnTo>
                  <a:lnTo>
                    <a:pt x="123" y="44"/>
                  </a:lnTo>
                  <a:lnTo>
                    <a:pt x="126" y="44"/>
                  </a:lnTo>
                  <a:lnTo>
                    <a:pt x="128" y="44"/>
                  </a:lnTo>
                  <a:lnTo>
                    <a:pt x="132" y="40"/>
                  </a:lnTo>
                  <a:lnTo>
                    <a:pt x="132" y="38"/>
                  </a:lnTo>
                  <a:lnTo>
                    <a:pt x="134" y="33"/>
                  </a:lnTo>
                  <a:lnTo>
                    <a:pt x="135" y="25"/>
                  </a:lnTo>
                  <a:lnTo>
                    <a:pt x="135" y="14"/>
                  </a:lnTo>
                  <a:lnTo>
                    <a:pt x="110" y="14"/>
                  </a:lnTo>
                  <a:lnTo>
                    <a:pt x="104" y="31"/>
                  </a:lnTo>
                  <a:lnTo>
                    <a:pt x="97" y="42"/>
                  </a:lnTo>
                  <a:lnTo>
                    <a:pt x="88" y="49"/>
                  </a:lnTo>
                  <a:lnTo>
                    <a:pt x="77" y="55"/>
                  </a:lnTo>
                  <a:lnTo>
                    <a:pt x="71" y="47"/>
                  </a:lnTo>
                  <a:lnTo>
                    <a:pt x="84" y="42"/>
                  </a:lnTo>
                  <a:lnTo>
                    <a:pt x="93" y="33"/>
                  </a:lnTo>
                  <a:lnTo>
                    <a:pt x="101" y="14"/>
                  </a:lnTo>
                  <a:lnTo>
                    <a:pt x="75" y="14"/>
                  </a:lnTo>
                  <a:lnTo>
                    <a:pt x="75" y="7"/>
                  </a:lnTo>
                  <a:close/>
                  <a:moveTo>
                    <a:pt x="62" y="0"/>
                  </a:moveTo>
                  <a:lnTo>
                    <a:pt x="66" y="7"/>
                  </a:lnTo>
                  <a:lnTo>
                    <a:pt x="51" y="13"/>
                  </a:lnTo>
                  <a:lnTo>
                    <a:pt x="37" y="14"/>
                  </a:lnTo>
                  <a:lnTo>
                    <a:pt x="18" y="16"/>
                  </a:lnTo>
                  <a:lnTo>
                    <a:pt x="18" y="44"/>
                  </a:lnTo>
                  <a:lnTo>
                    <a:pt x="37" y="42"/>
                  </a:lnTo>
                  <a:lnTo>
                    <a:pt x="53" y="38"/>
                  </a:lnTo>
                  <a:lnTo>
                    <a:pt x="49" y="31"/>
                  </a:lnTo>
                  <a:lnTo>
                    <a:pt x="46" y="24"/>
                  </a:lnTo>
                  <a:lnTo>
                    <a:pt x="53" y="20"/>
                  </a:lnTo>
                  <a:lnTo>
                    <a:pt x="60" y="35"/>
                  </a:lnTo>
                  <a:lnTo>
                    <a:pt x="68" y="49"/>
                  </a:lnTo>
                  <a:lnTo>
                    <a:pt x="60" y="53"/>
                  </a:lnTo>
                  <a:lnTo>
                    <a:pt x="59" y="49"/>
                  </a:lnTo>
                  <a:lnTo>
                    <a:pt x="59" y="47"/>
                  </a:lnTo>
                  <a:lnTo>
                    <a:pt x="57" y="46"/>
                  </a:lnTo>
                  <a:lnTo>
                    <a:pt x="46" y="47"/>
                  </a:lnTo>
                  <a:lnTo>
                    <a:pt x="29" y="49"/>
                  </a:lnTo>
                  <a:lnTo>
                    <a:pt x="13" y="53"/>
                  </a:lnTo>
                  <a:lnTo>
                    <a:pt x="0" y="55"/>
                  </a:lnTo>
                  <a:lnTo>
                    <a:pt x="0" y="46"/>
                  </a:lnTo>
                  <a:lnTo>
                    <a:pt x="5" y="46"/>
                  </a:lnTo>
                  <a:lnTo>
                    <a:pt x="11" y="46"/>
                  </a:lnTo>
                  <a:lnTo>
                    <a:pt x="11" y="9"/>
                  </a:lnTo>
                  <a:lnTo>
                    <a:pt x="31" y="7"/>
                  </a:lnTo>
                  <a:lnTo>
                    <a:pt x="48" y="5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Freeform 76"/>
            <p:cNvSpPr>
              <a:spLocks noEditPoints="1"/>
            </p:cNvSpPr>
            <p:nvPr/>
          </p:nvSpPr>
          <p:spPr bwMode="auto">
            <a:xfrm>
              <a:off x="962" y="3128"/>
              <a:ext cx="141" cy="145"/>
            </a:xfrm>
            <a:custGeom>
              <a:avLst/>
              <a:gdLst>
                <a:gd name="T0" fmla="*/ 25 w 141"/>
                <a:gd name="T1" fmla="*/ 35 h 145"/>
                <a:gd name="T2" fmla="*/ 25 w 141"/>
                <a:gd name="T3" fmla="*/ 53 h 145"/>
                <a:gd name="T4" fmla="*/ 121 w 141"/>
                <a:gd name="T5" fmla="*/ 53 h 145"/>
                <a:gd name="T6" fmla="*/ 121 w 141"/>
                <a:gd name="T7" fmla="*/ 35 h 145"/>
                <a:gd name="T8" fmla="*/ 25 w 141"/>
                <a:gd name="T9" fmla="*/ 35 h 145"/>
                <a:gd name="T10" fmla="*/ 25 w 141"/>
                <a:gd name="T11" fmla="*/ 8 h 145"/>
                <a:gd name="T12" fmla="*/ 25 w 141"/>
                <a:gd name="T13" fmla="*/ 28 h 145"/>
                <a:gd name="T14" fmla="*/ 121 w 141"/>
                <a:gd name="T15" fmla="*/ 28 h 145"/>
                <a:gd name="T16" fmla="*/ 121 w 141"/>
                <a:gd name="T17" fmla="*/ 8 h 145"/>
                <a:gd name="T18" fmla="*/ 25 w 141"/>
                <a:gd name="T19" fmla="*/ 8 h 145"/>
                <a:gd name="T20" fmla="*/ 16 w 141"/>
                <a:gd name="T21" fmla="*/ 0 h 145"/>
                <a:gd name="T22" fmla="*/ 130 w 141"/>
                <a:gd name="T23" fmla="*/ 0 h 145"/>
                <a:gd name="T24" fmla="*/ 130 w 141"/>
                <a:gd name="T25" fmla="*/ 61 h 145"/>
                <a:gd name="T26" fmla="*/ 53 w 141"/>
                <a:gd name="T27" fmla="*/ 61 h 145"/>
                <a:gd name="T28" fmla="*/ 47 w 141"/>
                <a:gd name="T29" fmla="*/ 70 h 145"/>
                <a:gd name="T30" fmla="*/ 40 w 141"/>
                <a:gd name="T31" fmla="*/ 77 h 145"/>
                <a:gd name="T32" fmla="*/ 141 w 141"/>
                <a:gd name="T33" fmla="*/ 77 h 145"/>
                <a:gd name="T34" fmla="*/ 139 w 141"/>
                <a:gd name="T35" fmla="*/ 96 h 145"/>
                <a:gd name="T36" fmla="*/ 139 w 141"/>
                <a:gd name="T37" fmla="*/ 114 h 145"/>
                <a:gd name="T38" fmla="*/ 135 w 141"/>
                <a:gd name="T39" fmla="*/ 129 h 145"/>
                <a:gd name="T40" fmla="*/ 131 w 141"/>
                <a:gd name="T41" fmla="*/ 140 h 145"/>
                <a:gd name="T42" fmla="*/ 128 w 141"/>
                <a:gd name="T43" fmla="*/ 143 h 145"/>
                <a:gd name="T44" fmla="*/ 122 w 141"/>
                <a:gd name="T45" fmla="*/ 145 h 145"/>
                <a:gd name="T46" fmla="*/ 115 w 141"/>
                <a:gd name="T47" fmla="*/ 145 h 145"/>
                <a:gd name="T48" fmla="*/ 97 w 141"/>
                <a:gd name="T49" fmla="*/ 145 h 145"/>
                <a:gd name="T50" fmla="*/ 95 w 141"/>
                <a:gd name="T51" fmla="*/ 136 h 145"/>
                <a:gd name="T52" fmla="*/ 115 w 141"/>
                <a:gd name="T53" fmla="*/ 136 h 145"/>
                <a:gd name="T54" fmla="*/ 121 w 141"/>
                <a:gd name="T55" fmla="*/ 136 h 145"/>
                <a:gd name="T56" fmla="*/ 122 w 141"/>
                <a:gd name="T57" fmla="*/ 134 h 145"/>
                <a:gd name="T58" fmla="*/ 124 w 141"/>
                <a:gd name="T59" fmla="*/ 134 h 145"/>
                <a:gd name="T60" fmla="*/ 124 w 141"/>
                <a:gd name="T61" fmla="*/ 132 h 145"/>
                <a:gd name="T62" fmla="*/ 128 w 141"/>
                <a:gd name="T63" fmla="*/ 119 h 145"/>
                <a:gd name="T64" fmla="*/ 130 w 141"/>
                <a:gd name="T65" fmla="*/ 103 h 145"/>
                <a:gd name="T66" fmla="*/ 131 w 141"/>
                <a:gd name="T67" fmla="*/ 86 h 145"/>
                <a:gd name="T68" fmla="*/ 108 w 141"/>
                <a:gd name="T69" fmla="*/ 86 h 145"/>
                <a:gd name="T70" fmla="*/ 104 w 141"/>
                <a:gd name="T71" fmla="*/ 97 h 145"/>
                <a:gd name="T72" fmla="*/ 95 w 141"/>
                <a:gd name="T73" fmla="*/ 110 h 145"/>
                <a:gd name="T74" fmla="*/ 78 w 141"/>
                <a:gd name="T75" fmla="*/ 127 h 145"/>
                <a:gd name="T76" fmla="*/ 53 w 141"/>
                <a:gd name="T77" fmla="*/ 145 h 145"/>
                <a:gd name="T78" fmla="*/ 47 w 141"/>
                <a:gd name="T79" fmla="*/ 138 h 145"/>
                <a:gd name="T80" fmla="*/ 71 w 141"/>
                <a:gd name="T81" fmla="*/ 123 h 145"/>
                <a:gd name="T82" fmla="*/ 86 w 141"/>
                <a:gd name="T83" fmla="*/ 110 h 145"/>
                <a:gd name="T84" fmla="*/ 95 w 141"/>
                <a:gd name="T85" fmla="*/ 97 h 145"/>
                <a:gd name="T86" fmla="*/ 100 w 141"/>
                <a:gd name="T87" fmla="*/ 86 h 145"/>
                <a:gd name="T88" fmla="*/ 73 w 141"/>
                <a:gd name="T89" fmla="*/ 86 h 145"/>
                <a:gd name="T90" fmla="*/ 60 w 141"/>
                <a:gd name="T91" fmla="*/ 103 h 145"/>
                <a:gd name="T92" fmla="*/ 40 w 141"/>
                <a:gd name="T93" fmla="*/ 119 h 145"/>
                <a:gd name="T94" fmla="*/ 11 w 141"/>
                <a:gd name="T95" fmla="*/ 134 h 145"/>
                <a:gd name="T96" fmla="*/ 5 w 141"/>
                <a:gd name="T97" fmla="*/ 127 h 145"/>
                <a:gd name="T98" fmla="*/ 27 w 141"/>
                <a:gd name="T99" fmla="*/ 118 h 145"/>
                <a:gd name="T100" fmla="*/ 44 w 141"/>
                <a:gd name="T101" fmla="*/ 107 h 145"/>
                <a:gd name="T102" fmla="*/ 56 w 141"/>
                <a:gd name="T103" fmla="*/ 96 h 145"/>
                <a:gd name="T104" fmla="*/ 64 w 141"/>
                <a:gd name="T105" fmla="*/ 86 h 145"/>
                <a:gd name="T106" fmla="*/ 33 w 141"/>
                <a:gd name="T107" fmla="*/ 86 h 145"/>
                <a:gd name="T108" fmla="*/ 22 w 141"/>
                <a:gd name="T109" fmla="*/ 94 h 145"/>
                <a:gd name="T110" fmla="*/ 13 w 141"/>
                <a:gd name="T111" fmla="*/ 99 h 145"/>
                <a:gd name="T112" fmla="*/ 3 w 141"/>
                <a:gd name="T113" fmla="*/ 103 h 145"/>
                <a:gd name="T114" fmla="*/ 0 w 141"/>
                <a:gd name="T115" fmla="*/ 97 h 145"/>
                <a:gd name="T116" fmla="*/ 20 w 141"/>
                <a:gd name="T117" fmla="*/ 85 h 145"/>
                <a:gd name="T118" fmla="*/ 35 w 141"/>
                <a:gd name="T119" fmla="*/ 72 h 145"/>
                <a:gd name="T120" fmla="*/ 44 w 141"/>
                <a:gd name="T121" fmla="*/ 61 h 145"/>
                <a:gd name="T122" fmla="*/ 16 w 141"/>
                <a:gd name="T123" fmla="*/ 61 h 145"/>
                <a:gd name="T124" fmla="*/ 16 w 141"/>
                <a:gd name="T12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1" h="145">
                  <a:moveTo>
                    <a:pt x="25" y="35"/>
                  </a:moveTo>
                  <a:lnTo>
                    <a:pt x="25" y="53"/>
                  </a:lnTo>
                  <a:lnTo>
                    <a:pt x="121" y="53"/>
                  </a:lnTo>
                  <a:lnTo>
                    <a:pt x="121" y="35"/>
                  </a:lnTo>
                  <a:lnTo>
                    <a:pt x="25" y="35"/>
                  </a:lnTo>
                  <a:close/>
                  <a:moveTo>
                    <a:pt x="25" y="8"/>
                  </a:moveTo>
                  <a:lnTo>
                    <a:pt x="25" y="28"/>
                  </a:lnTo>
                  <a:lnTo>
                    <a:pt x="121" y="28"/>
                  </a:lnTo>
                  <a:lnTo>
                    <a:pt x="121" y="8"/>
                  </a:lnTo>
                  <a:lnTo>
                    <a:pt x="25" y="8"/>
                  </a:lnTo>
                  <a:close/>
                  <a:moveTo>
                    <a:pt x="16" y="0"/>
                  </a:moveTo>
                  <a:lnTo>
                    <a:pt x="130" y="0"/>
                  </a:lnTo>
                  <a:lnTo>
                    <a:pt x="130" y="61"/>
                  </a:lnTo>
                  <a:lnTo>
                    <a:pt x="53" y="61"/>
                  </a:lnTo>
                  <a:lnTo>
                    <a:pt x="47" y="70"/>
                  </a:lnTo>
                  <a:lnTo>
                    <a:pt x="40" y="77"/>
                  </a:lnTo>
                  <a:lnTo>
                    <a:pt x="141" y="77"/>
                  </a:lnTo>
                  <a:lnTo>
                    <a:pt x="139" y="96"/>
                  </a:lnTo>
                  <a:lnTo>
                    <a:pt x="139" y="114"/>
                  </a:lnTo>
                  <a:lnTo>
                    <a:pt x="135" y="129"/>
                  </a:lnTo>
                  <a:lnTo>
                    <a:pt x="131" y="140"/>
                  </a:lnTo>
                  <a:lnTo>
                    <a:pt x="128" y="143"/>
                  </a:lnTo>
                  <a:lnTo>
                    <a:pt x="122" y="145"/>
                  </a:lnTo>
                  <a:lnTo>
                    <a:pt x="115" y="145"/>
                  </a:lnTo>
                  <a:lnTo>
                    <a:pt x="97" y="145"/>
                  </a:lnTo>
                  <a:lnTo>
                    <a:pt x="95" y="136"/>
                  </a:lnTo>
                  <a:lnTo>
                    <a:pt x="115" y="136"/>
                  </a:lnTo>
                  <a:lnTo>
                    <a:pt x="121" y="136"/>
                  </a:lnTo>
                  <a:lnTo>
                    <a:pt x="122" y="134"/>
                  </a:lnTo>
                  <a:lnTo>
                    <a:pt x="124" y="134"/>
                  </a:lnTo>
                  <a:lnTo>
                    <a:pt x="124" y="132"/>
                  </a:lnTo>
                  <a:lnTo>
                    <a:pt x="128" y="119"/>
                  </a:lnTo>
                  <a:lnTo>
                    <a:pt x="130" y="103"/>
                  </a:lnTo>
                  <a:lnTo>
                    <a:pt x="131" y="86"/>
                  </a:lnTo>
                  <a:lnTo>
                    <a:pt x="108" y="86"/>
                  </a:lnTo>
                  <a:lnTo>
                    <a:pt x="104" y="97"/>
                  </a:lnTo>
                  <a:lnTo>
                    <a:pt x="95" y="110"/>
                  </a:lnTo>
                  <a:lnTo>
                    <a:pt x="78" y="127"/>
                  </a:lnTo>
                  <a:lnTo>
                    <a:pt x="53" y="145"/>
                  </a:lnTo>
                  <a:lnTo>
                    <a:pt x="47" y="138"/>
                  </a:lnTo>
                  <a:lnTo>
                    <a:pt x="71" y="123"/>
                  </a:lnTo>
                  <a:lnTo>
                    <a:pt x="86" y="110"/>
                  </a:lnTo>
                  <a:lnTo>
                    <a:pt x="95" y="97"/>
                  </a:lnTo>
                  <a:lnTo>
                    <a:pt x="100" y="86"/>
                  </a:lnTo>
                  <a:lnTo>
                    <a:pt x="73" y="86"/>
                  </a:lnTo>
                  <a:lnTo>
                    <a:pt x="60" y="103"/>
                  </a:lnTo>
                  <a:lnTo>
                    <a:pt x="40" y="119"/>
                  </a:lnTo>
                  <a:lnTo>
                    <a:pt x="11" y="134"/>
                  </a:lnTo>
                  <a:lnTo>
                    <a:pt x="5" y="127"/>
                  </a:lnTo>
                  <a:lnTo>
                    <a:pt x="27" y="118"/>
                  </a:lnTo>
                  <a:lnTo>
                    <a:pt x="44" y="107"/>
                  </a:lnTo>
                  <a:lnTo>
                    <a:pt x="56" y="96"/>
                  </a:lnTo>
                  <a:lnTo>
                    <a:pt x="64" y="86"/>
                  </a:lnTo>
                  <a:lnTo>
                    <a:pt x="33" y="86"/>
                  </a:lnTo>
                  <a:lnTo>
                    <a:pt x="22" y="94"/>
                  </a:lnTo>
                  <a:lnTo>
                    <a:pt x="13" y="99"/>
                  </a:lnTo>
                  <a:lnTo>
                    <a:pt x="3" y="103"/>
                  </a:lnTo>
                  <a:lnTo>
                    <a:pt x="0" y="97"/>
                  </a:lnTo>
                  <a:lnTo>
                    <a:pt x="20" y="85"/>
                  </a:lnTo>
                  <a:lnTo>
                    <a:pt x="35" y="72"/>
                  </a:lnTo>
                  <a:lnTo>
                    <a:pt x="44" y="61"/>
                  </a:lnTo>
                  <a:lnTo>
                    <a:pt x="16" y="6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Freeform 77"/>
            <p:cNvSpPr>
              <a:spLocks noEditPoints="1"/>
            </p:cNvSpPr>
            <p:nvPr/>
          </p:nvSpPr>
          <p:spPr bwMode="auto">
            <a:xfrm>
              <a:off x="1123" y="3125"/>
              <a:ext cx="148" cy="148"/>
            </a:xfrm>
            <a:custGeom>
              <a:avLst/>
              <a:gdLst>
                <a:gd name="T0" fmla="*/ 119 w 148"/>
                <a:gd name="T1" fmla="*/ 71 h 148"/>
                <a:gd name="T2" fmla="*/ 120 w 148"/>
                <a:gd name="T3" fmla="*/ 80 h 148"/>
                <a:gd name="T4" fmla="*/ 128 w 148"/>
                <a:gd name="T5" fmla="*/ 93 h 148"/>
                <a:gd name="T6" fmla="*/ 135 w 148"/>
                <a:gd name="T7" fmla="*/ 108 h 148"/>
                <a:gd name="T8" fmla="*/ 148 w 148"/>
                <a:gd name="T9" fmla="*/ 122 h 148"/>
                <a:gd name="T10" fmla="*/ 141 w 148"/>
                <a:gd name="T11" fmla="*/ 128 h 148"/>
                <a:gd name="T12" fmla="*/ 130 w 148"/>
                <a:gd name="T13" fmla="*/ 115 h 148"/>
                <a:gd name="T14" fmla="*/ 119 w 148"/>
                <a:gd name="T15" fmla="*/ 97 h 148"/>
                <a:gd name="T16" fmla="*/ 109 w 148"/>
                <a:gd name="T17" fmla="*/ 73 h 148"/>
                <a:gd name="T18" fmla="*/ 119 w 148"/>
                <a:gd name="T19" fmla="*/ 71 h 148"/>
                <a:gd name="T20" fmla="*/ 25 w 148"/>
                <a:gd name="T21" fmla="*/ 71 h 148"/>
                <a:gd name="T22" fmla="*/ 33 w 148"/>
                <a:gd name="T23" fmla="*/ 75 h 148"/>
                <a:gd name="T24" fmla="*/ 27 w 148"/>
                <a:gd name="T25" fmla="*/ 91 h 148"/>
                <a:gd name="T26" fmla="*/ 18 w 148"/>
                <a:gd name="T27" fmla="*/ 110 h 148"/>
                <a:gd name="T28" fmla="*/ 7 w 148"/>
                <a:gd name="T29" fmla="*/ 124 h 148"/>
                <a:gd name="T30" fmla="*/ 0 w 148"/>
                <a:gd name="T31" fmla="*/ 119 h 148"/>
                <a:gd name="T32" fmla="*/ 11 w 148"/>
                <a:gd name="T33" fmla="*/ 104 h 148"/>
                <a:gd name="T34" fmla="*/ 20 w 148"/>
                <a:gd name="T35" fmla="*/ 88 h 148"/>
                <a:gd name="T36" fmla="*/ 25 w 148"/>
                <a:gd name="T37" fmla="*/ 71 h 148"/>
                <a:gd name="T38" fmla="*/ 69 w 148"/>
                <a:gd name="T39" fmla="*/ 0 h 148"/>
                <a:gd name="T40" fmla="*/ 78 w 148"/>
                <a:gd name="T41" fmla="*/ 0 h 148"/>
                <a:gd name="T42" fmla="*/ 78 w 148"/>
                <a:gd name="T43" fmla="*/ 18 h 148"/>
                <a:gd name="T44" fmla="*/ 139 w 148"/>
                <a:gd name="T45" fmla="*/ 18 h 148"/>
                <a:gd name="T46" fmla="*/ 139 w 148"/>
                <a:gd name="T47" fmla="*/ 27 h 148"/>
                <a:gd name="T48" fmla="*/ 78 w 148"/>
                <a:gd name="T49" fmla="*/ 27 h 148"/>
                <a:gd name="T50" fmla="*/ 78 w 148"/>
                <a:gd name="T51" fmla="*/ 51 h 148"/>
                <a:gd name="T52" fmla="*/ 148 w 148"/>
                <a:gd name="T53" fmla="*/ 51 h 148"/>
                <a:gd name="T54" fmla="*/ 148 w 148"/>
                <a:gd name="T55" fmla="*/ 60 h 148"/>
                <a:gd name="T56" fmla="*/ 95 w 148"/>
                <a:gd name="T57" fmla="*/ 60 h 148"/>
                <a:gd name="T58" fmla="*/ 95 w 148"/>
                <a:gd name="T59" fmla="*/ 135 h 148"/>
                <a:gd name="T60" fmla="*/ 95 w 148"/>
                <a:gd name="T61" fmla="*/ 139 h 148"/>
                <a:gd name="T62" fmla="*/ 93 w 148"/>
                <a:gd name="T63" fmla="*/ 143 h 148"/>
                <a:gd name="T64" fmla="*/ 91 w 148"/>
                <a:gd name="T65" fmla="*/ 146 h 148"/>
                <a:gd name="T66" fmla="*/ 88 w 148"/>
                <a:gd name="T67" fmla="*/ 146 h 148"/>
                <a:gd name="T68" fmla="*/ 82 w 148"/>
                <a:gd name="T69" fmla="*/ 148 h 148"/>
                <a:gd name="T70" fmla="*/ 62 w 148"/>
                <a:gd name="T71" fmla="*/ 148 h 148"/>
                <a:gd name="T72" fmla="*/ 60 w 148"/>
                <a:gd name="T73" fmla="*/ 137 h 148"/>
                <a:gd name="T74" fmla="*/ 80 w 148"/>
                <a:gd name="T75" fmla="*/ 139 h 148"/>
                <a:gd name="T76" fmla="*/ 84 w 148"/>
                <a:gd name="T77" fmla="*/ 139 h 148"/>
                <a:gd name="T78" fmla="*/ 86 w 148"/>
                <a:gd name="T79" fmla="*/ 137 h 148"/>
                <a:gd name="T80" fmla="*/ 86 w 148"/>
                <a:gd name="T81" fmla="*/ 135 h 148"/>
                <a:gd name="T82" fmla="*/ 86 w 148"/>
                <a:gd name="T83" fmla="*/ 133 h 148"/>
                <a:gd name="T84" fmla="*/ 86 w 148"/>
                <a:gd name="T85" fmla="*/ 60 h 148"/>
                <a:gd name="T86" fmla="*/ 60 w 148"/>
                <a:gd name="T87" fmla="*/ 60 h 148"/>
                <a:gd name="T88" fmla="*/ 58 w 148"/>
                <a:gd name="T89" fmla="*/ 89 h 148"/>
                <a:gd name="T90" fmla="*/ 51 w 148"/>
                <a:gd name="T91" fmla="*/ 113 h 148"/>
                <a:gd name="T92" fmla="*/ 36 w 148"/>
                <a:gd name="T93" fmla="*/ 133 h 148"/>
                <a:gd name="T94" fmla="*/ 16 w 148"/>
                <a:gd name="T95" fmla="*/ 148 h 148"/>
                <a:gd name="T96" fmla="*/ 9 w 148"/>
                <a:gd name="T97" fmla="*/ 141 h 148"/>
                <a:gd name="T98" fmla="*/ 27 w 148"/>
                <a:gd name="T99" fmla="*/ 128 h 148"/>
                <a:gd name="T100" fmla="*/ 40 w 148"/>
                <a:gd name="T101" fmla="*/ 113 h 148"/>
                <a:gd name="T102" fmla="*/ 47 w 148"/>
                <a:gd name="T103" fmla="*/ 97 h 148"/>
                <a:gd name="T104" fmla="*/ 51 w 148"/>
                <a:gd name="T105" fmla="*/ 78 h 148"/>
                <a:gd name="T106" fmla="*/ 51 w 148"/>
                <a:gd name="T107" fmla="*/ 60 h 148"/>
                <a:gd name="T108" fmla="*/ 0 w 148"/>
                <a:gd name="T109" fmla="*/ 60 h 148"/>
                <a:gd name="T110" fmla="*/ 0 w 148"/>
                <a:gd name="T111" fmla="*/ 51 h 148"/>
                <a:gd name="T112" fmla="*/ 69 w 148"/>
                <a:gd name="T113" fmla="*/ 51 h 148"/>
                <a:gd name="T114" fmla="*/ 69 w 148"/>
                <a:gd name="T115" fmla="*/ 27 h 148"/>
                <a:gd name="T116" fmla="*/ 9 w 148"/>
                <a:gd name="T117" fmla="*/ 27 h 148"/>
                <a:gd name="T118" fmla="*/ 9 w 148"/>
                <a:gd name="T119" fmla="*/ 18 h 148"/>
                <a:gd name="T120" fmla="*/ 69 w 148"/>
                <a:gd name="T121" fmla="*/ 18 h 148"/>
                <a:gd name="T122" fmla="*/ 69 w 148"/>
                <a:gd name="T123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48" h="148">
                  <a:moveTo>
                    <a:pt x="119" y="71"/>
                  </a:moveTo>
                  <a:lnTo>
                    <a:pt x="120" y="80"/>
                  </a:lnTo>
                  <a:lnTo>
                    <a:pt x="128" y="93"/>
                  </a:lnTo>
                  <a:lnTo>
                    <a:pt x="135" y="108"/>
                  </a:lnTo>
                  <a:lnTo>
                    <a:pt x="148" y="122"/>
                  </a:lnTo>
                  <a:lnTo>
                    <a:pt x="141" y="128"/>
                  </a:lnTo>
                  <a:lnTo>
                    <a:pt x="130" y="115"/>
                  </a:lnTo>
                  <a:lnTo>
                    <a:pt x="119" y="97"/>
                  </a:lnTo>
                  <a:lnTo>
                    <a:pt x="109" y="73"/>
                  </a:lnTo>
                  <a:lnTo>
                    <a:pt x="119" y="71"/>
                  </a:lnTo>
                  <a:close/>
                  <a:moveTo>
                    <a:pt x="25" y="71"/>
                  </a:moveTo>
                  <a:lnTo>
                    <a:pt x="33" y="75"/>
                  </a:lnTo>
                  <a:lnTo>
                    <a:pt x="27" y="91"/>
                  </a:lnTo>
                  <a:lnTo>
                    <a:pt x="18" y="110"/>
                  </a:lnTo>
                  <a:lnTo>
                    <a:pt x="7" y="124"/>
                  </a:lnTo>
                  <a:lnTo>
                    <a:pt x="0" y="119"/>
                  </a:lnTo>
                  <a:lnTo>
                    <a:pt x="11" y="104"/>
                  </a:lnTo>
                  <a:lnTo>
                    <a:pt x="20" y="88"/>
                  </a:lnTo>
                  <a:lnTo>
                    <a:pt x="25" y="71"/>
                  </a:lnTo>
                  <a:close/>
                  <a:moveTo>
                    <a:pt x="69" y="0"/>
                  </a:moveTo>
                  <a:lnTo>
                    <a:pt x="78" y="0"/>
                  </a:lnTo>
                  <a:lnTo>
                    <a:pt x="78" y="18"/>
                  </a:lnTo>
                  <a:lnTo>
                    <a:pt x="139" y="18"/>
                  </a:lnTo>
                  <a:lnTo>
                    <a:pt x="139" y="27"/>
                  </a:lnTo>
                  <a:lnTo>
                    <a:pt x="78" y="27"/>
                  </a:lnTo>
                  <a:lnTo>
                    <a:pt x="78" y="51"/>
                  </a:lnTo>
                  <a:lnTo>
                    <a:pt x="148" y="51"/>
                  </a:lnTo>
                  <a:lnTo>
                    <a:pt x="148" y="60"/>
                  </a:lnTo>
                  <a:lnTo>
                    <a:pt x="95" y="60"/>
                  </a:lnTo>
                  <a:lnTo>
                    <a:pt x="95" y="135"/>
                  </a:lnTo>
                  <a:lnTo>
                    <a:pt x="95" y="139"/>
                  </a:lnTo>
                  <a:lnTo>
                    <a:pt x="93" y="143"/>
                  </a:lnTo>
                  <a:lnTo>
                    <a:pt x="91" y="146"/>
                  </a:lnTo>
                  <a:lnTo>
                    <a:pt x="88" y="146"/>
                  </a:lnTo>
                  <a:lnTo>
                    <a:pt x="82" y="148"/>
                  </a:lnTo>
                  <a:lnTo>
                    <a:pt x="62" y="148"/>
                  </a:lnTo>
                  <a:lnTo>
                    <a:pt x="60" y="137"/>
                  </a:lnTo>
                  <a:lnTo>
                    <a:pt x="80" y="139"/>
                  </a:lnTo>
                  <a:lnTo>
                    <a:pt x="84" y="139"/>
                  </a:lnTo>
                  <a:lnTo>
                    <a:pt x="86" y="137"/>
                  </a:lnTo>
                  <a:lnTo>
                    <a:pt x="86" y="135"/>
                  </a:lnTo>
                  <a:lnTo>
                    <a:pt x="86" y="133"/>
                  </a:lnTo>
                  <a:lnTo>
                    <a:pt x="86" y="60"/>
                  </a:lnTo>
                  <a:lnTo>
                    <a:pt x="60" y="60"/>
                  </a:lnTo>
                  <a:lnTo>
                    <a:pt x="58" y="89"/>
                  </a:lnTo>
                  <a:lnTo>
                    <a:pt x="51" y="113"/>
                  </a:lnTo>
                  <a:lnTo>
                    <a:pt x="36" y="133"/>
                  </a:lnTo>
                  <a:lnTo>
                    <a:pt x="16" y="148"/>
                  </a:lnTo>
                  <a:lnTo>
                    <a:pt x="9" y="141"/>
                  </a:lnTo>
                  <a:lnTo>
                    <a:pt x="27" y="128"/>
                  </a:lnTo>
                  <a:lnTo>
                    <a:pt x="40" y="113"/>
                  </a:lnTo>
                  <a:lnTo>
                    <a:pt x="47" y="97"/>
                  </a:lnTo>
                  <a:lnTo>
                    <a:pt x="51" y="78"/>
                  </a:lnTo>
                  <a:lnTo>
                    <a:pt x="51" y="60"/>
                  </a:lnTo>
                  <a:lnTo>
                    <a:pt x="0" y="60"/>
                  </a:lnTo>
                  <a:lnTo>
                    <a:pt x="0" y="51"/>
                  </a:lnTo>
                  <a:lnTo>
                    <a:pt x="69" y="51"/>
                  </a:lnTo>
                  <a:lnTo>
                    <a:pt x="69" y="27"/>
                  </a:lnTo>
                  <a:lnTo>
                    <a:pt x="9" y="27"/>
                  </a:lnTo>
                  <a:lnTo>
                    <a:pt x="9" y="18"/>
                  </a:lnTo>
                  <a:lnTo>
                    <a:pt x="69" y="18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Freeform 78"/>
            <p:cNvSpPr>
              <a:spLocks noEditPoints="1"/>
            </p:cNvSpPr>
            <p:nvPr/>
          </p:nvSpPr>
          <p:spPr bwMode="auto">
            <a:xfrm>
              <a:off x="1286" y="3125"/>
              <a:ext cx="148" cy="148"/>
            </a:xfrm>
            <a:custGeom>
              <a:avLst/>
              <a:gdLst>
                <a:gd name="T0" fmla="*/ 25 w 148"/>
                <a:gd name="T1" fmla="*/ 44 h 148"/>
                <a:gd name="T2" fmla="*/ 120 w 148"/>
                <a:gd name="T3" fmla="*/ 44 h 148"/>
                <a:gd name="T4" fmla="*/ 120 w 148"/>
                <a:gd name="T5" fmla="*/ 51 h 148"/>
                <a:gd name="T6" fmla="*/ 106 w 148"/>
                <a:gd name="T7" fmla="*/ 62 h 148"/>
                <a:gd name="T8" fmla="*/ 89 w 148"/>
                <a:gd name="T9" fmla="*/ 69 h 148"/>
                <a:gd name="T10" fmla="*/ 76 w 148"/>
                <a:gd name="T11" fmla="*/ 75 h 148"/>
                <a:gd name="T12" fmla="*/ 76 w 148"/>
                <a:gd name="T13" fmla="*/ 86 h 148"/>
                <a:gd name="T14" fmla="*/ 148 w 148"/>
                <a:gd name="T15" fmla="*/ 86 h 148"/>
                <a:gd name="T16" fmla="*/ 148 w 148"/>
                <a:gd name="T17" fmla="*/ 95 h 148"/>
                <a:gd name="T18" fmla="*/ 76 w 148"/>
                <a:gd name="T19" fmla="*/ 95 h 148"/>
                <a:gd name="T20" fmla="*/ 76 w 148"/>
                <a:gd name="T21" fmla="*/ 137 h 148"/>
                <a:gd name="T22" fmla="*/ 76 w 148"/>
                <a:gd name="T23" fmla="*/ 139 h 148"/>
                <a:gd name="T24" fmla="*/ 76 w 148"/>
                <a:gd name="T25" fmla="*/ 143 h 148"/>
                <a:gd name="T26" fmla="*/ 75 w 148"/>
                <a:gd name="T27" fmla="*/ 144 h 148"/>
                <a:gd name="T28" fmla="*/ 73 w 148"/>
                <a:gd name="T29" fmla="*/ 146 h 148"/>
                <a:gd name="T30" fmla="*/ 69 w 148"/>
                <a:gd name="T31" fmla="*/ 148 h 148"/>
                <a:gd name="T32" fmla="*/ 64 w 148"/>
                <a:gd name="T33" fmla="*/ 148 h 148"/>
                <a:gd name="T34" fmla="*/ 42 w 148"/>
                <a:gd name="T35" fmla="*/ 148 h 148"/>
                <a:gd name="T36" fmla="*/ 40 w 148"/>
                <a:gd name="T37" fmla="*/ 139 h 148"/>
                <a:gd name="T38" fmla="*/ 64 w 148"/>
                <a:gd name="T39" fmla="*/ 139 h 148"/>
                <a:gd name="T40" fmla="*/ 67 w 148"/>
                <a:gd name="T41" fmla="*/ 139 h 148"/>
                <a:gd name="T42" fmla="*/ 67 w 148"/>
                <a:gd name="T43" fmla="*/ 137 h 148"/>
                <a:gd name="T44" fmla="*/ 67 w 148"/>
                <a:gd name="T45" fmla="*/ 133 h 148"/>
                <a:gd name="T46" fmla="*/ 67 w 148"/>
                <a:gd name="T47" fmla="*/ 95 h 148"/>
                <a:gd name="T48" fmla="*/ 0 w 148"/>
                <a:gd name="T49" fmla="*/ 95 h 148"/>
                <a:gd name="T50" fmla="*/ 0 w 148"/>
                <a:gd name="T51" fmla="*/ 86 h 148"/>
                <a:gd name="T52" fmla="*/ 67 w 148"/>
                <a:gd name="T53" fmla="*/ 86 h 148"/>
                <a:gd name="T54" fmla="*/ 67 w 148"/>
                <a:gd name="T55" fmla="*/ 67 h 148"/>
                <a:gd name="T56" fmla="*/ 75 w 148"/>
                <a:gd name="T57" fmla="*/ 67 h 148"/>
                <a:gd name="T58" fmla="*/ 84 w 148"/>
                <a:gd name="T59" fmla="*/ 64 h 148"/>
                <a:gd name="T60" fmla="*/ 95 w 148"/>
                <a:gd name="T61" fmla="*/ 58 h 148"/>
                <a:gd name="T62" fmla="*/ 106 w 148"/>
                <a:gd name="T63" fmla="*/ 51 h 148"/>
                <a:gd name="T64" fmla="*/ 25 w 148"/>
                <a:gd name="T65" fmla="*/ 51 h 148"/>
                <a:gd name="T66" fmla="*/ 25 w 148"/>
                <a:gd name="T67" fmla="*/ 44 h 148"/>
                <a:gd name="T68" fmla="*/ 67 w 148"/>
                <a:gd name="T69" fmla="*/ 0 h 148"/>
                <a:gd name="T70" fmla="*/ 76 w 148"/>
                <a:gd name="T71" fmla="*/ 0 h 148"/>
                <a:gd name="T72" fmla="*/ 76 w 148"/>
                <a:gd name="T73" fmla="*/ 14 h 148"/>
                <a:gd name="T74" fmla="*/ 142 w 148"/>
                <a:gd name="T75" fmla="*/ 14 h 148"/>
                <a:gd name="T76" fmla="*/ 142 w 148"/>
                <a:gd name="T77" fmla="*/ 53 h 148"/>
                <a:gd name="T78" fmla="*/ 133 w 148"/>
                <a:gd name="T79" fmla="*/ 53 h 148"/>
                <a:gd name="T80" fmla="*/ 133 w 148"/>
                <a:gd name="T81" fmla="*/ 22 h 148"/>
                <a:gd name="T82" fmla="*/ 12 w 148"/>
                <a:gd name="T83" fmla="*/ 22 h 148"/>
                <a:gd name="T84" fmla="*/ 12 w 148"/>
                <a:gd name="T85" fmla="*/ 53 h 148"/>
                <a:gd name="T86" fmla="*/ 3 w 148"/>
                <a:gd name="T87" fmla="*/ 53 h 148"/>
                <a:gd name="T88" fmla="*/ 3 w 148"/>
                <a:gd name="T89" fmla="*/ 14 h 148"/>
                <a:gd name="T90" fmla="*/ 67 w 148"/>
                <a:gd name="T91" fmla="*/ 14 h 148"/>
                <a:gd name="T92" fmla="*/ 67 w 148"/>
                <a:gd name="T93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8" h="148">
                  <a:moveTo>
                    <a:pt x="25" y="44"/>
                  </a:moveTo>
                  <a:lnTo>
                    <a:pt x="120" y="44"/>
                  </a:lnTo>
                  <a:lnTo>
                    <a:pt x="120" y="51"/>
                  </a:lnTo>
                  <a:lnTo>
                    <a:pt x="106" y="62"/>
                  </a:lnTo>
                  <a:lnTo>
                    <a:pt x="89" y="69"/>
                  </a:lnTo>
                  <a:lnTo>
                    <a:pt x="76" y="75"/>
                  </a:lnTo>
                  <a:lnTo>
                    <a:pt x="76" y="86"/>
                  </a:lnTo>
                  <a:lnTo>
                    <a:pt x="148" y="86"/>
                  </a:lnTo>
                  <a:lnTo>
                    <a:pt x="148" y="95"/>
                  </a:lnTo>
                  <a:lnTo>
                    <a:pt x="76" y="95"/>
                  </a:lnTo>
                  <a:lnTo>
                    <a:pt x="76" y="137"/>
                  </a:lnTo>
                  <a:lnTo>
                    <a:pt x="76" y="139"/>
                  </a:lnTo>
                  <a:lnTo>
                    <a:pt x="76" y="143"/>
                  </a:lnTo>
                  <a:lnTo>
                    <a:pt x="75" y="144"/>
                  </a:lnTo>
                  <a:lnTo>
                    <a:pt x="73" y="146"/>
                  </a:lnTo>
                  <a:lnTo>
                    <a:pt x="69" y="148"/>
                  </a:lnTo>
                  <a:lnTo>
                    <a:pt x="64" y="148"/>
                  </a:lnTo>
                  <a:lnTo>
                    <a:pt x="42" y="148"/>
                  </a:lnTo>
                  <a:lnTo>
                    <a:pt x="40" y="139"/>
                  </a:lnTo>
                  <a:lnTo>
                    <a:pt x="64" y="139"/>
                  </a:lnTo>
                  <a:lnTo>
                    <a:pt x="67" y="139"/>
                  </a:lnTo>
                  <a:lnTo>
                    <a:pt x="67" y="137"/>
                  </a:lnTo>
                  <a:lnTo>
                    <a:pt x="67" y="133"/>
                  </a:lnTo>
                  <a:lnTo>
                    <a:pt x="67" y="95"/>
                  </a:lnTo>
                  <a:lnTo>
                    <a:pt x="0" y="95"/>
                  </a:lnTo>
                  <a:lnTo>
                    <a:pt x="0" y="86"/>
                  </a:lnTo>
                  <a:lnTo>
                    <a:pt x="67" y="86"/>
                  </a:lnTo>
                  <a:lnTo>
                    <a:pt x="67" y="67"/>
                  </a:lnTo>
                  <a:lnTo>
                    <a:pt x="75" y="67"/>
                  </a:lnTo>
                  <a:lnTo>
                    <a:pt x="84" y="64"/>
                  </a:lnTo>
                  <a:lnTo>
                    <a:pt x="95" y="58"/>
                  </a:lnTo>
                  <a:lnTo>
                    <a:pt x="106" y="51"/>
                  </a:lnTo>
                  <a:lnTo>
                    <a:pt x="25" y="51"/>
                  </a:lnTo>
                  <a:lnTo>
                    <a:pt x="25" y="44"/>
                  </a:lnTo>
                  <a:close/>
                  <a:moveTo>
                    <a:pt x="67" y="0"/>
                  </a:moveTo>
                  <a:lnTo>
                    <a:pt x="76" y="0"/>
                  </a:lnTo>
                  <a:lnTo>
                    <a:pt x="76" y="14"/>
                  </a:lnTo>
                  <a:lnTo>
                    <a:pt x="142" y="14"/>
                  </a:lnTo>
                  <a:lnTo>
                    <a:pt x="142" y="53"/>
                  </a:lnTo>
                  <a:lnTo>
                    <a:pt x="133" y="53"/>
                  </a:lnTo>
                  <a:lnTo>
                    <a:pt x="133" y="22"/>
                  </a:lnTo>
                  <a:lnTo>
                    <a:pt x="12" y="22"/>
                  </a:lnTo>
                  <a:lnTo>
                    <a:pt x="12" y="53"/>
                  </a:lnTo>
                  <a:lnTo>
                    <a:pt x="3" y="53"/>
                  </a:lnTo>
                  <a:lnTo>
                    <a:pt x="3" y="14"/>
                  </a:lnTo>
                  <a:lnTo>
                    <a:pt x="67" y="1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Freeform 79"/>
            <p:cNvSpPr>
              <a:spLocks noEditPoints="1"/>
            </p:cNvSpPr>
            <p:nvPr/>
          </p:nvSpPr>
          <p:spPr bwMode="auto">
            <a:xfrm>
              <a:off x="1372" y="2362"/>
              <a:ext cx="64" cy="118"/>
            </a:xfrm>
            <a:custGeom>
              <a:avLst/>
              <a:gdLst>
                <a:gd name="T0" fmla="*/ 31 w 64"/>
                <a:gd name="T1" fmla="*/ 13 h 118"/>
                <a:gd name="T2" fmla="*/ 21 w 64"/>
                <a:gd name="T3" fmla="*/ 17 h 118"/>
                <a:gd name="T4" fmla="*/ 16 w 64"/>
                <a:gd name="T5" fmla="*/ 26 h 118"/>
                <a:gd name="T6" fmla="*/ 12 w 64"/>
                <a:gd name="T7" fmla="*/ 41 h 118"/>
                <a:gd name="T8" fmla="*/ 10 w 64"/>
                <a:gd name="T9" fmla="*/ 59 h 118"/>
                <a:gd name="T10" fmla="*/ 12 w 64"/>
                <a:gd name="T11" fmla="*/ 79 h 118"/>
                <a:gd name="T12" fmla="*/ 16 w 64"/>
                <a:gd name="T13" fmla="*/ 94 h 118"/>
                <a:gd name="T14" fmla="*/ 21 w 64"/>
                <a:gd name="T15" fmla="*/ 101 h 118"/>
                <a:gd name="T16" fmla="*/ 31 w 64"/>
                <a:gd name="T17" fmla="*/ 105 h 118"/>
                <a:gd name="T18" fmla="*/ 40 w 64"/>
                <a:gd name="T19" fmla="*/ 101 h 118"/>
                <a:gd name="T20" fmla="*/ 45 w 64"/>
                <a:gd name="T21" fmla="*/ 94 h 118"/>
                <a:gd name="T22" fmla="*/ 49 w 64"/>
                <a:gd name="T23" fmla="*/ 79 h 118"/>
                <a:gd name="T24" fmla="*/ 51 w 64"/>
                <a:gd name="T25" fmla="*/ 59 h 118"/>
                <a:gd name="T26" fmla="*/ 49 w 64"/>
                <a:gd name="T27" fmla="*/ 41 h 118"/>
                <a:gd name="T28" fmla="*/ 45 w 64"/>
                <a:gd name="T29" fmla="*/ 26 h 118"/>
                <a:gd name="T30" fmla="*/ 40 w 64"/>
                <a:gd name="T31" fmla="*/ 17 h 118"/>
                <a:gd name="T32" fmla="*/ 31 w 64"/>
                <a:gd name="T33" fmla="*/ 13 h 118"/>
                <a:gd name="T34" fmla="*/ 31 w 64"/>
                <a:gd name="T35" fmla="*/ 0 h 118"/>
                <a:gd name="T36" fmla="*/ 45 w 64"/>
                <a:gd name="T37" fmla="*/ 4 h 118"/>
                <a:gd name="T38" fmla="*/ 54 w 64"/>
                <a:gd name="T39" fmla="*/ 15 h 118"/>
                <a:gd name="T40" fmla="*/ 60 w 64"/>
                <a:gd name="T41" fmla="*/ 28 h 118"/>
                <a:gd name="T42" fmla="*/ 62 w 64"/>
                <a:gd name="T43" fmla="*/ 44 h 118"/>
                <a:gd name="T44" fmla="*/ 64 w 64"/>
                <a:gd name="T45" fmla="*/ 59 h 118"/>
                <a:gd name="T46" fmla="*/ 62 w 64"/>
                <a:gd name="T47" fmla="*/ 74 h 118"/>
                <a:gd name="T48" fmla="*/ 60 w 64"/>
                <a:gd name="T49" fmla="*/ 90 h 118"/>
                <a:gd name="T50" fmla="*/ 54 w 64"/>
                <a:gd name="T51" fmla="*/ 105 h 118"/>
                <a:gd name="T52" fmla="*/ 45 w 64"/>
                <a:gd name="T53" fmla="*/ 114 h 118"/>
                <a:gd name="T54" fmla="*/ 31 w 64"/>
                <a:gd name="T55" fmla="*/ 118 h 118"/>
                <a:gd name="T56" fmla="*/ 18 w 64"/>
                <a:gd name="T57" fmla="*/ 114 h 118"/>
                <a:gd name="T58" fmla="*/ 9 w 64"/>
                <a:gd name="T59" fmla="*/ 105 h 118"/>
                <a:gd name="T60" fmla="*/ 3 w 64"/>
                <a:gd name="T61" fmla="*/ 90 h 118"/>
                <a:gd name="T62" fmla="*/ 0 w 64"/>
                <a:gd name="T63" fmla="*/ 74 h 118"/>
                <a:gd name="T64" fmla="*/ 0 w 64"/>
                <a:gd name="T65" fmla="*/ 59 h 118"/>
                <a:gd name="T66" fmla="*/ 0 w 64"/>
                <a:gd name="T67" fmla="*/ 44 h 118"/>
                <a:gd name="T68" fmla="*/ 3 w 64"/>
                <a:gd name="T69" fmla="*/ 28 h 118"/>
                <a:gd name="T70" fmla="*/ 9 w 64"/>
                <a:gd name="T71" fmla="*/ 15 h 118"/>
                <a:gd name="T72" fmla="*/ 18 w 64"/>
                <a:gd name="T73" fmla="*/ 4 h 118"/>
                <a:gd name="T74" fmla="*/ 31 w 64"/>
                <a:gd name="T7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4" h="118">
                  <a:moveTo>
                    <a:pt x="31" y="13"/>
                  </a:moveTo>
                  <a:lnTo>
                    <a:pt x="21" y="17"/>
                  </a:lnTo>
                  <a:lnTo>
                    <a:pt x="16" y="26"/>
                  </a:lnTo>
                  <a:lnTo>
                    <a:pt x="12" y="41"/>
                  </a:lnTo>
                  <a:lnTo>
                    <a:pt x="10" y="59"/>
                  </a:lnTo>
                  <a:lnTo>
                    <a:pt x="12" y="79"/>
                  </a:lnTo>
                  <a:lnTo>
                    <a:pt x="16" y="94"/>
                  </a:lnTo>
                  <a:lnTo>
                    <a:pt x="21" y="101"/>
                  </a:lnTo>
                  <a:lnTo>
                    <a:pt x="31" y="105"/>
                  </a:lnTo>
                  <a:lnTo>
                    <a:pt x="40" y="101"/>
                  </a:lnTo>
                  <a:lnTo>
                    <a:pt x="45" y="94"/>
                  </a:lnTo>
                  <a:lnTo>
                    <a:pt x="49" y="79"/>
                  </a:lnTo>
                  <a:lnTo>
                    <a:pt x="51" y="59"/>
                  </a:lnTo>
                  <a:lnTo>
                    <a:pt x="49" y="41"/>
                  </a:lnTo>
                  <a:lnTo>
                    <a:pt x="45" y="26"/>
                  </a:lnTo>
                  <a:lnTo>
                    <a:pt x="40" y="17"/>
                  </a:lnTo>
                  <a:lnTo>
                    <a:pt x="31" y="13"/>
                  </a:lnTo>
                  <a:close/>
                  <a:moveTo>
                    <a:pt x="31" y="0"/>
                  </a:moveTo>
                  <a:lnTo>
                    <a:pt x="45" y="4"/>
                  </a:lnTo>
                  <a:lnTo>
                    <a:pt x="54" y="15"/>
                  </a:lnTo>
                  <a:lnTo>
                    <a:pt x="60" y="28"/>
                  </a:lnTo>
                  <a:lnTo>
                    <a:pt x="62" y="44"/>
                  </a:lnTo>
                  <a:lnTo>
                    <a:pt x="64" y="59"/>
                  </a:lnTo>
                  <a:lnTo>
                    <a:pt x="62" y="74"/>
                  </a:lnTo>
                  <a:lnTo>
                    <a:pt x="60" y="90"/>
                  </a:lnTo>
                  <a:lnTo>
                    <a:pt x="54" y="105"/>
                  </a:lnTo>
                  <a:lnTo>
                    <a:pt x="45" y="114"/>
                  </a:lnTo>
                  <a:lnTo>
                    <a:pt x="31" y="118"/>
                  </a:lnTo>
                  <a:lnTo>
                    <a:pt x="18" y="114"/>
                  </a:lnTo>
                  <a:lnTo>
                    <a:pt x="9" y="105"/>
                  </a:lnTo>
                  <a:lnTo>
                    <a:pt x="3" y="90"/>
                  </a:lnTo>
                  <a:lnTo>
                    <a:pt x="0" y="74"/>
                  </a:lnTo>
                  <a:lnTo>
                    <a:pt x="0" y="59"/>
                  </a:lnTo>
                  <a:lnTo>
                    <a:pt x="0" y="44"/>
                  </a:lnTo>
                  <a:lnTo>
                    <a:pt x="3" y="28"/>
                  </a:lnTo>
                  <a:lnTo>
                    <a:pt x="9" y="15"/>
                  </a:lnTo>
                  <a:lnTo>
                    <a:pt x="18" y="4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Freeform 80"/>
            <p:cNvSpPr>
              <a:spLocks noEditPoints="1"/>
            </p:cNvSpPr>
            <p:nvPr/>
          </p:nvSpPr>
          <p:spPr bwMode="auto">
            <a:xfrm>
              <a:off x="6522" y="3924"/>
              <a:ext cx="143" cy="148"/>
            </a:xfrm>
            <a:custGeom>
              <a:avLst/>
              <a:gdLst>
                <a:gd name="T0" fmla="*/ 73 w 143"/>
                <a:gd name="T1" fmla="*/ 100 h 148"/>
                <a:gd name="T2" fmla="*/ 86 w 143"/>
                <a:gd name="T3" fmla="*/ 115 h 148"/>
                <a:gd name="T4" fmla="*/ 83 w 143"/>
                <a:gd name="T5" fmla="*/ 126 h 148"/>
                <a:gd name="T6" fmla="*/ 73 w 143"/>
                <a:gd name="T7" fmla="*/ 111 h 148"/>
                <a:gd name="T8" fmla="*/ 61 w 143"/>
                <a:gd name="T9" fmla="*/ 99 h 148"/>
                <a:gd name="T10" fmla="*/ 9 w 143"/>
                <a:gd name="T11" fmla="*/ 67 h 148"/>
                <a:gd name="T12" fmla="*/ 37 w 143"/>
                <a:gd name="T13" fmla="*/ 117 h 148"/>
                <a:gd name="T14" fmla="*/ 9 w 143"/>
                <a:gd name="T15" fmla="*/ 67 h 148"/>
                <a:gd name="T16" fmla="*/ 9 w 143"/>
                <a:gd name="T17" fmla="*/ 60 h 148"/>
                <a:gd name="T18" fmla="*/ 37 w 143"/>
                <a:gd name="T19" fmla="*/ 14 h 148"/>
                <a:gd name="T20" fmla="*/ 0 w 143"/>
                <a:gd name="T21" fmla="*/ 7 h 148"/>
                <a:gd name="T22" fmla="*/ 46 w 143"/>
                <a:gd name="T23" fmla="*/ 126 h 148"/>
                <a:gd name="T24" fmla="*/ 9 w 143"/>
                <a:gd name="T25" fmla="*/ 137 h 148"/>
                <a:gd name="T26" fmla="*/ 0 w 143"/>
                <a:gd name="T27" fmla="*/ 7 h 148"/>
                <a:gd name="T28" fmla="*/ 101 w 143"/>
                <a:gd name="T29" fmla="*/ 0 h 148"/>
                <a:gd name="T30" fmla="*/ 137 w 143"/>
                <a:gd name="T31" fmla="*/ 16 h 148"/>
                <a:gd name="T32" fmla="*/ 101 w 143"/>
                <a:gd name="T33" fmla="*/ 25 h 148"/>
                <a:gd name="T34" fmla="*/ 143 w 143"/>
                <a:gd name="T35" fmla="*/ 49 h 148"/>
                <a:gd name="T36" fmla="*/ 125 w 143"/>
                <a:gd name="T37" fmla="*/ 58 h 148"/>
                <a:gd name="T38" fmla="*/ 141 w 143"/>
                <a:gd name="T39" fmla="*/ 80 h 148"/>
                <a:gd name="T40" fmla="*/ 125 w 143"/>
                <a:gd name="T41" fmla="*/ 88 h 148"/>
                <a:gd name="T42" fmla="*/ 125 w 143"/>
                <a:gd name="T43" fmla="*/ 143 h 148"/>
                <a:gd name="T44" fmla="*/ 119 w 143"/>
                <a:gd name="T45" fmla="*/ 146 h 148"/>
                <a:gd name="T46" fmla="*/ 114 w 143"/>
                <a:gd name="T47" fmla="*/ 148 h 148"/>
                <a:gd name="T48" fmla="*/ 90 w 143"/>
                <a:gd name="T49" fmla="*/ 139 h 148"/>
                <a:gd name="T50" fmla="*/ 115 w 143"/>
                <a:gd name="T51" fmla="*/ 139 h 148"/>
                <a:gd name="T52" fmla="*/ 115 w 143"/>
                <a:gd name="T53" fmla="*/ 135 h 148"/>
                <a:gd name="T54" fmla="*/ 53 w 143"/>
                <a:gd name="T55" fmla="*/ 88 h 148"/>
                <a:gd name="T56" fmla="*/ 115 w 143"/>
                <a:gd name="T57" fmla="*/ 80 h 148"/>
                <a:gd name="T58" fmla="*/ 51 w 143"/>
                <a:gd name="T59" fmla="*/ 58 h 148"/>
                <a:gd name="T60" fmla="*/ 94 w 143"/>
                <a:gd name="T61" fmla="*/ 49 h 148"/>
                <a:gd name="T62" fmla="*/ 57 w 143"/>
                <a:gd name="T63" fmla="*/ 25 h 148"/>
                <a:gd name="T64" fmla="*/ 94 w 143"/>
                <a:gd name="T65" fmla="*/ 16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3" h="148">
                  <a:moveTo>
                    <a:pt x="66" y="95"/>
                  </a:moveTo>
                  <a:lnTo>
                    <a:pt x="73" y="100"/>
                  </a:lnTo>
                  <a:lnTo>
                    <a:pt x="79" y="108"/>
                  </a:lnTo>
                  <a:lnTo>
                    <a:pt x="86" y="115"/>
                  </a:lnTo>
                  <a:lnTo>
                    <a:pt x="90" y="121"/>
                  </a:lnTo>
                  <a:lnTo>
                    <a:pt x="83" y="126"/>
                  </a:lnTo>
                  <a:lnTo>
                    <a:pt x="77" y="119"/>
                  </a:lnTo>
                  <a:lnTo>
                    <a:pt x="73" y="111"/>
                  </a:lnTo>
                  <a:lnTo>
                    <a:pt x="68" y="106"/>
                  </a:lnTo>
                  <a:lnTo>
                    <a:pt x="61" y="99"/>
                  </a:lnTo>
                  <a:lnTo>
                    <a:pt x="66" y="95"/>
                  </a:lnTo>
                  <a:close/>
                  <a:moveTo>
                    <a:pt x="9" y="67"/>
                  </a:moveTo>
                  <a:lnTo>
                    <a:pt x="9" y="117"/>
                  </a:lnTo>
                  <a:lnTo>
                    <a:pt x="37" y="117"/>
                  </a:lnTo>
                  <a:lnTo>
                    <a:pt x="37" y="67"/>
                  </a:lnTo>
                  <a:lnTo>
                    <a:pt x="9" y="67"/>
                  </a:lnTo>
                  <a:close/>
                  <a:moveTo>
                    <a:pt x="9" y="14"/>
                  </a:moveTo>
                  <a:lnTo>
                    <a:pt x="9" y="60"/>
                  </a:lnTo>
                  <a:lnTo>
                    <a:pt x="37" y="60"/>
                  </a:lnTo>
                  <a:lnTo>
                    <a:pt x="37" y="14"/>
                  </a:lnTo>
                  <a:lnTo>
                    <a:pt x="9" y="14"/>
                  </a:lnTo>
                  <a:close/>
                  <a:moveTo>
                    <a:pt x="0" y="7"/>
                  </a:moveTo>
                  <a:lnTo>
                    <a:pt x="46" y="7"/>
                  </a:lnTo>
                  <a:lnTo>
                    <a:pt x="46" y="126"/>
                  </a:lnTo>
                  <a:lnTo>
                    <a:pt x="9" y="126"/>
                  </a:lnTo>
                  <a:lnTo>
                    <a:pt x="9" y="137"/>
                  </a:lnTo>
                  <a:lnTo>
                    <a:pt x="0" y="137"/>
                  </a:lnTo>
                  <a:lnTo>
                    <a:pt x="0" y="7"/>
                  </a:lnTo>
                  <a:close/>
                  <a:moveTo>
                    <a:pt x="94" y="0"/>
                  </a:moveTo>
                  <a:lnTo>
                    <a:pt x="101" y="0"/>
                  </a:lnTo>
                  <a:lnTo>
                    <a:pt x="101" y="16"/>
                  </a:lnTo>
                  <a:lnTo>
                    <a:pt x="137" y="16"/>
                  </a:lnTo>
                  <a:lnTo>
                    <a:pt x="137" y="25"/>
                  </a:lnTo>
                  <a:lnTo>
                    <a:pt x="101" y="25"/>
                  </a:lnTo>
                  <a:lnTo>
                    <a:pt x="101" y="49"/>
                  </a:lnTo>
                  <a:lnTo>
                    <a:pt x="143" y="49"/>
                  </a:lnTo>
                  <a:lnTo>
                    <a:pt x="143" y="58"/>
                  </a:lnTo>
                  <a:lnTo>
                    <a:pt x="125" y="58"/>
                  </a:lnTo>
                  <a:lnTo>
                    <a:pt x="125" y="80"/>
                  </a:lnTo>
                  <a:lnTo>
                    <a:pt x="141" y="80"/>
                  </a:lnTo>
                  <a:lnTo>
                    <a:pt x="141" y="88"/>
                  </a:lnTo>
                  <a:lnTo>
                    <a:pt x="125" y="88"/>
                  </a:lnTo>
                  <a:lnTo>
                    <a:pt x="125" y="137"/>
                  </a:lnTo>
                  <a:lnTo>
                    <a:pt x="125" y="143"/>
                  </a:lnTo>
                  <a:lnTo>
                    <a:pt x="123" y="144"/>
                  </a:lnTo>
                  <a:lnTo>
                    <a:pt x="119" y="146"/>
                  </a:lnTo>
                  <a:lnTo>
                    <a:pt x="117" y="148"/>
                  </a:lnTo>
                  <a:lnTo>
                    <a:pt x="114" y="148"/>
                  </a:lnTo>
                  <a:lnTo>
                    <a:pt x="92" y="148"/>
                  </a:lnTo>
                  <a:lnTo>
                    <a:pt x="90" y="139"/>
                  </a:lnTo>
                  <a:lnTo>
                    <a:pt x="112" y="139"/>
                  </a:lnTo>
                  <a:lnTo>
                    <a:pt x="115" y="139"/>
                  </a:lnTo>
                  <a:lnTo>
                    <a:pt x="115" y="137"/>
                  </a:lnTo>
                  <a:lnTo>
                    <a:pt x="115" y="135"/>
                  </a:lnTo>
                  <a:lnTo>
                    <a:pt x="115" y="88"/>
                  </a:lnTo>
                  <a:lnTo>
                    <a:pt x="53" y="88"/>
                  </a:lnTo>
                  <a:lnTo>
                    <a:pt x="53" y="80"/>
                  </a:lnTo>
                  <a:lnTo>
                    <a:pt x="115" y="80"/>
                  </a:lnTo>
                  <a:lnTo>
                    <a:pt x="115" y="58"/>
                  </a:lnTo>
                  <a:lnTo>
                    <a:pt x="51" y="58"/>
                  </a:lnTo>
                  <a:lnTo>
                    <a:pt x="51" y="49"/>
                  </a:lnTo>
                  <a:lnTo>
                    <a:pt x="94" y="49"/>
                  </a:lnTo>
                  <a:lnTo>
                    <a:pt x="94" y="25"/>
                  </a:lnTo>
                  <a:lnTo>
                    <a:pt x="57" y="25"/>
                  </a:lnTo>
                  <a:lnTo>
                    <a:pt x="57" y="16"/>
                  </a:lnTo>
                  <a:lnTo>
                    <a:pt x="94" y="1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Freeform 81"/>
            <p:cNvSpPr>
              <a:spLocks noEditPoints="1"/>
            </p:cNvSpPr>
            <p:nvPr/>
          </p:nvSpPr>
          <p:spPr bwMode="auto">
            <a:xfrm>
              <a:off x="6685" y="3929"/>
              <a:ext cx="135" cy="143"/>
            </a:xfrm>
            <a:custGeom>
              <a:avLst/>
              <a:gdLst>
                <a:gd name="T0" fmla="*/ 40 w 135"/>
                <a:gd name="T1" fmla="*/ 97 h 143"/>
                <a:gd name="T2" fmla="*/ 40 w 135"/>
                <a:gd name="T3" fmla="*/ 116 h 143"/>
                <a:gd name="T4" fmla="*/ 95 w 135"/>
                <a:gd name="T5" fmla="*/ 116 h 143"/>
                <a:gd name="T6" fmla="*/ 95 w 135"/>
                <a:gd name="T7" fmla="*/ 97 h 143"/>
                <a:gd name="T8" fmla="*/ 40 w 135"/>
                <a:gd name="T9" fmla="*/ 97 h 143"/>
                <a:gd name="T10" fmla="*/ 40 w 135"/>
                <a:gd name="T11" fmla="*/ 73 h 143"/>
                <a:gd name="T12" fmla="*/ 40 w 135"/>
                <a:gd name="T13" fmla="*/ 90 h 143"/>
                <a:gd name="T14" fmla="*/ 95 w 135"/>
                <a:gd name="T15" fmla="*/ 90 h 143"/>
                <a:gd name="T16" fmla="*/ 95 w 135"/>
                <a:gd name="T17" fmla="*/ 73 h 143"/>
                <a:gd name="T18" fmla="*/ 40 w 135"/>
                <a:gd name="T19" fmla="*/ 73 h 143"/>
                <a:gd name="T20" fmla="*/ 31 w 135"/>
                <a:gd name="T21" fmla="*/ 64 h 143"/>
                <a:gd name="T22" fmla="*/ 104 w 135"/>
                <a:gd name="T23" fmla="*/ 64 h 143"/>
                <a:gd name="T24" fmla="*/ 104 w 135"/>
                <a:gd name="T25" fmla="*/ 123 h 143"/>
                <a:gd name="T26" fmla="*/ 31 w 135"/>
                <a:gd name="T27" fmla="*/ 123 h 143"/>
                <a:gd name="T28" fmla="*/ 31 w 135"/>
                <a:gd name="T29" fmla="*/ 64 h 143"/>
                <a:gd name="T30" fmla="*/ 86 w 135"/>
                <a:gd name="T31" fmla="*/ 29 h 143"/>
                <a:gd name="T32" fmla="*/ 86 w 135"/>
                <a:gd name="T33" fmla="*/ 46 h 143"/>
                <a:gd name="T34" fmla="*/ 126 w 135"/>
                <a:gd name="T35" fmla="*/ 46 h 143"/>
                <a:gd name="T36" fmla="*/ 126 w 135"/>
                <a:gd name="T37" fmla="*/ 29 h 143"/>
                <a:gd name="T38" fmla="*/ 86 w 135"/>
                <a:gd name="T39" fmla="*/ 29 h 143"/>
                <a:gd name="T40" fmla="*/ 9 w 135"/>
                <a:gd name="T41" fmla="*/ 29 h 143"/>
                <a:gd name="T42" fmla="*/ 9 w 135"/>
                <a:gd name="T43" fmla="*/ 46 h 143"/>
                <a:gd name="T44" fmla="*/ 49 w 135"/>
                <a:gd name="T45" fmla="*/ 46 h 143"/>
                <a:gd name="T46" fmla="*/ 49 w 135"/>
                <a:gd name="T47" fmla="*/ 29 h 143"/>
                <a:gd name="T48" fmla="*/ 9 w 135"/>
                <a:gd name="T49" fmla="*/ 29 h 143"/>
                <a:gd name="T50" fmla="*/ 86 w 135"/>
                <a:gd name="T51" fmla="*/ 7 h 143"/>
                <a:gd name="T52" fmla="*/ 86 w 135"/>
                <a:gd name="T53" fmla="*/ 22 h 143"/>
                <a:gd name="T54" fmla="*/ 126 w 135"/>
                <a:gd name="T55" fmla="*/ 22 h 143"/>
                <a:gd name="T56" fmla="*/ 126 w 135"/>
                <a:gd name="T57" fmla="*/ 7 h 143"/>
                <a:gd name="T58" fmla="*/ 86 w 135"/>
                <a:gd name="T59" fmla="*/ 7 h 143"/>
                <a:gd name="T60" fmla="*/ 9 w 135"/>
                <a:gd name="T61" fmla="*/ 7 h 143"/>
                <a:gd name="T62" fmla="*/ 9 w 135"/>
                <a:gd name="T63" fmla="*/ 22 h 143"/>
                <a:gd name="T64" fmla="*/ 49 w 135"/>
                <a:gd name="T65" fmla="*/ 22 h 143"/>
                <a:gd name="T66" fmla="*/ 49 w 135"/>
                <a:gd name="T67" fmla="*/ 7 h 143"/>
                <a:gd name="T68" fmla="*/ 9 w 135"/>
                <a:gd name="T69" fmla="*/ 7 h 143"/>
                <a:gd name="T70" fmla="*/ 77 w 135"/>
                <a:gd name="T71" fmla="*/ 0 h 143"/>
                <a:gd name="T72" fmla="*/ 135 w 135"/>
                <a:gd name="T73" fmla="*/ 0 h 143"/>
                <a:gd name="T74" fmla="*/ 135 w 135"/>
                <a:gd name="T75" fmla="*/ 132 h 143"/>
                <a:gd name="T76" fmla="*/ 134 w 135"/>
                <a:gd name="T77" fmla="*/ 136 h 143"/>
                <a:gd name="T78" fmla="*/ 132 w 135"/>
                <a:gd name="T79" fmla="*/ 139 h 143"/>
                <a:gd name="T80" fmla="*/ 130 w 135"/>
                <a:gd name="T81" fmla="*/ 141 h 143"/>
                <a:gd name="T82" fmla="*/ 126 w 135"/>
                <a:gd name="T83" fmla="*/ 143 h 143"/>
                <a:gd name="T84" fmla="*/ 124 w 135"/>
                <a:gd name="T85" fmla="*/ 143 h 143"/>
                <a:gd name="T86" fmla="*/ 123 w 135"/>
                <a:gd name="T87" fmla="*/ 143 h 143"/>
                <a:gd name="T88" fmla="*/ 101 w 135"/>
                <a:gd name="T89" fmla="*/ 143 h 143"/>
                <a:gd name="T90" fmla="*/ 99 w 135"/>
                <a:gd name="T91" fmla="*/ 134 h 143"/>
                <a:gd name="T92" fmla="*/ 121 w 135"/>
                <a:gd name="T93" fmla="*/ 134 h 143"/>
                <a:gd name="T94" fmla="*/ 123 w 135"/>
                <a:gd name="T95" fmla="*/ 134 h 143"/>
                <a:gd name="T96" fmla="*/ 124 w 135"/>
                <a:gd name="T97" fmla="*/ 134 h 143"/>
                <a:gd name="T98" fmla="*/ 126 w 135"/>
                <a:gd name="T99" fmla="*/ 132 h 143"/>
                <a:gd name="T100" fmla="*/ 126 w 135"/>
                <a:gd name="T101" fmla="*/ 128 h 143"/>
                <a:gd name="T102" fmla="*/ 126 w 135"/>
                <a:gd name="T103" fmla="*/ 53 h 143"/>
                <a:gd name="T104" fmla="*/ 77 w 135"/>
                <a:gd name="T105" fmla="*/ 53 h 143"/>
                <a:gd name="T106" fmla="*/ 77 w 135"/>
                <a:gd name="T107" fmla="*/ 0 h 143"/>
                <a:gd name="T108" fmla="*/ 0 w 135"/>
                <a:gd name="T109" fmla="*/ 0 h 143"/>
                <a:gd name="T110" fmla="*/ 59 w 135"/>
                <a:gd name="T111" fmla="*/ 0 h 143"/>
                <a:gd name="T112" fmla="*/ 59 w 135"/>
                <a:gd name="T113" fmla="*/ 53 h 143"/>
                <a:gd name="T114" fmla="*/ 9 w 135"/>
                <a:gd name="T115" fmla="*/ 53 h 143"/>
                <a:gd name="T116" fmla="*/ 9 w 135"/>
                <a:gd name="T117" fmla="*/ 143 h 143"/>
                <a:gd name="T118" fmla="*/ 0 w 135"/>
                <a:gd name="T119" fmla="*/ 143 h 143"/>
                <a:gd name="T120" fmla="*/ 0 w 135"/>
                <a:gd name="T121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5" h="143">
                  <a:moveTo>
                    <a:pt x="40" y="97"/>
                  </a:moveTo>
                  <a:lnTo>
                    <a:pt x="40" y="116"/>
                  </a:lnTo>
                  <a:lnTo>
                    <a:pt x="95" y="116"/>
                  </a:lnTo>
                  <a:lnTo>
                    <a:pt x="95" y="97"/>
                  </a:lnTo>
                  <a:lnTo>
                    <a:pt x="40" y="97"/>
                  </a:lnTo>
                  <a:close/>
                  <a:moveTo>
                    <a:pt x="40" y="73"/>
                  </a:moveTo>
                  <a:lnTo>
                    <a:pt x="40" y="90"/>
                  </a:lnTo>
                  <a:lnTo>
                    <a:pt x="95" y="90"/>
                  </a:lnTo>
                  <a:lnTo>
                    <a:pt x="95" y="73"/>
                  </a:lnTo>
                  <a:lnTo>
                    <a:pt x="40" y="73"/>
                  </a:lnTo>
                  <a:close/>
                  <a:moveTo>
                    <a:pt x="31" y="64"/>
                  </a:moveTo>
                  <a:lnTo>
                    <a:pt x="104" y="64"/>
                  </a:lnTo>
                  <a:lnTo>
                    <a:pt x="104" y="123"/>
                  </a:lnTo>
                  <a:lnTo>
                    <a:pt x="31" y="123"/>
                  </a:lnTo>
                  <a:lnTo>
                    <a:pt x="31" y="64"/>
                  </a:lnTo>
                  <a:close/>
                  <a:moveTo>
                    <a:pt x="86" y="29"/>
                  </a:moveTo>
                  <a:lnTo>
                    <a:pt x="86" y="46"/>
                  </a:lnTo>
                  <a:lnTo>
                    <a:pt x="126" y="46"/>
                  </a:lnTo>
                  <a:lnTo>
                    <a:pt x="126" y="29"/>
                  </a:lnTo>
                  <a:lnTo>
                    <a:pt x="86" y="29"/>
                  </a:lnTo>
                  <a:close/>
                  <a:moveTo>
                    <a:pt x="9" y="29"/>
                  </a:moveTo>
                  <a:lnTo>
                    <a:pt x="9" y="46"/>
                  </a:lnTo>
                  <a:lnTo>
                    <a:pt x="49" y="46"/>
                  </a:lnTo>
                  <a:lnTo>
                    <a:pt x="49" y="29"/>
                  </a:lnTo>
                  <a:lnTo>
                    <a:pt x="9" y="29"/>
                  </a:lnTo>
                  <a:close/>
                  <a:moveTo>
                    <a:pt x="86" y="7"/>
                  </a:moveTo>
                  <a:lnTo>
                    <a:pt x="86" y="22"/>
                  </a:lnTo>
                  <a:lnTo>
                    <a:pt x="126" y="22"/>
                  </a:lnTo>
                  <a:lnTo>
                    <a:pt x="126" y="7"/>
                  </a:lnTo>
                  <a:lnTo>
                    <a:pt x="86" y="7"/>
                  </a:lnTo>
                  <a:close/>
                  <a:moveTo>
                    <a:pt x="9" y="7"/>
                  </a:moveTo>
                  <a:lnTo>
                    <a:pt x="9" y="22"/>
                  </a:lnTo>
                  <a:lnTo>
                    <a:pt x="49" y="22"/>
                  </a:lnTo>
                  <a:lnTo>
                    <a:pt x="49" y="7"/>
                  </a:lnTo>
                  <a:lnTo>
                    <a:pt x="9" y="7"/>
                  </a:lnTo>
                  <a:close/>
                  <a:moveTo>
                    <a:pt x="77" y="0"/>
                  </a:moveTo>
                  <a:lnTo>
                    <a:pt x="135" y="0"/>
                  </a:lnTo>
                  <a:lnTo>
                    <a:pt x="135" y="132"/>
                  </a:lnTo>
                  <a:lnTo>
                    <a:pt x="134" y="136"/>
                  </a:lnTo>
                  <a:lnTo>
                    <a:pt x="132" y="139"/>
                  </a:lnTo>
                  <a:lnTo>
                    <a:pt x="130" y="141"/>
                  </a:lnTo>
                  <a:lnTo>
                    <a:pt x="126" y="143"/>
                  </a:lnTo>
                  <a:lnTo>
                    <a:pt x="124" y="143"/>
                  </a:lnTo>
                  <a:lnTo>
                    <a:pt x="123" y="143"/>
                  </a:lnTo>
                  <a:lnTo>
                    <a:pt x="101" y="143"/>
                  </a:lnTo>
                  <a:lnTo>
                    <a:pt x="99" y="134"/>
                  </a:lnTo>
                  <a:lnTo>
                    <a:pt x="121" y="134"/>
                  </a:lnTo>
                  <a:lnTo>
                    <a:pt x="123" y="134"/>
                  </a:lnTo>
                  <a:lnTo>
                    <a:pt x="124" y="134"/>
                  </a:lnTo>
                  <a:lnTo>
                    <a:pt x="126" y="132"/>
                  </a:lnTo>
                  <a:lnTo>
                    <a:pt x="126" y="128"/>
                  </a:lnTo>
                  <a:lnTo>
                    <a:pt x="126" y="53"/>
                  </a:lnTo>
                  <a:lnTo>
                    <a:pt x="77" y="53"/>
                  </a:lnTo>
                  <a:lnTo>
                    <a:pt x="77" y="0"/>
                  </a:lnTo>
                  <a:close/>
                  <a:moveTo>
                    <a:pt x="0" y="0"/>
                  </a:moveTo>
                  <a:lnTo>
                    <a:pt x="59" y="0"/>
                  </a:lnTo>
                  <a:lnTo>
                    <a:pt x="59" y="53"/>
                  </a:lnTo>
                  <a:lnTo>
                    <a:pt x="9" y="53"/>
                  </a:lnTo>
                  <a:lnTo>
                    <a:pt x="9" y="143"/>
                  </a:lnTo>
                  <a:lnTo>
                    <a:pt x="0" y="1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6877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0337" y="160105"/>
            <a:ext cx="10481749" cy="833925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dirty="0" smtClean="0"/>
              <a:t>図</a:t>
            </a:r>
            <a:r>
              <a:rPr lang="en-US" altLang="ja-JP" sz="4000" dirty="0"/>
              <a:t>1. 6</a:t>
            </a:r>
            <a:r>
              <a:rPr lang="ja-JP" altLang="en-US" sz="4000" dirty="0"/>
              <a:t>　国の経済開放度（</a:t>
            </a:r>
            <a:r>
              <a:rPr lang="en-US" altLang="ja-JP" sz="4000" dirty="0"/>
              <a:t>2013</a:t>
            </a:r>
            <a:r>
              <a:rPr lang="ja-JP" altLang="en-US" sz="4000" dirty="0"/>
              <a:t>年</a:t>
            </a:r>
            <a:r>
              <a:rPr lang="ja-JP" altLang="en-US" sz="4000" dirty="0" smtClean="0"/>
              <a:t>）（</a:t>
            </a:r>
            <a:r>
              <a:rPr lang="en-US" altLang="ja-JP" sz="4000" dirty="0" smtClean="0"/>
              <a:t>p.13</a:t>
            </a:r>
            <a:r>
              <a:rPr lang="ja-JP" altLang="en-US" sz="4000" dirty="0" smtClean="0"/>
              <a:t>）</a:t>
            </a:r>
            <a:endParaRPr kumimoji="1" lang="ja-JP" altLang="en-US" sz="4000" dirty="0"/>
          </a:p>
        </p:txBody>
      </p:sp>
      <p:grpSp>
        <p:nvGrpSpPr>
          <p:cNvPr id="60" name="Group 60"/>
          <p:cNvGrpSpPr>
            <a:grpSpLocks noChangeAspect="1"/>
          </p:cNvGrpSpPr>
          <p:nvPr/>
        </p:nvGrpSpPr>
        <p:grpSpPr bwMode="auto">
          <a:xfrm>
            <a:off x="1017233" y="1113644"/>
            <a:ext cx="10175817" cy="5551852"/>
            <a:chOff x="1071" y="892"/>
            <a:chExt cx="5922" cy="3231"/>
          </a:xfrm>
        </p:grpSpPr>
        <p:sp>
          <p:nvSpPr>
            <p:cNvPr id="61" name="AutoShape 59"/>
            <p:cNvSpPr>
              <a:spLocks noChangeAspect="1" noChangeArrowheads="1" noTextEdit="1"/>
            </p:cNvSpPr>
            <p:nvPr/>
          </p:nvSpPr>
          <p:spPr bwMode="auto">
            <a:xfrm>
              <a:off x="1071" y="892"/>
              <a:ext cx="5922" cy="3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6137" y="3019"/>
              <a:ext cx="542" cy="901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B2B2B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4994" y="2866"/>
              <a:ext cx="542" cy="1054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B2B2B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3851" y="2075"/>
              <a:ext cx="542" cy="1845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B2B2B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2708" y="1505"/>
              <a:ext cx="542" cy="2415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B2B2B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1565" y="2413"/>
              <a:ext cx="541" cy="1507"/>
            </a:xfrm>
            <a:prstGeom prst="rect">
              <a:avLst/>
            </a:prstGeom>
            <a:solidFill>
              <a:srgbClr val="B2B2B2"/>
            </a:solidFill>
            <a:ln w="0">
              <a:solidFill>
                <a:srgbClr val="B2B2B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 flipH="1">
              <a:off x="1263" y="3920"/>
              <a:ext cx="5717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Line 68"/>
            <p:cNvSpPr>
              <a:spLocks noChangeShapeType="1"/>
            </p:cNvSpPr>
            <p:nvPr/>
          </p:nvSpPr>
          <p:spPr bwMode="auto">
            <a:xfrm>
              <a:off x="1263" y="1165"/>
              <a:ext cx="61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9"/>
            <p:cNvSpPr>
              <a:spLocks noChangeShapeType="1"/>
            </p:cNvSpPr>
            <p:nvPr/>
          </p:nvSpPr>
          <p:spPr bwMode="auto">
            <a:xfrm>
              <a:off x="1263" y="1778"/>
              <a:ext cx="61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Line 70"/>
            <p:cNvSpPr>
              <a:spLocks noChangeShapeType="1"/>
            </p:cNvSpPr>
            <p:nvPr/>
          </p:nvSpPr>
          <p:spPr bwMode="auto">
            <a:xfrm>
              <a:off x="1263" y="2695"/>
              <a:ext cx="61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71"/>
            <p:cNvSpPr>
              <a:spLocks noChangeShapeType="1"/>
            </p:cNvSpPr>
            <p:nvPr/>
          </p:nvSpPr>
          <p:spPr bwMode="auto">
            <a:xfrm>
              <a:off x="1263" y="3001"/>
              <a:ext cx="61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Line 72"/>
            <p:cNvSpPr>
              <a:spLocks noChangeShapeType="1"/>
            </p:cNvSpPr>
            <p:nvPr/>
          </p:nvSpPr>
          <p:spPr bwMode="auto">
            <a:xfrm>
              <a:off x="1263" y="3309"/>
              <a:ext cx="61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3"/>
            <p:cNvSpPr>
              <a:spLocks noChangeShapeType="1"/>
            </p:cNvSpPr>
            <p:nvPr/>
          </p:nvSpPr>
          <p:spPr bwMode="auto">
            <a:xfrm>
              <a:off x="1263" y="1473"/>
              <a:ext cx="61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1263" y="2084"/>
              <a:ext cx="61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>
              <a:off x="1263" y="2390"/>
              <a:ext cx="61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Line 76"/>
            <p:cNvSpPr>
              <a:spLocks noChangeShapeType="1"/>
            </p:cNvSpPr>
            <p:nvPr/>
          </p:nvSpPr>
          <p:spPr bwMode="auto">
            <a:xfrm>
              <a:off x="1263" y="3614"/>
              <a:ext cx="61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7"/>
            <p:cNvSpPr>
              <a:spLocks noChangeShapeType="1"/>
            </p:cNvSpPr>
            <p:nvPr/>
          </p:nvSpPr>
          <p:spPr bwMode="auto">
            <a:xfrm>
              <a:off x="1263" y="1165"/>
              <a:ext cx="0" cy="275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Freeform 78"/>
            <p:cNvSpPr>
              <a:spLocks noEditPoints="1"/>
            </p:cNvSpPr>
            <p:nvPr/>
          </p:nvSpPr>
          <p:spPr bwMode="auto">
            <a:xfrm>
              <a:off x="1141" y="3866"/>
              <a:ext cx="57" cy="108"/>
            </a:xfrm>
            <a:custGeom>
              <a:avLst/>
              <a:gdLst>
                <a:gd name="T0" fmla="*/ 29 w 57"/>
                <a:gd name="T1" fmla="*/ 12 h 108"/>
                <a:gd name="T2" fmla="*/ 20 w 57"/>
                <a:gd name="T3" fmla="*/ 14 h 108"/>
                <a:gd name="T4" fmla="*/ 14 w 57"/>
                <a:gd name="T5" fmla="*/ 23 h 108"/>
                <a:gd name="T6" fmla="*/ 13 w 57"/>
                <a:gd name="T7" fmla="*/ 36 h 108"/>
                <a:gd name="T8" fmla="*/ 11 w 57"/>
                <a:gd name="T9" fmla="*/ 54 h 108"/>
                <a:gd name="T10" fmla="*/ 13 w 57"/>
                <a:gd name="T11" fmla="*/ 72 h 108"/>
                <a:gd name="T12" fmla="*/ 14 w 57"/>
                <a:gd name="T13" fmla="*/ 84 h 108"/>
                <a:gd name="T14" fmla="*/ 20 w 57"/>
                <a:gd name="T15" fmla="*/ 93 h 108"/>
                <a:gd name="T16" fmla="*/ 29 w 57"/>
                <a:gd name="T17" fmla="*/ 97 h 108"/>
                <a:gd name="T18" fmla="*/ 36 w 57"/>
                <a:gd name="T19" fmla="*/ 93 h 108"/>
                <a:gd name="T20" fmla="*/ 43 w 57"/>
                <a:gd name="T21" fmla="*/ 84 h 108"/>
                <a:gd name="T22" fmla="*/ 45 w 57"/>
                <a:gd name="T23" fmla="*/ 72 h 108"/>
                <a:gd name="T24" fmla="*/ 47 w 57"/>
                <a:gd name="T25" fmla="*/ 54 h 108"/>
                <a:gd name="T26" fmla="*/ 45 w 57"/>
                <a:gd name="T27" fmla="*/ 36 h 108"/>
                <a:gd name="T28" fmla="*/ 43 w 57"/>
                <a:gd name="T29" fmla="*/ 23 h 108"/>
                <a:gd name="T30" fmla="*/ 36 w 57"/>
                <a:gd name="T31" fmla="*/ 14 h 108"/>
                <a:gd name="T32" fmla="*/ 29 w 57"/>
                <a:gd name="T33" fmla="*/ 12 h 108"/>
                <a:gd name="T34" fmla="*/ 29 w 57"/>
                <a:gd name="T35" fmla="*/ 0 h 108"/>
                <a:gd name="T36" fmla="*/ 41 w 57"/>
                <a:gd name="T37" fmla="*/ 3 h 108"/>
                <a:gd name="T38" fmla="*/ 50 w 57"/>
                <a:gd name="T39" fmla="*/ 12 h 108"/>
                <a:gd name="T40" fmla="*/ 56 w 57"/>
                <a:gd name="T41" fmla="*/ 25 h 108"/>
                <a:gd name="T42" fmla="*/ 57 w 57"/>
                <a:gd name="T43" fmla="*/ 39 h 108"/>
                <a:gd name="T44" fmla="*/ 57 w 57"/>
                <a:gd name="T45" fmla="*/ 54 h 108"/>
                <a:gd name="T46" fmla="*/ 57 w 57"/>
                <a:gd name="T47" fmla="*/ 68 h 108"/>
                <a:gd name="T48" fmla="*/ 56 w 57"/>
                <a:gd name="T49" fmla="*/ 83 h 108"/>
                <a:gd name="T50" fmla="*/ 50 w 57"/>
                <a:gd name="T51" fmla="*/ 95 h 108"/>
                <a:gd name="T52" fmla="*/ 41 w 57"/>
                <a:gd name="T53" fmla="*/ 104 h 108"/>
                <a:gd name="T54" fmla="*/ 29 w 57"/>
                <a:gd name="T55" fmla="*/ 108 h 108"/>
                <a:gd name="T56" fmla="*/ 16 w 57"/>
                <a:gd name="T57" fmla="*/ 104 h 108"/>
                <a:gd name="T58" fmla="*/ 7 w 57"/>
                <a:gd name="T59" fmla="*/ 95 h 108"/>
                <a:gd name="T60" fmla="*/ 2 w 57"/>
                <a:gd name="T61" fmla="*/ 83 h 108"/>
                <a:gd name="T62" fmla="*/ 0 w 57"/>
                <a:gd name="T63" fmla="*/ 68 h 108"/>
                <a:gd name="T64" fmla="*/ 0 w 57"/>
                <a:gd name="T65" fmla="*/ 54 h 108"/>
                <a:gd name="T66" fmla="*/ 0 w 57"/>
                <a:gd name="T67" fmla="*/ 39 h 108"/>
                <a:gd name="T68" fmla="*/ 2 w 57"/>
                <a:gd name="T69" fmla="*/ 25 h 108"/>
                <a:gd name="T70" fmla="*/ 7 w 57"/>
                <a:gd name="T71" fmla="*/ 12 h 108"/>
                <a:gd name="T72" fmla="*/ 16 w 57"/>
                <a:gd name="T73" fmla="*/ 3 h 108"/>
                <a:gd name="T74" fmla="*/ 29 w 57"/>
                <a:gd name="T7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108">
                  <a:moveTo>
                    <a:pt x="29" y="12"/>
                  </a:moveTo>
                  <a:lnTo>
                    <a:pt x="20" y="14"/>
                  </a:lnTo>
                  <a:lnTo>
                    <a:pt x="14" y="23"/>
                  </a:lnTo>
                  <a:lnTo>
                    <a:pt x="13" y="36"/>
                  </a:lnTo>
                  <a:lnTo>
                    <a:pt x="11" y="54"/>
                  </a:lnTo>
                  <a:lnTo>
                    <a:pt x="13" y="72"/>
                  </a:lnTo>
                  <a:lnTo>
                    <a:pt x="14" y="84"/>
                  </a:lnTo>
                  <a:lnTo>
                    <a:pt x="20" y="93"/>
                  </a:lnTo>
                  <a:lnTo>
                    <a:pt x="29" y="97"/>
                  </a:lnTo>
                  <a:lnTo>
                    <a:pt x="36" y="93"/>
                  </a:lnTo>
                  <a:lnTo>
                    <a:pt x="43" y="84"/>
                  </a:lnTo>
                  <a:lnTo>
                    <a:pt x="45" y="72"/>
                  </a:lnTo>
                  <a:lnTo>
                    <a:pt x="47" y="54"/>
                  </a:lnTo>
                  <a:lnTo>
                    <a:pt x="45" y="36"/>
                  </a:lnTo>
                  <a:lnTo>
                    <a:pt x="43" y="23"/>
                  </a:lnTo>
                  <a:lnTo>
                    <a:pt x="36" y="14"/>
                  </a:lnTo>
                  <a:lnTo>
                    <a:pt x="29" y="12"/>
                  </a:lnTo>
                  <a:close/>
                  <a:moveTo>
                    <a:pt x="29" y="0"/>
                  </a:moveTo>
                  <a:lnTo>
                    <a:pt x="41" y="3"/>
                  </a:lnTo>
                  <a:lnTo>
                    <a:pt x="50" y="12"/>
                  </a:lnTo>
                  <a:lnTo>
                    <a:pt x="56" y="25"/>
                  </a:lnTo>
                  <a:lnTo>
                    <a:pt x="57" y="39"/>
                  </a:lnTo>
                  <a:lnTo>
                    <a:pt x="57" y="54"/>
                  </a:lnTo>
                  <a:lnTo>
                    <a:pt x="57" y="68"/>
                  </a:lnTo>
                  <a:lnTo>
                    <a:pt x="56" y="83"/>
                  </a:lnTo>
                  <a:lnTo>
                    <a:pt x="50" y="95"/>
                  </a:lnTo>
                  <a:lnTo>
                    <a:pt x="41" y="104"/>
                  </a:lnTo>
                  <a:lnTo>
                    <a:pt x="29" y="108"/>
                  </a:lnTo>
                  <a:lnTo>
                    <a:pt x="16" y="104"/>
                  </a:lnTo>
                  <a:lnTo>
                    <a:pt x="7" y="95"/>
                  </a:lnTo>
                  <a:lnTo>
                    <a:pt x="2" y="83"/>
                  </a:lnTo>
                  <a:lnTo>
                    <a:pt x="0" y="68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2" y="25"/>
                  </a:lnTo>
                  <a:lnTo>
                    <a:pt x="7" y="12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Freeform 79"/>
            <p:cNvSpPr>
              <a:spLocks noEditPoints="1"/>
            </p:cNvSpPr>
            <p:nvPr/>
          </p:nvSpPr>
          <p:spPr bwMode="auto">
            <a:xfrm>
              <a:off x="1073" y="1108"/>
              <a:ext cx="57" cy="106"/>
            </a:xfrm>
            <a:custGeom>
              <a:avLst/>
              <a:gdLst>
                <a:gd name="T0" fmla="*/ 21 w 57"/>
                <a:gd name="T1" fmla="*/ 12 h 106"/>
                <a:gd name="T2" fmla="*/ 14 w 57"/>
                <a:gd name="T3" fmla="*/ 20 h 106"/>
                <a:gd name="T4" fmla="*/ 11 w 57"/>
                <a:gd name="T5" fmla="*/ 34 h 106"/>
                <a:gd name="T6" fmla="*/ 14 w 57"/>
                <a:gd name="T7" fmla="*/ 48 h 106"/>
                <a:gd name="T8" fmla="*/ 20 w 57"/>
                <a:gd name="T9" fmla="*/ 54 h 106"/>
                <a:gd name="T10" fmla="*/ 25 w 57"/>
                <a:gd name="T11" fmla="*/ 57 h 106"/>
                <a:gd name="T12" fmla="*/ 32 w 57"/>
                <a:gd name="T13" fmla="*/ 57 h 106"/>
                <a:gd name="T14" fmla="*/ 37 w 57"/>
                <a:gd name="T15" fmla="*/ 54 h 106"/>
                <a:gd name="T16" fmla="*/ 43 w 57"/>
                <a:gd name="T17" fmla="*/ 47 h 106"/>
                <a:gd name="T18" fmla="*/ 45 w 57"/>
                <a:gd name="T19" fmla="*/ 34 h 106"/>
                <a:gd name="T20" fmla="*/ 43 w 57"/>
                <a:gd name="T21" fmla="*/ 21 h 106"/>
                <a:gd name="T22" fmla="*/ 37 w 57"/>
                <a:gd name="T23" fmla="*/ 14 h 106"/>
                <a:gd name="T24" fmla="*/ 29 w 57"/>
                <a:gd name="T25" fmla="*/ 11 h 106"/>
                <a:gd name="T26" fmla="*/ 41 w 57"/>
                <a:gd name="T27" fmla="*/ 3 h 106"/>
                <a:gd name="T28" fmla="*/ 55 w 57"/>
                <a:gd name="T29" fmla="*/ 23 h 106"/>
                <a:gd name="T30" fmla="*/ 57 w 57"/>
                <a:gd name="T31" fmla="*/ 48 h 106"/>
                <a:gd name="T32" fmla="*/ 55 w 57"/>
                <a:gd name="T33" fmla="*/ 68 h 106"/>
                <a:gd name="T34" fmla="*/ 48 w 57"/>
                <a:gd name="T35" fmla="*/ 93 h 106"/>
                <a:gd name="T36" fmla="*/ 27 w 57"/>
                <a:gd name="T37" fmla="*/ 106 h 106"/>
                <a:gd name="T38" fmla="*/ 14 w 57"/>
                <a:gd name="T39" fmla="*/ 104 h 106"/>
                <a:gd name="T40" fmla="*/ 7 w 57"/>
                <a:gd name="T41" fmla="*/ 97 h 106"/>
                <a:gd name="T42" fmla="*/ 2 w 57"/>
                <a:gd name="T43" fmla="*/ 88 h 106"/>
                <a:gd name="T44" fmla="*/ 2 w 57"/>
                <a:gd name="T45" fmla="*/ 79 h 106"/>
                <a:gd name="T46" fmla="*/ 12 w 57"/>
                <a:gd name="T47" fmla="*/ 84 h 106"/>
                <a:gd name="T48" fmla="*/ 18 w 57"/>
                <a:gd name="T49" fmla="*/ 93 h 106"/>
                <a:gd name="T50" fmla="*/ 27 w 57"/>
                <a:gd name="T51" fmla="*/ 95 h 106"/>
                <a:gd name="T52" fmla="*/ 43 w 57"/>
                <a:gd name="T53" fmla="*/ 79 h 106"/>
                <a:gd name="T54" fmla="*/ 46 w 57"/>
                <a:gd name="T55" fmla="*/ 55 h 106"/>
                <a:gd name="T56" fmla="*/ 39 w 57"/>
                <a:gd name="T57" fmla="*/ 66 h 106"/>
                <a:gd name="T58" fmla="*/ 27 w 57"/>
                <a:gd name="T59" fmla="*/ 68 h 106"/>
                <a:gd name="T60" fmla="*/ 3 w 57"/>
                <a:gd name="T61" fmla="*/ 54 h 106"/>
                <a:gd name="T62" fmla="*/ 2 w 57"/>
                <a:gd name="T63" fmla="*/ 21 h 106"/>
                <a:gd name="T64" fmla="*/ 16 w 57"/>
                <a:gd name="T65" fmla="*/ 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7" h="106">
                  <a:moveTo>
                    <a:pt x="29" y="11"/>
                  </a:moveTo>
                  <a:lnTo>
                    <a:pt x="21" y="12"/>
                  </a:lnTo>
                  <a:lnTo>
                    <a:pt x="18" y="16"/>
                  </a:lnTo>
                  <a:lnTo>
                    <a:pt x="14" y="20"/>
                  </a:lnTo>
                  <a:lnTo>
                    <a:pt x="12" y="27"/>
                  </a:lnTo>
                  <a:lnTo>
                    <a:pt x="11" y="34"/>
                  </a:lnTo>
                  <a:lnTo>
                    <a:pt x="12" y="41"/>
                  </a:lnTo>
                  <a:lnTo>
                    <a:pt x="14" y="48"/>
                  </a:lnTo>
                  <a:lnTo>
                    <a:pt x="16" y="52"/>
                  </a:lnTo>
                  <a:lnTo>
                    <a:pt x="20" y="54"/>
                  </a:lnTo>
                  <a:lnTo>
                    <a:pt x="21" y="55"/>
                  </a:lnTo>
                  <a:lnTo>
                    <a:pt x="25" y="57"/>
                  </a:lnTo>
                  <a:lnTo>
                    <a:pt x="29" y="57"/>
                  </a:lnTo>
                  <a:lnTo>
                    <a:pt x="32" y="57"/>
                  </a:lnTo>
                  <a:lnTo>
                    <a:pt x="34" y="55"/>
                  </a:lnTo>
                  <a:lnTo>
                    <a:pt x="37" y="54"/>
                  </a:lnTo>
                  <a:lnTo>
                    <a:pt x="41" y="52"/>
                  </a:lnTo>
                  <a:lnTo>
                    <a:pt x="43" y="47"/>
                  </a:lnTo>
                  <a:lnTo>
                    <a:pt x="45" y="41"/>
                  </a:lnTo>
                  <a:lnTo>
                    <a:pt x="45" y="34"/>
                  </a:lnTo>
                  <a:lnTo>
                    <a:pt x="45" y="27"/>
                  </a:lnTo>
                  <a:lnTo>
                    <a:pt x="43" y="21"/>
                  </a:lnTo>
                  <a:lnTo>
                    <a:pt x="41" y="18"/>
                  </a:lnTo>
                  <a:lnTo>
                    <a:pt x="37" y="14"/>
                  </a:lnTo>
                  <a:lnTo>
                    <a:pt x="34" y="12"/>
                  </a:lnTo>
                  <a:lnTo>
                    <a:pt x="29" y="11"/>
                  </a:lnTo>
                  <a:close/>
                  <a:moveTo>
                    <a:pt x="29" y="0"/>
                  </a:moveTo>
                  <a:lnTo>
                    <a:pt x="41" y="3"/>
                  </a:lnTo>
                  <a:lnTo>
                    <a:pt x="50" y="11"/>
                  </a:lnTo>
                  <a:lnTo>
                    <a:pt x="55" y="23"/>
                  </a:lnTo>
                  <a:lnTo>
                    <a:pt x="57" y="36"/>
                  </a:lnTo>
                  <a:lnTo>
                    <a:pt x="57" y="48"/>
                  </a:lnTo>
                  <a:lnTo>
                    <a:pt x="57" y="55"/>
                  </a:lnTo>
                  <a:lnTo>
                    <a:pt x="55" y="68"/>
                  </a:lnTo>
                  <a:lnTo>
                    <a:pt x="54" y="81"/>
                  </a:lnTo>
                  <a:lnTo>
                    <a:pt x="48" y="93"/>
                  </a:lnTo>
                  <a:lnTo>
                    <a:pt x="39" y="102"/>
                  </a:lnTo>
                  <a:lnTo>
                    <a:pt x="27" y="106"/>
                  </a:lnTo>
                  <a:lnTo>
                    <a:pt x="20" y="106"/>
                  </a:lnTo>
                  <a:lnTo>
                    <a:pt x="14" y="104"/>
                  </a:lnTo>
                  <a:lnTo>
                    <a:pt x="9" y="100"/>
                  </a:lnTo>
                  <a:lnTo>
                    <a:pt x="7" y="97"/>
                  </a:lnTo>
                  <a:lnTo>
                    <a:pt x="3" y="91"/>
                  </a:lnTo>
                  <a:lnTo>
                    <a:pt x="2" y="88"/>
                  </a:lnTo>
                  <a:lnTo>
                    <a:pt x="2" y="82"/>
                  </a:lnTo>
                  <a:lnTo>
                    <a:pt x="2" y="79"/>
                  </a:lnTo>
                  <a:lnTo>
                    <a:pt x="12" y="79"/>
                  </a:lnTo>
                  <a:lnTo>
                    <a:pt x="12" y="84"/>
                  </a:lnTo>
                  <a:lnTo>
                    <a:pt x="14" y="90"/>
                  </a:lnTo>
                  <a:lnTo>
                    <a:pt x="18" y="93"/>
                  </a:lnTo>
                  <a:lnTo>
                    <a:pt x="21" y="95"/>
                  </a:lnTo>
                  <a:lnTo>
                    <a:pt x="27" y="95"/>
                  </a:lnTo>
                  <a:lnTo>
                    <a:pt x="36" y="91"/>
                  </a:lnTo>
                  <a:lnTo>
                    <a:pt x="43" y="79"/>
                  </a:lnTo>
                  <a:lnTo>
                    <a:pt x="46" y="57"/>
                  </a:lnTo>
                  <a:lnTo>
                    <a:pt x="46" y="55"/>
                  </a:lnTo>
                  <a:lnTo>
                    <a:pt x="43" y="61"/>
                  </a:lnTo>
                  <a:lnTo>
                    <a:pt x="39" y="66"/>
                  </a:lnTo>
                  <a:lnTo>
                    <a:pt x="32" y="68"/>
                  </a:lnTo>
                  <a:lnTo>
                    <a:pt x="27" y="68"/>
                  </a:lnTo>
                  <a:lnTo>
                    <a:pt x="12" y="64"/>
                  </a:lnTo>
                  <a:lnTo>
                    <a:pt x="3" y="54"/>
                  </a:lnTo>
                  <a:lnTo>
                    <a:pt x="0" y="36"/>
                  </a:lnTo>
                  <a:lnTo>
                    <a:pt x="2" y="21"/>
                  </a:lnTo>
                  <a:lnTo>
                    <a:pt x="7" y="11"/>
                  </a:lnTo>
                  <a:lnTo>
                    <a:pt x="16" y="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Freeform 80"/>
            <p:cNvSpPr>
              <a:spLocks noEditPoints="1"/>
            </p:cNvSpPr>
            <p:nvPr/>
          </p:nvSpPr>
          <p:spPr bwMode="auto">
            <a:xfrm>
              <a:off x="1141" y="1108"/>
              <a:ext cx="57" cy="106"/>
            </a:xfrm>
            <a:custGeom>
              <a:avLst/>
              <a:gdLst>
                <a:gd name="T0" fmla="*/ 29 w 57"/>
                <a:gd name="T1" fmla="*/ 11 h 106"/>
                <a:gd name="T2" fmla="*/ 20 w 57"/>
                <a:gd name="T3" fmla="*/ 14 h 106"/>
                <a:gd name="T4" fmla="*/ 14 w 57"/>
                <a:gd name="T5" fmla="*/ 21 h 106"/>
                <a:gd name="T6" fmla="*/ 13 w 57"/>
                <a:gd name="T7" fmla="*/ 36 h 106"/>
                <a:gd name="T8" fmla="*/ 11 w 57"/>
                <a:gd name="T9" fmla="*/ 54 h 106"/>
                <a:gd name="T10" fmla="*/ 13 w 57"/>
                <a:gd name="T11" fmla="*/ 70 h 106"/>
                <a:gd name="T12" fmla="*/ 14 w 57"/>
                <a:gd name="T13" fmla="*/ 84 h 106"/>
                <a:gd name="T14" fmla="*/ 20 w 57"/>
                <a:gd name="T15" fmla="*/ 91 h 106"/>
                <a:gd name="T16" fmla="*/ 29 w 57"/>
                <a:gd name="T17" fmla="*/ 95 h 106"/>
                <a:gd name="T18" fmla="*/ 36 w 57"/>
                <a:gd name="T19" fmla="*/ 91 h 106"/>
                <a:gd name="T20" fmla="*/ 43 w 57"/>
                <a:gd name="T21" fmla="*/ 84 h 106"/>
                <a:gd name="T22" fmla="*/ 45 w 57"/>
                <a:gd name="T23" fmla="*/ 70 h 106"/>
                <a:gd name="T24" fmla="*/ 47 w 57"/>
                <a:gd name="T25" fmla="*/ 54 h 106"/>
                <a:gd name="T26" fmla="*/ 45 w 57"/>
                <a:gd name="T27" fmla="*/ 36 h 106"/>
                <a:gd name="T28" fmla="*/ 43 w 57"/>
                <a:gd name="T29" fmla="*/ 21 h 106"/>
                <a:gd name="T30" fmla="*/ 36 w 57"/>
                <a:gd name="T31" fmla="*/ 14 h 106"/>
                <a:gd name="T32" fmla="*/ 29 w 57"/>
                <a:gd name="T33" fmla="*/ 11 h 106"/>
                <a:gd name="T34" fmla="*/ 29 w 57"/>
                <a:gd name="T35" fmla="*/ 0 h 106"/>
                <a:gd name="T36" fmla="*/ 41 w 57"/>
                <a:gd name="T37" fmla="*/ 3 h 106"/>
                <a:gd name="T38" fmla="*/ 50 w 57"/>
                <a:gd name="T39" fmla="*/ 12 h 106"/>
                <a:gd name="T40" fmla="*/ 56 w 57"/>
                <a:gd name="T41" fmla="*/ 25 h 106"/>
                <a:gd name="T42" fmla="*/ 57 w 57"/>
                <a:gd name="T43" fmla="*/ 39 h 106"/>
                <a:gd name="T44" fmla="*/ 57 w 57"/>
                <a:gd name="T45" fmla="*/ 54 h 106"/>
                <a:gd name="T46" fmla="*/ 57 w 57"/>
                <a:gd name="T47" fmla="*/ 66 h 106"/>
                <a:gd name="T48" fmla="*/ 56 w 57"/>
                <a:gd name="T49" fmla="*/ 81 h 106"/>
                <a:gd name="T50" fmla="*/ 50 w 57"/>
                <a:gd name="T51" fmla="*/ 93 h 106"/>
                <a:gd name="T52" fmla="*/ 41 w 57"/>
                <a:gd name="T53" fmla="*/ 102 h 106"/>
                <a:gd name="T54" fmla="*/ 29 w 57"/>
                <a:gd name="T55" fmla="*/ 106 h 106"/>
                <a:gd name="T56" fmla="*/ 16 w 57"/>
                <a:gd name="T57" fmla="*/ 102 h 106"/>
                <a:gd name="T58" fmla="*/ 7 w 57"/>
                <a:gd name="T59" fmla="*/ 93 h 106"/>
                <a:gd name="T60" fmla="*/ 2 w 57"/>
                <a:gd name="T61" fmla="*/ 81 h 106"/>
                <a:gd name="T62" fmla="*/ 0 w 57"/>
                <a:gd name="T63" fmla="*/ 66 h 106"/>
                <a:gd name="T64" fmla="*/ 0 w 57"/>
                <a:gd name="T65" fmla="*/ 54 h 106"/>
                <a:gd name="T66" fmla="*/ 0 w 57"/>
                <a:gd name="T67" fmla="*/ 39 h 106"/>
                <a:gd name="T68" fmla="*/ 2 w 57"/>
                <a:gd name="T69" fmla="*/ 25 h 106"/>
                <a:gd name="T70" fmla="*/ 7 w 57"/>
                <a:gd name="T71" fmla="*/ 12 h 106"/>
                <a:gd name="T72" fmla="*/ 16 w 57"/>
                <a:gd name="T73" fmla="*/ 3 h 106"/>
                <a:gd name="T74" fmla="*/ 29 w 57"/>
                <a:gd name="T7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106">
                  <a:moveTo>
                    <a:pt x="29" y="11"/>
                  </a:moveTo>
                  <a:lnTo>
                    <a:pt x="20" y="14"/>
                  </a:lnTo>
                  <a:lnTo>
                    <a:pt x="14" y="21"/>
                  </a:lnTo>
                  <a:lnTo>
                    <a:pt x="13" y="36"/>
                  </a:lnTo>
                  <a:lnTo>
                    <a:pt x="11" y="54"/>
                  </a:lnTo>
                  <a:lnTo>
                    <a:pt x="13" y="70"/>
                  </a:lnTo>
                  <a:lnTo>
                    <a:pt x="14" y="84"/>
                  </a:lnTo>
                  <a:lnTo>
                    <a:pt x="20" y="91"/>
                  </a:lnTo>
                  <a:lnTo>
                    <a:pt x="29" y="95"/>
                  </a:lnTo>
                  <a:lnTo>
                    <a:pt x="36" y="91"/>
                  </a:lnTo>
                  <a:lnTo>
                    <a:pt x="43" y="84"/>
                  </a:lnTo>
                  <a:lnTo>
                    <a:pt x="45" y="70"/>
                  </a:lnTo>
                  <a:lnTo>
                    <a:pt x="47" y="54"/>
                  </a:lnTo>
                  <a:lnTo>
                    <a:pt x="45" y="36"/>
                  </a:lnTo>
                  <a:lnTo>
                    <a:pt x="43" y="21"/>
                  </a:lnTo>
                  <a:lnTo>
                    <a:pt x="36" y="14"/>
                  </a:lnTo>
                  <a:lnTo>
                    <a:pt x="29" y="11"/>
                  </a:lnTo>
                  <a:close/>
                  <a:moveTo>
                    <a:pt x="29" y="0"/>
                  </a:moveTo>
                  <a:lnTo>
                    <a:pt x="41" y="3"/>
                  </a:lnTo>
                  <a:lnTo>
                    <a:pt x="50" y="12"/>
                  </a:lnTo>
                  <a:lnTo>
                    <a:pt x="56" y="25"/>
                  </a:lnTo>
                  <a:lnTo>
                    <a:pt x="57" y="39"/>
                  </a:lnTo>
                  <a:lnTo>
                    <a:pt x="57" y="54"/>
                  </a:lnTo>
                  <a:lnTo>
                    <a:pt x="57" y="66"/>
                  </a:lnTo>
                  <a:lnTo>
                    <a:pt x="56" y="81"/>
                  </a:lnTo>
                  <a:lnTo>
                    <a:pt x="50" y="93"/>
                  </a:lnTo>
                  <a:lnTo>
                    <a:pt x="41" y="102"/>
                  </a:lnTo>
                  <a:lnTo>
                    <a:pt x="29" y="106"/>
                  </a:lnTo>
                  <a:lnTo>
                    <a:pt x="16" y="102"/>
                  </a:lnTo>
                  <a:lnTo>
                    <a:pt x="7" y="93"/>
                  </a:lnTo>
                  <a:lnTo>
                    <a:pt x="2" y="81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2" y="25"/>
                  </a:lnTo>
                  <a:lnTo>
                    <a:pt x="7" y="12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1082" y="896"/>
              <a:ext cx="41" cy="142"/>
            </a:xfrm>
            <a:custGeom>
              <a:avLst/>
              <a:gdLst>
                <a:gd name="T0" fmla="*/ 32 w 41"/>
                <a:gd name="T1" fmla="*/ 0 h 142"/>
                <a:gd name="T2" fmla="*/ 41 w 41"/>
                <a:gd name="T3" fmla="*/ 0 h 142"/>
                <a:gd name="T4" fmla="*/ 28 w 41"/>
                <a:gd name="T5" fmla="*/ 14 h 142"/>
                <a:gd name="T6" fmla="*/ 18 w 41"/>
                <a:gd name="T7" fmla="*/ 28 h 142"/>
                <a:gd name="T8" fmla="*/ 11 w 41"/>
                <a:gd name="T9" fmla="*/ 48 h 142"/>
                <a:gd name="T10" fmla="*/ 9 w 41"/>
                <a:gd name="T11" fmla="*/ 72 h 142"/>
                <a:gd name="T12" fmla="*/ 11 w 41"/>
                <a:gd name="T13" fmla="*/ 93 h 142"/>
                <a:gd name="T14" fmla="*/ 18 w 41"/>
                <a:gd name="T15" fmla="*/ 113 h 142"/>
                <a:gd name="T16" fmla="*/ 28 w 41"/>
                <a:gd name="T17" fmla="*/ 129 h 142"/>
                <a:gd name="T18" fmla="*/ 41 w 41"/>
                <a:gd name="T19" fmla="*/ 142 h 142"/>
                <a:gd name="T20" fmla="*/ 32 w 41"/>
                <a:gd name="T21" fmla="*/ 142 h 142"/>
                <a:gd name="T22" fmla="*/ 16 w 41"/>
                <a:gd name="T23" fmla="*/ 124 h 142"/>
                <a:gd name="T24" fmla="*/ 5 w 41"/>
                <a:gd name="T25" fmla="*/ 104 h 142"/>
                <a:gd name="T26" fmla="*/ 0 w 41"/>
                <a:gd name="T27" fmla="*/ 86 h 142"/>
                <a:gd name="T28" fmla="*/ 0 w 41"/>
                <a:gd name="T29" fmla="*/ 72 h 142"/>
                <a:gd name="T30" fmla="*/ 0 w 41"/>
                <a:gd name="T31" fmla="*/ 55 h 142"/>
                <a:gd name="T32" fmla="*/ 5 w 41"/>
                <a:gd name="T33" fmla="*/ 37 h 142"/>
                <a:gd name="T34" fmla="*/ 16 w 41"/>
                <a:gd name="T35" fmla="*/ 19 h 142"/>
                <a:gd name="T36" fmla="*/ 32 w 41"/>
                <a:gd name="T3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1" h="142">
                  <a:moveTo>
                    <a:pt x="32" y="0"/>
                  </a:moveTo>
                  <a:lnTo>
                    <a:pt x="41" y="0"/>
                  </a:lnTo>
                  <a:lnTo>
                    <a:pt x="28" y="14"/>
                  </a:lnTo>
                  <a:lnTo>
                    <a:pt x="18" y="28"/>
                  </a:lnTo>
                  <a:lnTo>
                    <a:pt x="11" y="48"/>
                  </a:lnTo>
                  <a:lnTo>
                    <a:pt x="9" y="72"/>
                  </a:lnTo>
                  <a:lnTo>
                    <a:pt x="11" y="93"/>
                  </a:lnTo>
                  <a:lnTo>
                    <a:pt x="18" y="113"/>
                  </a:lnTo>
                  <a:lnTo>
                    <a:pt x="28" y="129"/>
                  </a:lnTo>
                  <a:lnTo>
                    <a:pt x="41" y="142"/>
                  </a:lnTo>
                  <a:lnTo>
                    <a:pt x="32" y="142"/>
                  </a:lnTo>
                  <a:lnTo>
                    <a:pt x="16" y="124"/>
                  </a:lnTo>
                  <a:lnTo>
                    <a:pt x="5" y="104"/>
                  </a:lnTo>
                  <a:lnTo>
                    <a:pt x="0" y="86"/>
                  </a:lnTo>
                  <a:lnTo>
                    <a:pt x="0" y="72"/>
                  </a:lnTo>
                  <a:lnTo>
                    <a:pt x="0" y="55"/>
                  </a:lnTo>
                  <a:lnTo>
                    <a:pt x="5" y="37"/>
                  </a:lnTo>
                  <a:lnTo>
                    <a:pt x="16" y="19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Freeform 82"/>
            <p:cNvSpPr>
              <a:spLocks noEditPoints="1"/>
            </p:cNvSpPr>
            <p:nvPr/>
          </p:nvSpPr>
          <p:spPr bwMode="auto">
            <a:xfrm>
              <a:off x="1136" y="919"/>
              <a:ext cx="98" cy="108"/>
            </a:xfrm>
            <a:custGeom>
              <a:avLst/>
              <a:gdLst>
                <a:gd name="T0" fmla="*/ 71 w 98"/>
                <a:gd name="T1" fmla="*/ 66 h 108"/>
                <a:gd name="T2" fmla="*/ 66 w 98"/>
                <a:gd name="T3" fmla="*/ 74 h 108"/>
                <a:gd name="T4" fmla="*/ 66 w 98"/>
                <a:gd name="T5" fmla="*/ 86 h 108"/>
                <a:gd name="T6" fmla="*/ 73 w 98"/>
                <a:gd name="T7" fmla="*/ 93 h 108"/>
                <a:gd name="T8" fmla="*/ 82 w 98"/>
                <a:gd name="T9" fmla="*/ 93 h 108"/>
                <a:gd name="T10" fmla="*/ 88 w 98"/>
                <a:gd name="T11" fmla="*/ 86 h 108"/>
                <a:gd name="T12" fmla="*/ 88 w 98"/>
                <a:gd name="T13" fmla="*/ 74 h 108"/>
                <a:gd name="T14" fmla="*/ 82 w 98"/>
                <a:gd name="T15" fmla="*/ 66 h 108"/>
                <a:gd name="T16" fmla="*/ 77 w 98"/>
                <a:gd name="T17" fmla="*/ 54 h 108"/>
                <a:gd name="T18" fmla="*/ 89 w 98"/>
                <a:gd name="T19" fmla="*/ 59 h 108"/>
                <a:gd name="T20" fmla="*/ 97 w 98"/>
                <a:gd name="T21" fmla="*/ 72 h 108"/>
                <a:gd name="T22" fmla="*/ 97 w 98"/>
                <a:gd name="T23" fmla="*/ 88 h 108"/>
                <a:gd name="T24" fmla="*/ 89 w 98"/>
                <a:gd name="T25" fmla="*/ 101 h 108"/>
                <a:gd name="T26" fmla="*/ 77 w 98"/>
                <a:gd name="T27" fmla="*/ 106 h 108"/>
                <a:gd name="T28" fmla="*/ 64 w 98"/>
                <a:gd name="T29" fmla="*/ 101 h 108"/>
                <a:gd name="T30" fmla="*/ 57 w 98"/>
                <a:gd name="T31" fmla="*/ 88 h 108"/>
                <a:gd name="T32" fmla="*/ 57 w 98"/>
                <a:gd name="T33" fmla="*/ 72 h 108"/>
                <a:gd name="T34" fmla="*/ 64 w 98"/>
                <a:gd name="T35" fmla="*/ 59 h 108"/>
                <a:gd name="T36" fmla="*/ 77 w 98"/>
                <a:gd name="T37" fmla="*/ 54 h 108"/>
                <a:gd name="T38" fmla="*/ 16 w 98"/>
                <a:gd name="T39" fmla="*/ 13 h 108"/>
                <a:gd name="T40" fmla="*/ 9 w 98"/>
                <a:gd name="T41" fmla="*/ 20 h 108"/>
                <a:gd name="T42" fmla="*/ 9 w 98"/>
                <a:gd name="T43" fmla="*/ 32 h 108"/>
                <a:gd name="T44" fmla="*/ 16 w 98"/>
                <a:gd name="T45" fmla="*/ 40 h 108"/>
                <a:gd name="T46" fmla="*/ 25 w 98"/>
                <a:gd name="T47" fmla="*/ 40 h 108"/>
                <a:gd name="T48" fmla="*/ 32 w 98"/>
                <a:gd name="T49" fmla="*/ 32 h 108"/>
                <a:gd name="T50" fmla="*/ 32 w 98"/>
                <a:gd name="T51" fmla="*/ 20 h 108"/>
                <a:gd name="T52" fmla="*/ 25 w 98"/>
                <a:gd name="T53" fmla="*/ 13 h 108"/>
                <a:gd name="T54" fmla="*/ 19 w 98"/>
                <a:gd name="T55" fmla="*/ 2 h 108"/>
                <a:gd name="T56" fmla="*/ 32 w 98"/>
                <a:gd name="T57" fmla="*/ 5 h 108"/>
                <a:gd name="T58" fmla="*/ 39 w 98"/>
                <a:gd name="T59" fmla="*/ 18 h 108"/>
                <a:gd name="T60" fmla="*/ 39 w 98"/>
                <a:gd name="T61" fmla="*/ 34 h 108"/>
                <a:gd name="T62" fmla="*/ 32 w 98"/>
                <a:gd name="T63" fmla="*/ 47 h 108"/>
                <a:gd name="T64" fmla="*/ 19 w 98"/>
                <a:gd name="T65" fmla="*/ 52 h 108"/>
                <a:gd name="T66" fmla="*/ 7 w 98"/>
                <a:gd name="T67" fmla="*/ 47 h 108"/>
                <a:gd name="T68" fmla="*/ 0 w 98"/>
                <a:gd name="T69" fmla="*/ 34 h 108"/>
                <a:gd name="T70" fmla="*/ 0 w 98"/>
                <a:gd name="T71" fmla="*/ 18 h 108"/>
                <a:gd name="T72" fmla="*/ 7 w 98"/>
                <a:gd name="T73" fmla="*/ 5 h 108"/>
                <a:gd name="T74" fmla="*/ 19 w 98"/>
                <a:gd name="T75" fmla="*/ 2 h 108"/>
                <a:gd name="T76" fmla="*/ 75 w 98"/>
                <a:gd name="T77" fmla="*/ 0 h 108"/>
                <a:gd name="T78" fmla="*/ 21 w 98"/>
                <a:gd name="T7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8" h="108">
                  <a:moveTo>
                    <a:pt x="77" y="65"/>
                  </a:moveTo>
                  <a:lnTo>
                    <a:pt x="71" y="66"/>
                  </a:lnTo>
                  <a:lnTo>
                    <a:pt x="68" y="70"/>
                  </a:lnTo>
                  <a:lnTo>
                    <a:pt x="66" y="74"/>
                  </a:lnTo>
                  <a:lnTo>
                    <a:pt x="64" y="79"/>
                  </a:lnTo>
                  <a:lnTo>
                    <a:pt x="66" y="86"/>
                  </a:lnTo>
                  <a:lnTo>
                    <a:pt x="68" y="92"/>
                  </a:lnTo>
                  <a:lnTo>
                    <a:pt x="73" y="93"/>
                  </a:lnTo>
                  <a:lnTo>
                    <a:pt x="77" y="95"/>
                  </a:lnTo>
                  <a:lnTo>
                    <a:pt x="82" y="93"/>
                  </a:lnTo>
                  <a:lnTo>
                    <a:pt x="86" y="90"/>
                  </a:lnTo>
                  <a:lnTo>
                    <a:pt x="88" y="86"/>
                  </a:lnTo>
                  <a:lnTo>
                    <a:pt x="89" y="79"/>
                  </a:lnTo>
                  <a:lnTo>
                    <a:pt x="88" y="74"/>
                  </a:lnTo>
                  <a:lnTo>
                    <a:pt x="86" y="70"/>
                  </a:lnTo>
                  <a:lnTo>
                    <a:pt x="82" y="66"/>
                  </a:lnTo>
                  <a:lnTo>
                    <a:pt x="77" y="65"/>
                  </a:lnTo>
                  <a:close/>
                  <a:moveTo>
                    <a:pt x="77" y="54"/>
                  </a:moveTo>
                  <a:lnTo>
                    <a:pt x="84" y="56"/>
                  </a:lnTo>
                  <a:lnTo>
                    <a:pt x="89" y="59"/>
                  </a:lnTo>
                  <a:lnTo>
                    <a:pt x="93" y="65"/>
                  </a:lnTo>
                  <a:lnTo>
                    <a:pt x="97" y="72"/>
                  </a:lnTo>
                  <a:lnTo>
                    <a:pt x="98" y="79"/>
                  </a:lnTo>
                  <a:lnTo>
                    <a:pt x="97" y="88"/>
                  </a:lnTo>
                  <a:lnTo>
                    <a:pt x="95" y="95"/>
                  </a:lnTo>
                  <a:lnTo>
                    <a:pt x="89" y="101"/>
                  </a:lnTo>
                  <a:lnTo>
                    <a:pt x="84" y="104"/>
                  </a:lnTo>
                  <a:lnTo>
                    <a:pt x="77" y="106"/>
                  </a:lnTo>
                  <a:lnTo>
                    <a:pt x="71" y="104"/>
                  </a:lnTo>
                  <a:lnTo>
                    <a:pt x="64" y="101"/>
                  </a:lnTo>
                  <a:lnTo>
                    <a:pt x="61" y="95"/>
                  </a:lnTo>
                  <a:lnTo>
                    <a:pt x="57" y="88"/>
                  </a:lnTo>
                  <a:lnTo>
                    <a:pt x="57" y="79"/>
                  </a:lnTo>
                  <a:lnTo>
                    <a:pt x="57" y="72"/>
                  </a:lnTo>
                  <a:lnTo>
                    <a:pt x="61" y="65"/>
                  </a:lnTo>
                  <a:lnTo>
                    <a:pt x="64" y="59"/>
                  </a:lnTo>
                  <a:lnTo>
                    <a:pt x="71" y="56"/>
                  </a:lnTo>
                  <a:lnTo>
                    <a:pt x="77" y="54"/>
                  </a:lnTo>
                  <a:close/>
                  <a:moveTo>
                    <a:pt x="19" y="11"/>
                  </a:moveTo>
                  <a:lnTo>
                    <a:pt x="16" y="13"/>
                  </a:lnTo>
                  <a:lnTo>
                    <a:pt x="10" y="16"/>
                  </a:lnTo>
                  <a:lnTo>
                    <a:pt x="9" y="20"/>
                  </a:lnTo>
                  <a:lnTo>
                    <a:pt x="7" y="27"/>
                  </a:lnTo>
                  <a:lnTo>
                    <a:pt x="9" y="32"/>
                  </a:lnTo>
                  <a:lnTo>
                    <a:pt x="10" y="38"/>
                  </a:lnTo>
                  <a:lnTo>
                    <a:pt x="16" y="40"/>
                  </a:lnTo>
                  <a:lnTo>
                    <a:pt x="19" y="41"/>
                  </a:lnTo>
                  <a:lnTo>
                    <a:pt x="25" y="40"/>
                  </a:lnTo>
                  <a:lnTo>
                    <a:pt x="28" y="36"/>
                  </a:lnTo>
                  <a:lnTo>
                    <a:pt x="32" y="32"/>
                  </a:lnTo>
                  <a:lnTo>
                    <a:pt x="32" y="27"/>
                  </a:lnTo>
                  <a:lnTo>
                    <a:pt x="32" y="20"/>
                  </a:lnTo>
                  <a:lnTo>
                    <a:pt x="28" y="16"/>
                  </a:lnTo>
                  <a:lnTo>
                    <a:pt x="25" y="13"/>
                  </a:lnTo>
                  <a:lnTo>
                    <a:pt x="19" y="11"/>
                  </a:lnTo>
                  <a:close/>
                  <a:moveTo>
                    <a:pt x="19" y="2"/>
                  </a:moveTo>
                  <a:lnTo>
                    <a:pt x="27" y="2"/>
                  </a:lnTo>
                  <a:lnTo>
                    <a:pt x="32" y="5"/>
                  </a:lnTo>
                  <a:lnTo>
                    <a:pt x="37" y="11"/>
                  </a:lnTo>
                  <a:lnTo>
                    <a:pt x="39" y="18"/>
                  </a:lnTo>
                  <a:lnTo>
                    <a:pt x="41" y="27"/>
                  </a:lnTo>
                  <a:lnTo>
                    <a:pt x="39" y="34"/>
                  </a:lnTo>
                  <a:lnTo>
                    <a:pt x="37" y="41"/>
                  </a:lnTo>
                  <a:lnTo>
                    <a:pt x="32" y="47"/>
                  </a:lnTo>
                  <a:lnTo>
                    <a:pt x="27" y="50"/>
                  </a:lnTo>
                  <a:lnTo>
                    <a:pt x="19" y="52"/>
                  </a:lnTo>
                  <a:lnTo>
                    <a:pt x="14" y="50"/>
                  </a:lnTo>
                  <a:lnTo>
                    <a:pt x="7" y="47"/>
                  </a:lnTo>
                  <a:lnTo>
                    <a:pt x="3" y="41"/>
                  </a:lnTo>
                  <a:lnTo>
                    <a:pt x="0" y="34"/>
                  </a:lnTo>
                  <a:lnTo>
                    <a:pt x="0" y="27"/>
                  </a:lnTo>
                  <a:lnTo>
                    <a:pt x="0" y="18"/>
                  </a:lnTo>
                  <a:lnTo>
                    <a:pt x="3" y="11"/>
                  </a:lnTo>
                  <a:lnTo>
                    <a:pt x="7" y="5"/>
                  </a:lnTo>
                  <a:lnTo>
                    <a:pt x="14" y="2"/>
                  </a:lnTo>
                  <a:lnTo>
                    <a:pt x="19" y="2"/>
                  </a:lnTo>
                  <a:close/>
                  <a:moveTo>
                    <a:pt x="70" y="0"/>
                  </a:moveTo>
                  <a:lnTo>
                    <a:pt x="75" y="0"/>
                  </a:lnTo>
                  <a:lnTo>
                    <a:pt x="28" y="108"/>
                  </a:lnTo>
                  <a:lnTo>
                    <a:pt x="21" y="10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1245" y="896"/>
              <a:ext cx="43" cy="142"/>
            </a:xfrm>
            <a:custGeom>
              <a:avLst/>
              <a:gdLst>
                <a:gd name="T0" fmla="*/ 0 w 43"/>
                <a:gd name="T1" fmla="*/ 0 h 142"/>
                <a:gd name="T2" fmla="*/ 9 w 43"/>
                <a:gd name="T3" fmla="*/ 0 h 142"/>
                <a:gd name="T4" fmla="*/ 27 w 43"/>
                <a:gd name="T5" fmla="*/ 19 h 142"/>
                <a:gd name="T6" fmla="*/ 36 w 43"/>
                <a:gd name="T7" fmla="*/ 37 h 142"/>
                <a:gd name="T8" fmla="*/ 41 w 43"/>
                <a:gd name="T9" fmla="*/ 55 h 142"/>
                <a:gd name="T10" fmla="*/ 43 w 43"/>
                <a:gd name="T11" fmla="*/ 72 h 142"/>
                <a:gd name="T12" fmla="*/ 41 w 43"/>
                <a:gd name="T13" fmla="*/ 86 h 142"/>
                <a:gd name="T14" fmla="*/ 36 w 43"/>
                <a:gd name="T15" fmla="*/ 104 h 142"/>
                <a:gd name="T16" fmla="*/ 27 w 43"/>
                <a:gd name="T17" fmla="*/ 124 h 142"/>
                <a:gd name="T18" fmla="*/ 9 w 43"/>
                <a:gd name="T19" fmla="*/ 142 h 142"/>
                <a:gd name="T20" fmla="*/ 0 w 43"/>
                <a:gd name="T21" fmla="*/ 142 h 142"/>
                <a:gd name="T22" fmla="*/ 13 w 43"/>
                <a:gd name="T23" fmla="*/ 129 h 142"/>
                <a:gd name="T24" fmla="*/ 23 w 43"/>
                <a:gd name="T25" fmla="*/ 113 h 142"/>
                <a:gd name="T26" fmla="*/ 31 w 43"/>
                <a:gd name="T27" fmla="*/ 93 h 142"/>
                <a:gd name="T28" fmla="*/ 34 w 43"/>
                <a:gd name="T29" fmla="*/ 72 h 142"/>
                <a:gd name="T30" fmla="*/ 31 w 43"/>
                <a:gd name="T31" fmla="*/ 48 h 142"/>
                <a:gd name="T32" fmla="*/ 23 w 43"/>
                <a:gd name="T33" fmla="*/ 28 h 142"/>
                <a:gd name="T34" fmla="*/ 13 w 43"/>
                <a:gd name="T35" fmla="*/ 14 h 142"/>
                <a:gd name="T36" fmla="*/ 0 w 43"/>
                <a:gd name="T3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" h="142">
                  <a:moveTo>
                    <a:pt x="0" y="0"/>
                  </a:moveTo>
                  <a:lnTo>
                    <a:pt x="9" y="0"/>
                  </a:lnTo>
                  <a:lnTo>
                    <a:pt x="27" y="19"/>
                  </a:lnTo>
                  <a:lnTo>
                    <a:pt x="36" y="37"/>
                  </a:lnTo>
                  <a:lnTo>
                    <a:pt x="41" y="55"/>
                  </a:lnTo>
                  <a:lnTo>
                    <a:pt x="43" y="72"/>
                  </a:lnTo>
                  <a:lnTo>
                    <a:pt x="41" y="86"/>
                  </a:lnTo>
                  <a:lnTo>
                    <a:pt x="36" y="104"/>
                  </a:lnTo>
                  <a:lnTo>
                    <a:pt x="27" y="124"/>
                  </a:lnTo>
                  <a:lnTo>
                    <a:pt x="9" y="142"/>
                  </a:lnTo>
                  <a:lnTo>
                    <a:pt x="0" y="142"/>
                  </a:lnTo>
                  <a:lnTo>
                    <a:pt x="13" y="129"/>
                  </a:lnTo>
                  <a:lnTo>
                    <a:pt x="23" y="113"/>
                  </a:lnTo>
                  <a:lnTo>
                    <a:pt x="31" y="93"/>
                  </a:lnTo>
                  <a:lnTo>
                    <a:pt x="34" y="72"/>
                  </a:lnTo>
                  <a:lnTo>
                    <a:pt x="31" y="48"/>
                  </a:lnTo>
                  <a:lnTo>
                    <a:pt x="23" y="28"/>
                  </a:lnTo>
                  <a:lnTo>
                    <a:pt x="13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1080" y="3560"/>
              <a:ext cx="32" cy="105"/>
            </a:xfrm>
            <a:custGeom>
              <a:avLst/>
              <a:gdLst>
                <a:gd name="T0" fmla="*/ 23 w 32"/>
                <a:gd name="T1" fmla="*/ 0 h 105"/>
                <a:gd name="T2" fmla="*/ 32 w 32"/>
                <a:gd name="T3" fmla="*/ 0 h 105"/>
                <a:gd name="T4" fmla="*/ 32 w 32"/>
                <a:gd name="T5" fmla="*/ 105 h 105"/>
                <a:gd name="T6" fmla="*/ 20 w 32"/>
                <a:gd name="T7" fmla="*/ 105 h 105"/>
                <a:gd name="T8" fmla="*/ 20 w 32"/>
                <a:gd name="T9" fmla="*/ 31 h 105"/>
                <a:gd name="T10" fmla="*/ 0 w 32"/>
                <a:gd name="T11" fmla="*/ 31 h 105"/>
                <a:gd name="T12" fmla="*/ 0 w 32"/>
                <a:gd name="T13" fmla="*/ 20 h 105"/>
                <a:gd name="T14" fmla="*/ 7 w 32"/>
                <a:gd name="T15" fmla="*/ 18 h 105"/>
                <a:gd name="T16" fmla="*/ 13 w 32"/>
                <a:gd name="T17" fmla="*/ 18 h 105"/>
                <a:gd name="T18" fmla="*/ 16 w 32"/>
                <a:gd name="T19" fmla="*/ 16 h 105"/>
                <a:gd name="T20" fmla="*/ 20 w 32"/>
                <a:gd name="T21" fmla="*/ 13 h 105"/>
                <a:gd name="T22" fmla="*/ 22 w 32"/>
                <a:gd name="T23" fmla="*/ 7 h 105"/>
                <a:gd name="T24" fmla="*/ 23 w 32"/>
                <a:gd name="T2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" h="105">
                  <a:moveTo>
                    <a:pt x="23" y="0"/>
                  </a:moveTo>
                  <a:lnTo>
                    <a:pt x="32" y="0"/>
                  </a:lnTo>
                  <a:lnTo>
                    <a:pt x="32" y="105"/>
                  </a:lnTo>
                  <a:lnTo>
                    <a:pt x="20" y="105"/>
                  </a:lnTo>
                  <a:lnTo>
                    <a:pt x="20" y="31"/>
                  </a:lnTo>
                  <a:lnTo>
                    <a:pt x="0" y="31"/>
                  </a:lnTo>
                  <a:lnTo>
                    <a:pt x="0" y="20"/>
                  </a:lnTo>
                  <a:lnTo>
                    <a:pt x="7" y="18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20" y="13"/>
                  </a:lnTo>
                  <a:lnTo>
                    <a:pt x="22" y="7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Freeform 85"/>
            <p:cNvSpPr>
              <a:spLocks noEditPoints="1"/>
            </p:cNvSpPr>
            <p:nvPr/>
          </p:nvSpPr>
          <p:spPr bwMode="auto">
            <a:xfrm>
              <a:off x="1141" y="3560"/>
              <a:ext cx="57" cy="108"/>
            </a:xfrm>
            <a:custGeom>
              <a:avLst/>
              <a:gdLst>
                <a:gd name="T0" fmla="*/ 29 w 57"/>
                <a:gd name="T1" fmla="*/ 11 h 108"/>
                <a:gd name="T2" fmla="*/ 20 w 57"/>
                <a:gd name="T3" fmla="*/ 15 h 108"/>
                <a:gd name="T4" fmla="*/ 14 w 57"/>
                <a:gd name="T5" fmla="*/ 24 h 108"/>
                <a:gd name="T6" fmla="*/ 13 w 57"/>
                <a:gd name="T7" fmla="*/ 36 h 108"/>
                <a:gd name="T8" fmla="*/ 11 w 57"/>
                <a:gd name="T9" fmla="*/ 54 h 108"/>
                <a:gd name="T10" fmla="*/ 13 w 57"/>
                <a:gd name="T11" fmla="*/ 70 h 108"/>
                <a:gd name="T12" fmla="*/ 14 w 57"/>
                <a:gd name="T13" fmla="*/ 85 h 108"/>
                <a:gd name="T14" fmla="*/ 20 w 57"/>
                <a:gd name="T15" fmla="*/ 92 h 108"/>
                <a:gd name="T16" fmla="*/ 29 w 57"/>
                <a:gd name="T17" fmla="*/ 96 h 108"/>
                <a:gd name="T18" fmla="*/ 36 w 57"/>
                <a:gd name="T19" fmla="*/ 92 h 108"/>
                <a:gd name="T20" fmla="*/ 43 w 57"/>
                <a:gd name="T21" fmla="*/ 85 h 108"/>
                <a:gd name="T22" fmla="*/ 45 w 57"/>
                <a:gd name="T23" fmla="*/ 70 h 108"/>
                <a:gd name="T24" fmla="*/ 47 w 57"/>
                <a:gd name="T25" fmla="*/ 54 h 108"/>
                <a:gd name="T26" fmla="*/ 45 w 57"/>
                <a:gd name="T27" fmla="*/ 36 h 108"/>
                <a:gd name="T28" fmla="*/ 43 w 57"/>
                <a:gd name="T29" fmla="*/ 24 h 108"/>
                <a:gd name="T30" fmla="*/ 36 w 57"/>
                <a:gd name="T31" fmla="*/ 15 h 108"/>
                <a:gd name="T32" fmla="*/ 29 w 57"/>
                <a:gd name="T33" fmla="*/ 11 h 108"/>
                <a:gd name="T34" fmla="*/ 29 w 57"/>
                <a:gd name="T35" fmla="*/ 0 h 108"/>
                <a:gd name="T36" fmla="*/ 41 w 57"/>
                <a:gd name="T37" fmla="*/ 4 h 108"/>
                <a:gd name="T38" fmla="*/ 50 w 57"/>
                <a:gd name="T39" fmla="*/ 13 h 108"/>
                <a:gd name="T40" fmla="*/ 56 w 57"/>
                <a:gd name="T41" fmla="*/ 25 h 108"/>
                <a:gd name="T42" fmla="*/ 57 w 57"/>
                <a:gd name="T43" fmla="*/ 40 h 108"/>
                <a:gd name="T44" fmla="*/ 57 w 57"/>
                <a:gd name="T45" fmla="*/ 54 h 108"/>
                <a:gd name="T46" fmla="*/ 57 w 57"/>
                <a:gd name="T47" fmla="*/ 67 h 108"/>
                <a:gd name="T48" fmla="*/ 56 w 57"/>
                <a:gd name="T49" fmla="*/ 81 h 108"/>
                <a:gd name="T50" fmla="*/ 50 w 57"/>
                <a:gd name="T51" fmla="*/ 96 h 108"/>
                <a:gd name="T52" fmla="*/ 41 w 57"/>
                <a:gd name="T53" fmla="*/ 105 h 108"/>
                <a:gd name="T54" fmla="*/ 29 w 57"/>
                <a:gd name="T55" fmla="*/ 108 h 108"/>
                <a:gd name="T56" fmla="*/ 16 w 57"/>
                <a:gd name="T57" fmla="*/ 105 h 108"/>
                <a:gd name="T58" fmla="*/ 7 w 57"/>
                <a:gd name="T59" fmla="*/ 96 h 108"/>
                <a:gd name="T60" fmla="*/ 2 w 57"/>
                <a:gd name="T61" fmla="*/ 81 h 108"/>
                <a:gd name="T62" fmla="*/ 0 w 57"/>
                <a:gd name="T63" fmla="*/ 67 h 108"/>
                <a:gd name="T64" fmla="*/ 0 w 57"/>
                <a:gd name="T65" fmla="*/ 54 h 108"/>
                <a:gd name="T66" fmla="*/ 0 w 57"/>
                <a:gd name="T67" fmla="*/ 40 h 108"/>
                <a:gd name="T68" fmla="*/ 2 w 57"/>
                <a:gd name="T69" fmla="*/ 25 h 108"/>
                <a:gd name="T70" fmla="*/ 7 w 57"/>
                <a:gd name="T71" fmla="*/ 13 h 108"/>
                <a:gd name="T72" fmla="*/ 16 w 57"/>
                <a:gd name="T73" fmla="*/ 4 h 108"/>
                <a:gd name="T74" fmla="*/ 29 w 57"/>
                <a:gd name="T7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108">
                  <a:moveTo>
                    <a:pt x="29" y="11"/>
                  </a:moveTo>
                  <a:lnTo>
                    <a:pt x="20" y="15"/>
                  </a:lnTo>
                  <a:lnTo>
                    <a:pt x="14" y="24"/>
                  </a:lnTo>
                  <a:lnTo>
                    <a:pt x="13" y="36"/>
                  </a:lnTo>
                  <a:lnTo>
                    <a:pt x="11" y="54"/>
                  </a:lnTo>
                  <a:lnTo>
                    <a:pt x="13" y="70"/>
                  </a:lnTo>
                  <a:lnTo>
                    <a:pt x="14" y="85"/>
                  </a:lnTo>
                  <a:lnTo>
                    <a:pt x="20" y="92"/>
                  </a:lnTo>
                  <a:lnTo>
                    <a:pt x="29" y="96"/>
                  </a:lnTo>
                  <a:lnTo>
                    <a:pt x="36" y="92"/>
                  </a:lnTo>
                  <a:lnTo>
                    <a:pt x="43" y="85"/>
                  </a:lnTo>
                  <a:lnTo>
                    <a:pt x="45" y="70"/>
                  </a:lnTo>
                  <a:lnTo>
                    <a:pt x="47" y="54"/>
                  </a:lnTo>
                  <a:lnTo>
                    <a:pt x="45" y="36"/>
                  </a:lnTo>
                  <a:lnTo>
                    <a:pt x="43" y="24"/>
                  </a:lnTo>
                  <a:lnTo>
                    <a:pt x="36" y="15"/>
                  </a:lnTo>
                  <a:lnTo>
                    <a:pt x="29" y="11"/>
                  </a:lnTo>
                  <a:close/>
                  <a:moveTo>
                    <a:pt x="29" y="0"/>
                  </a:moveTo>
                  <a:lnTo>
                    <a:pt x="41" y="4"/>
                  </a:lnTo>
                  <a:lnTo>
                    <a:pt x="50" y="13"/>
                  </a:lnTo>
                  <a:lnTo>
                    <a:pt x="56" y="25"/>
                  </a:lnTo>
                  <a:lnTo>
                    <a:pt x="57" y="40"/>
                  </a:lnTo>
                  <a:lnTo>
                    <a:pt x="57" y="54"/>
                  </a:lnTo>
                  <a:lnTo>
                    <a:pt x="57" y="67"/>
                  </a:lnTo>
                  <a:lnTo>
                    <a:pt x="56" y="81"/>
                  </a:lnTo>
                  <a:lnTo>
                    <a:pt x="50" y="96"/>
                  </a:lnTo>
                  <a:lnTo>
                    <a:pt x="41" y="105"/>
                  </a:lnTo>
                  <a:lnTo>
                    <a:pt x="29" y="108"/>
                  </a:lnTo>
                  <a:lnTo>
                    <a:pt x="16" y="105"/>
                  </a:lnTo>
                  <a:lnTo>
                    <a:pt x="7" y="96"/>
                  </a:lnTo>
                  <a:lnTo>
                    <a:pt x="2" y="81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0" y="40"/>
                  </a:lnTo>
                  <a:lnTo>
                    <a:pt x="2" y="25"/>
                  </a:lnTo>
                  <a:lnTo>
                    <a:pt x="7" y="13"/>
                  </a:lnTo>
                  <a:lnTo>
                    <a:pt x="16" y="4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1071" y="3253"/>
              <a:ext cx="59" cy="104"/>
            </a:xfrm>
            <a:custGeom>
              <a:avLst/>
              <a:gdLst>
                <a:gd name="T0" fmla="*/ 32 w 59"/>
                <a:gd name="T1" fmla="*/ 0 h 104"/>
                <a:gd name="T2" fmla="*/ 45 w 59"/>
                <a:gd name="T3" fmla="*/ 3 h 104"/>
                <a:gd name="T4" fmla="*/ 56 w 59"/>
                <a:gd name="T5" fmla="*/ 14 h 104"/>
                <a:gd name="T6" fmla="*/ 59 w 59"/>
                <a:gd name="T7" fmla="*/ 32 h 104"/>
                <a:gd name="T8" fmla="*/ 56 w 59"/>
                <a:gd name="T9" fmla="*/ 47 h 104"/>
                <a:gd name="T10" fmla="*/ 47 w 59"/>
                <a:gd name="T11" fmla="*/ 57 h 104"/>
                <a:gd name="T12" fmla="*/ 36 w 59"/>
                <a:gd name="T13" fmla="*/ 66 h 104"/>
                <a:gd name="T14" fmla="*/ 27 w 59"/>
                <a:gd name="T15" fmla="*/ 72 h 104"/>
                <a:gd name="T16" fmla="*/ 20 w 59"/>
                <a:gd name="T17" fmla="*/ 79 h 104"/>
                <a:gd name="T18" fmla="*/ 16 w 59"/>
                <a:gd name="T19" fmla="*/ 84 h 104"/>
                <a:gd name="T20" fmla="*/ 13 w 59"/>
                <a:gd name="T21" fmla="*/ 90 h 104"/>
                <a:gd name="T22" fmla="*/ 13 w 59"/>
                <a:gd name="T23" fmla="*/ 93 h 104"/>
                <a:gd name="T24" fmla="*/ 59 w 59"/>
                <a:gd name="T25" fmla="*/ 93 h 104"/>
                <a:gd name="T26" fmla="*/ 59 w 59"/>
                <a:gd name="T27" fmla="*/ 104 h 104"/>
                <a:gd name="T28" fmla="*/ 0 w 59"/>
                <a:gd name="T29" fmla="*/ 104 h 104"/>
                <a:gd name="T30" fmla="*/ 4 w 59"/>
                <a:gd name="T31" fmla="*/ 86 h 104"/>
                <a:gd name="T32" fmla="*/ 11 w 59"/>
                <a:gd name="T33" fmla="*/ 73 h 104"/>
                <a:gd name="T34" fmla="*/ 20 w 59"/>
                <a:gd name="T35" fmla="*/ 63 h 104"/>
                <a:gd name="T36" fmla="*/ 32 w 59"/>
                <a:gd name="T37" fmla="*/ 56 h 104"/>
                <a:gd name="T38" fmla="*/ 36 w 59"/>
                <a:gd name="T39" fmla="*/ 52 h 104"/>
                <a:gd name="T40" fmla="*/ 39 w 59"/>
                <a:gd name="T41" fmla="*/ 48 h 104"/>
                <a:gd name="T42" fmla="*/ 43 w 59"/>
                <a:gd name="T43" fmla="*/ 47 h 104"/>
                <a:gd name="T44" fmla="*/ 45 w 59"/>
                <a:gd name="T45" fmla="*/ 41 h 104"/>
                <a:gd name="T46" fmla="*/ 47 w 59"/>
                <a:gd name="T47" fmla="*/ 38 h 104"/>
                <a:gd name="T48" fmla="*/ 47 w 59"/>
                <a:gd name="T49" fmla="*/ 30 h 104"/>
                <a:gd name="T50" fmla="*/ 47 w 59"/>
                <a:gd name="T51" fmla="*/ 27 h 104"/>
                <a:gd name="T52" fmla="*/ 45 w 59"/>
                <a:gd name="T53" fmla="*/ 23 h 104"/>
                <a:gd name="T54" fmla="*/ 43 w 59"/>
                <a:gd name="T55" fmla="*/ 18 h 104"/>
                <a:gd name="T56" fmla="*/ 39 w 59"/>
                <a:gd name="T57" fmla="*/ 14 h 104"/>
                <a:gd name="T58" fmla="*/ 36 w 59"/>
                <a:gd name="T59" fmla="*/ 12 h 104"/>
                <a:gd name="T60" fmla="*/ 31 w 59"/>
                <a:gd name="T61" fmla="*/ 12 h 104"/>
                <a:gd name="T62" fmla="*/ 25 w 59"/>
                <a:gd name="T63" fmla="*/ 12 h 104"/>
                <a:gd name="T64" fmla="*/ 22 w 59"/>
                <a:gd name="T65" fmla="*/ 14 h 104"/>
                <a:gd name="T66" fmla="*/ 18 w 59"/>
                <a:gd name="T67" fmla="*/ 18 h 104"/>
                <a:gd name="T68" fmla="*/ 16 w 59"/>
                <a:gd name="T69" fmla="*/ 21 h 104"/>
                <a:gd name="T70" fmla="*/ 14 w 59"/>
                <a:gd name="T71" fmla="*/ 27 h 104"/>
                <a:gd name="T72" fmla="*/ 14 w 59"/>
                <a:gd name="T73" fmla="*/ 30 h 104"/>
                <a:gd name="T74" fmla="*/ 13 w 59"/>
                <a:gd name="T75" fmla="*/ 34 h 104"/>
                <a:gd name="T76" fmla="*/ 13 w 59"/>
                <a:gd name="T77" fmla="*/ 38 h 104"/>
                <a:gd name="T78" fmla="*/ 2 w 59"/>
                <a:gd name="T79" fmla="*/ 38 h 104"/>
                <a:gd name="T80" fmla="*/ 5 w 59"/>
                <a:gd name="T81" fmla="*/ 21 h 104"/>
                <a:gd name="T82" fmla="*/ 11 w 59"/>
                <a:gd name="T83" fmla="*/ 11 h 104"/>
                <a:gd name="T84" fmla="*/ 18 w 59"/>
                <a:gd name="T85" fmla="*/ 3 h 104"/>
                <a:gd name="T86" fmla="*/ 25 w 59"/>
                <a:gd name="T87" fmla="*/ 2 h 104"/>
                <a:gd name="T88" fmla="*/ 32 w 59"/>
                <a:gd name="T8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" h="104">
                  <a:moveTo>
                    <a:pt x="32" y="0"/>
                  </a:moveTo>
                  <a:lnTo>
                    <a:pt x="45" y="3"/>
                  </a:lnTo>
                  <a:lnTo>
                    <a:pt x="56" y="14"/>
                  </a:lnTo>
                  <a:lnTo>
                    <a:pt x="59" y="32"/>
                  </a:lnTo>
                  <a:lnTo>
                    <a:pt x="56" y="47"/>
                  </a:lnTo>
                  <a:lnTo>
                    <a:pt x="47" y="57"/>
                  </a:lnTo>
                  <a:lnTo>
                    <a:pt x="36" y="66"/>
                  </a:lnTo>
                  <a:lnTo>
                    <a:pt x="27" y="72"/>
                  </a:lnTo>
                  <a:lnTo>
                    <a:pt x="20" y="79"/>
                  </a:lnTo>
                  <a:lnTo>
                    <a:pt x="16" y="84"/>
                  </a:lnTo>
                  <a:lnTo>
                    <a:pt x="13" y="90"/>
                  </a:lnTo>
                  <a:lnTo>
                    <a:pt x="13" y="93"/>
                  </a:lnTo>
                  <a:lnTo>
                    <a:pt x="59" y="93"/>
                  </a:lnTo>
                  <a:lnTo>
                    <a:pt x="59" y="104"/>
                  </a:lnTo>
                  <a:lnTo>
                    <a:pt x="0" y="104"/>
                  </a:lnTo>
                  <a:lnTo>
                    <a:pt x="4" y="86"/>
                  </a:lnTo>
                  <a:lnTo>
                    <a:pt x="11" y="73"/>
                  </a:lnTo>
                  <a:lnTo>
                    <a:pt x="20" y="63"/>
                  </a:lnTo>
                  <a:lnTo>
                    <a:pt x="32" y="56"/>
                  </a:lnTo>
                  <a:lnTo>
                    <a:pt x="36" y="52"/>
                  </a:lnTo>
                  <a:lnTo>
                    <a:pt x="39" y="48"/>
                  </a:lnTo>
                  <a:lnTo>
                    <a:pt x="43" y="47"/>
                  </a:lnTo>
                  <a:lnTo>
                    <a:pt x="45" y="41"/>
                  </a:lnTo>
                  <a:lnTo>
                    <a:pt x="47" y="38"/>
                  </a:lnTo>
                  <a:lnTo>
                    <a:pt x="47" y="30"/>
                  </a:lnTo>
                  <a:lnTo>
                    <a:pt x="47" y="27"/>
                  </a:lnTo>
                  <a:lnTo>
                    <a:pt x="45" y="23"/>
                  </a:lnTo>
                  <a:lnTo>
                    <a:pt x="43" y="18"/>
                  </a:lnTo>
                  <a:lnTo>
                    <a:pt x="39" y="14"/>
                  </a:lnTo>
                  <a:lnTo>
                    <a:pt x="36" y="12"/>
                  </a:lnTo>
                  <a:lnTo>
                    <a:pt x="31" y="12"/>
                  </a:lnTo>
                  <a:lnTo>
                    <a:pt x="25" y="12"/>
                  </a:lnTo>
                  <a:lnTo>
                    <a:pt x="22" y="14"/>
                  </a:lnTo>
                  <a:lnTo>
                    <a:pt x="18" y="18"/>
                  </a:lnTo>
                  <a:lnTo>
                    <a:pt x="16" y="21"/>
                  </a:lnTo>
                  <a:lnTo>
                    <a:pt x="14" y="27"/>
                  </a:lnTo>
                  <a:lnTo>
                    <a:pt x="14" y="30"/>
                  </a:lnTo>
                  <a:lnTo>
                    <a:pt x="13" y="34"/>
                  </a:lnTo>
                  <a:lnTo>
                    <a:pt x="13" y="38"/>
                  </a:lnTo>
                  <a:lnTo>
                    <a:pt x="2" y="38"/>
                  </a:lnTo>
                  <a:lnTo>
                    <a:pt x="5" y="21"/>
                  </a:lnTo>
                  <a:lnTo>
                    <a:pt x="11" y="11"/>
                  </a:lnTo>
                  <a:lnTo>
                    <a:pt x="18" y="3"/>
                  </a:lnTo>
                  <a:lnTo>
                    <a:pt x="25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Freeform 87"/>
            <p:cNvSpPr>
              <a:spLocks noEditPoints="1"/>
            </p:cNvSpPr>
            <p:nvPr/>
          </p:nvSpPr>
          <p:spPr bwMode="auto">
            <a:xfrm>
              <a:off x="1141" y="3253"/>
              <a:ext cx="57" cy="108"/>
            </a:xfrm>
            <a:custGeom>
              <a:avLst/>
              <a:gdLst>
                <a:gd name="T0" fmla="*/ 29 w 57"/>
                <a:gd name="T1" fmla="*/ 12 h 108"/>
                <a:gd name="T2" fmla="*/ 20 w 57"/>
                <a:gd name="T3" fmla="*/ 14 h 108"/>
                <a:gd name="T4" fmla="*/ 14 w 57"/>
                <a:gd name="T5" fmla="*/ 23 h 108"/>
                <a:gd name="T6" fmla="*/ 13 w 57"/>
                <a:gd name="T7" fmla="*/ 36 h 108"/>
                <a:gd name="T8" fmla="*/ 11 w 57"/>
                <a:gd name="T9" fmla="*/ 54 h 108"/>
                <a:gd name="T10" fmla="*/ 13 w 57"/>
                <a:gd name="T11" fmla="*/ 72 h 108"/>
                <a:gd name="T12" fmla="*/ 14 w 57"/>
                <a:gd name="T13" fmla="*/ 84 h 108"/>
                <a:gd name="T14" fmla="*/ 20 w 57"/>
                <a:gd name="T15" fmla="*/ 93 h 108"/>
                <a:gd name="T16" fmla="*/ 29 w 57"/>
                <a:gd name="T17" fmla="*/ 95 h 108"/>
                <a:gd name="T18" fmla="*/ 36 w 57"/>
                <a:gd name="T19" fmla="*/ 93 h 108"/>
                <a:gd name="T20" fmla="*/ 43 w 57"/>
                <a:gd name="T21" fmla="*/ 84 h 108"/>
                <a:gd name="T22" fmla="*/ 45 w 57"/>
                <a:gd name="T23" fmla="*/ 72 h 108"/>
                <a:gd name="T24" fmla="*/ 47 w 57"/>
                <a:gd name="T25" fmla="*/ 54 h 108"/>
                <a:gd name="T26" fmla="*/ 45 w 57"/>
                <a:gd name="T27" fmla="*/ 36 h 108"/>
                <a:gd name="T28" fmla="*/ 43 w 57"/>
                <a:gd name="T29" fmla="*/ 23 h 108"/>
                <a:gd name="T30" fmla="*/ 36 w 57"/>
                <a:gd name="T31" fmla="*/ 14 h 108"/>
                <a:gd name="T32" fmla="*/ 29 w 57"/>
                <a:gd name="T33" fmla="*/ 12 h 108"/>
                <a:gd name="T34" fmla="*/ 29 w 57"/>
                <a:gd name="T35" fmla="*/ 0 h 108"/>
                <a:gd name="T36" fmla="*/ 41 w 57"/>
                <a:gd name="T37" fmla="*/ 3 h 108"/>
                <a:gd name="T38" fmla="*/ 50 w 57"/>
                <a:gd name="T39" fmla="*/ 12 h 108"/>
                <a:gd name="T40" fmla="*/ 56 w 57"/>
                <a:gd name="T41" fmla="*/ 25 h 108"/>
                <a:gd name="T42" fmla="*/ 57 w 57"/>
                <a:gd name="T43" fmla="*/ 39 h 108"/>
                <a:gd name="T44" fmla="*/ 57 w 57"/>
                <a:gd name="T45" fmla="*/ 54 h 108"/>
                <a:gd name="T46" fmla="*/ 57 w 57"/>
                <a:gd name="T47" fmla="*/ 68 h 108"/>
                <a:gd name="T48" fmla="*/ 56 w 57"/>
                <a:gd name="T49" fmla="*/ 82 h 108"/>
                <a:gd name="T50" fmla="*/ 50 w 57"/>
                <a:gd name="T51" fmla="*/ 95 h 108"/>
                <a:gd name="T52" fmla="*/ 41 w 57"/>
                <a:gd name="T53" fmla="*/ 104 h 108"/>
                <a:gd name="T54" fmla="*/ 29 w 57"/>
                <a:gd name="T55" fmla="*/ 108 h 108"/>
                <a:gd name="T56" fmla="*/ 16 w 57"/>
                <a:gd name="T57" fmla="*/ 104 h 108"/>
                <a:gd name="T58" fmla="*/ 7 w 57"/>
                <a:gd name="T59" fmla="*/ 95 h 108"/>
                <a:gd name="T60" fmla="*/ 2 w 57"/>
                <a:gd name="T61" fmla="*/ 82 h 108"/>
                <a:gd name="T62" fmla="*/ 0 w 57"/>
                <a:gd name="T63" fmla="*/ 68 h 108"/>
                <a:gd name="T64" fmla="*/ 0 w 57"/>
                <a:gd name="T65" fmla="*/ 54 h 108"/>
                <a:gd name="T66" fmla="*/ 0 w 57"/>
                <a:gd name="T67" fmla="*/ 39 h 108"/>
                <a:gd name="T68" fmla="*/ 2 w 57"/>
                <a:gd name="T69" fmla="*/ 25 h 108"/>
                <a:gd name="T70" fmla="*/ 7 w 57"/>
                <a:gd name="T71" fmla="*/ 12 h 108"/>
                <a:gd name="T72" fmla="*/ 16 w 57"/>
                <a:gd name="T73" fmla="*/ 3 h 108"/>
                <a:gd name="T74" fmla="*/ 29 w 57"/>
                <a:gd name="T7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108">
                  <a:moveTo>
                    <a:pt x="29" y="12"/>
                  </a:moveTo>
                  <a:lnTo>
                    <a:pt x="20" y="14"/>
                  </a:lnTo>
                  <a:lnTo>
                    <a:pt x="14" y="23"/>
                  </a:lnTo>
                  <a:lnTo>
                    <a:pt x="13" y="36"/>
                  </a:lnTo>
                  <a:lnTo>
                    <a:pt x="11" y="54"/>
                  </a:lnTo>
                  <a:lnTo>
                    <a:pt x="13" y="72"/>
                  </a:lnTo>
                  <a:lnTo>
                    <a:pt x="14" y="84"/>
                  </a:lnTo>
                  <a:lnTo>
                    <a:pt x="20" y="93"/>
                  </a:lnTo>
                  <a:lnTo>
                    <a:pt x="29" y="95"/>
                  </a:lnTo>
                  <a:lnTo>
                    <a:pt x="36" y="93"/>
                  </a:lnTo>
                  <a:lnTo>
                    <a:pt x="43" y="84"/>
                  </a:lnTo>
                  <a:lnTo>
                    <a:pt x="45" y="72"/>
                  </a:lnTo>
                  <a:lnTo>
                    <a:pt x="47" y="54"/>
                  </a:lnTo>
                  <a:lnTo>
                    <a:pt x="45" y="36"/>
                  </a:lnTo>
                  <a:lnTo>
                    <a:pt x="43" y="23"/>
                  </a:lnTo>
                  <a:lnTo>
                    <a:pt x="36" y="14"/>
                  </a:lnTo>
                  <a:lnTo>
                    <a:pt x="29" y="12"/>
                  </a:lnTo>
                  <a:close/>
                  <a:moveTo>
                    <a:pt x="29" y="0"/>
                  </a:moveTo>
                  <a:lnTo>
                    <a:pt x="41" y="3"/>
                  </a:lnTo>
                  <a:lnTo>
                    <a:pt x="50" y="12"/>
                  </a:lnTo>
                  <a:lnTo>
                    <a:pt x="56" y="25"/>
                  </a:lnTo>
                  <a:lnTo>
                    <a:pt x="57" y="39"/>
                  </a:lnTo>
                  <a:lnTo>
                    <a:pt x="57" y="54"/>
                  </a:lnTo>
                  <a:lnTo>
                    <a:pt x="57" y="68"/>
                  </a:lnTo>
                  <a:lnTo>
                    <a:pt x="56" y="82"/>
                  </a:lnTo>
                  <a:lnTo>
                    <a:pt x="50" y="95"/>
                  </a:lnTo>
                  <a:lnTo>
                    <a:pt x="41" y="104"/>
                  </a:lnTo>
                  <a:lnTo>
                    <a:pt x="29" y="108"/>
                  </a:lnTo>
                  <a:lnTo>
                    <a:pt x="16" y="104"/>
                  </a:lnTo>
                  <a:lnTo>
                    <a:pt x="7" y="95"/>
                  </a:lnTo>
                  <a:lnTo>
                    <a:pt x="2" y="82"/>
                  </a:lnTo>
                  <a:lnTo>
                    <a:pt x="0" y="68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2" y="25"/>
                  </a:lnTo>
                  <a:lnTo>
                    <a:pt x="7" y="12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1073" y="2947"/>
              <a:ext cx="59" cy="108"/>
            </a:xfrm>
            <a:custGeom>
              <a:avLst/>
              <a:gdLst>
                <a:gd name="T0" fmla="*/ 36 w 59"/>
                <a:gd name="T1" fmla="*/ 0 h 108"/>
                <a:gd name="T2" fmla="*/ 48 w 59"/>
                <a:gd name="T3" fmla="*/ 7 h 108"/>
                <a:gd name="T4" fmla="*/ 54 w 59"/>
                <a:gd name="T5" fmla="*/ 20 h 108"/>
                <a:gd name="T6" fmla="*/ 55 w 59"/>
                <a:gd name="T7" fmla="*/ 34 h 108"/>
                <a:gd name="T8" fmla="*/ 50 w 59"/>
                <a:gd name="T9" fmla="*/ 45 h 108"/>
                <a:gd name="T10" fmla="*/ 45 w 59"/>
                <a:gd name="T11" fmla="*/ 49 h 108"/>
                <a:gd name="T12" fmla="*/ 48 w 59"/>
                <a:gd name="T13" fmla="*/ 52 h 108"/>
                <a:gd name="T14" fmla="*/ 55 w 59"/>
                <a:gd name="T15" fmla="*/ 59 h 108"/>
                <a:gd name="T16" fmla="*/ 59 w 59"/>
                <a:gd name="T17" fmla="*/ 74 h 108"/>
                <a:gd name="T18" fmla="*/ 52 w 59"/>
                <a:gd name="T19" fmla="*/ 97 h 108"/>
                <a:gd name="T20" fmla="*/ 29 w 59"/>
                <a:gd name="T21" fmla="*/ 108 h 108"/>
                <a:gd name="T22" fmla="*/ 16 w 59"/>
                <a:gd name="T23" fmla="*/ 104 h 108"/>
                <a:gd name="T24" fmla="*/ 5 w 59"/>
                <a:gd name="T25" fmla="*/ 95 h 108"/>
                <a:gd name="T26" fmla="*/ 0 w 59"/>
                <a:gd name="T27" fmla="*/ 72 h 108"/>
                <a:gd name="T28" fmla="*/ 11 w 59"/>
                <a:gd name="T29" fmla="*/ 77 h 108"/>
                <a:gd name="T30" fmla="*/ 12 w 59"/>
                <a:gd name="T31" fmla="*/ 85 h 108"/>
                <a:gd name="T32" fmla="*/ 18 w 59"/>
                <a:gd name="T33" fmla="*/ 92 h 108"/>
                <a:gd name="T34" fmla="*/ 29 w 59"/>
                <a:gd name="T35" fmla="*/ 95 h 108"/>
                <a:gd name="T36" fmla="*/ 39 w 59"/>
                <a:gd name="T37" fmla="*/ 92 h 108"/>
                <a:gd name="T38" fmla="*/ 46 w 59"/>
                <a:gd name="T39" fmla="*/ 81 h 108"/>
                <a:gd name="T40" fmla="*/ 46 w 59"/>
                <a:gd name="T41" fmla="*/ 68 h 108"/>
                <a:gd name="T42" fmla="*/ 41 w 59"/>
                <a:gd name="T43" fmla="*/ 59 h 108"/>
                <a:gd name="T44" fmla="*/ 34 w 59"/>
                <a:gd name="T45" fmla="*/ 56 h 108"/>
                <a:gd name="T46" fmla="*/ 27 w 59"/>
                <a:gd name="T47" fmla="*/ 56 h 108"/>
                <a:gd name="T48" fmla="*/ 23 w 59"/>
                <a:gd name="T49" fmla="*/ 45 h 108"/>
                <a:gd name="T50" fmla="*/ 32 w 59"/>
                <a:gd name="T51" fmla="*/ 45 h 108"/>
                <a:gd name="T52" fmla="*/ 39 w 59"/>
                <a:gd name="T53" fmla="*/ 41 h 108"/>
                <a:gd name="T54" fmla="*/ 43 w 59"/>
                <a:gd name="T55" fmla="*/ 34 h 108"/>
                <a:gd name="T56" fmla="*/ 45 w 59"/>
                <a:gd name="T57" fmla="*/ 25 h 108"/>
                <a:gd name="T58" fmla="*/ 41 w 59"/>
                <a:gd name="T59" fmla="*/ 18 h 108"/>
                <a:gd name="T60" fmla="*/ 34 w 59"/>
                <a:gd name="T61" fmla="*/ 13 h 108"/>
                <a:gd name="T62" fmla="*/ 23 w 59"/>
                <a:gd name="T63" fmla="*/ 13 h 108"/>
                <a:gd name="T64" fmla="*/ 16 w 59"/>
                <a:gd name="T65" fmla="*/ 16 h 108"/>
                <a:gd name="T66" fmla="*/ 12 w 59"/>
                <a:gd name="T67" fmla="*/ 23 h 108"/>
                <a:gd name="T68" fmla="*/ 12 w 59"/>
                <a:gd name="T69" fmla="*/ 31 h 108"/>
                <a:gd name="T70" fmla="*/ 2 w 59"/>
                <a:gd name="T71" fmla="*/ 34 h 108"/>
                <a:gd name="T72" fmla="*/ 7 w 59"/>
                <a:gd name="T73" fmla="*/ 11 h 108"/>
                <a:gd name="T74" fmla="*/ 29 w 59"/>
                <a:gd name="T7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108">
                  <a:moveTo>
                    <a:pt x="29" y="0"/>
                  </a:moveTo>
                  <a:lnTo>
                    <a:pt x="36" y="0"/>
                  </a:lnTo>
                  <a:lnTo>
                    <a:pt x="43" y="4"/>
                  </a:lnTo>
                  <a:lnTo>
                    <a:pt x="48" y="7"/>
                  </a:lnTo>
                  <a:lnTo>
                    <a:pt x="52" y="13"/>
                  </a:lnTo>
                  <a:lnTo>
                    <a:pt x="54" y="20"/>
                  </a:lnTo>
                  <a:lnTo>
                    <a:pt x="55" y="27"/>
                  </a:lnTo>
                  <a:lnTo>
                    <a:pt x="55" y="34"/>
                  </a:lnTo>
                  <a:lnTo>
                    <a:pt x="54" y="40"/>
                  </a:lnTo>
                  <a:lnTo>
                    <a:pt x="50" y="45"/>
                  </a:lnTo>
                  <a:lnTo>
                    <a:pt x="46" y="47"/>
                  </a:lnTo>
                  <a:lnTo>
                    <a:pt x="45" y="49"/>
                  </a:lnTo>
                  <a:lnTo>
                    <a:pt x="45" y="49"/>
                  </a:lnTo>
                  <a:lnTo>
                    <a:pt x="48" y="52"/>
                  </a:lnTo>
                  <a:lnTo>
                    <a:pt x="54" y="56"/>
                  </a:lnTo>
                  <a:lnTo>
                    <a:pt x="55" y="59"/>
                  </a:lnTo>
                  <a:lnTo>
                    <a:pt x="57" y="67"/>
                  </a:lnTo>
                  <a:lnTo>
                    <a:pt x="59" y="74"/>
                  </a:lnTo>
                  <a:lnTo>
                    <a:pt x="57" y="86"/>
                  </a:lnTo>
                  <a:lnTo>
                    <a:pt x="52" y="97"/>
                  </a:lnTo>
                  <a:lnTo>
                    <a:pt x="41" y="104"/>
                  </a:lnTo>
                  <a:lnTo>
                    <a:pt x="29" y="108"/>
                  </a:lnTo>
                  <a:lnTo>
                    <a:pt x="21" y="106"/>
                  </a:lnTo>
                  <a:lnTo>
                    <a:pt x="16" y="104"/>
                  </a:lnTo>
                  <a:lnTo>
                    <a:pt x="12" y="103"/>
                  </a:lnTo>
                  <a:lnTo>
                    <a:pt x="5" y="95"/>
                  </a:lnTo>
                  <a:lnTo>
                    <a:pt x="2" y="85"/>
                  </a:lnTo>
                  <a:lnTo>
                    <a:pt x="0" y="72"/>
                  </a:lnTo>
                  <a:lnTo>
                    <a:pt x="11" y="72"/>
                  </a:lnTo>
                  <a:lnTo>
                    <a:pt x="11" y="77"/>
                  </a:lnTo>
                  <a:lnTo>
                    <a:pt x="11" y="81"/>
                  </a:lnTo>
                  <a:lnTo>
                    <a:pt x="12" y="85"/>
                  </a:lnTo>
                  <a:lnTo>
                    <a:pt x="14" y="90"/>
                  </a:lnTo>
                  <a:lnTo>
                    <a:pt x="18" y="92"/>
                  </a:lnTo>
                  <a:lnTo>
                    <a:pt x="23" y="95"/>
                  </a:lnTo>
                  <a:lnTo>
                    <a:pt x="29" y="95"/>
                  </a:lnTo>
                  <a:lnTo>
                    <a:pt x="34" y="94"/>
                  </a:lnTo>
                  <a:lnTo>
                    <a:pt x="39" y="92"/>
                  </a:lnTo>
                  <a:lnTo>
                    <a:pt x="43" y="88"/>
                  </a:lnTo>
                  <a:lnTo>
                    <a:pt x="46" y="81"/>
                  </a:lnTo>
                  <a:lnTo>
                    <a:pt x="46" y="76"/>
                  </a:lnTo>
                  <a:lnTo>
                    <a:pt x="46" y="68"/>
                  </a:lnTo>
                  <a:lnTo>
                    <a:pt x="45" y="63"/>
                  </a:lnTo>
                  <a:lnTo>
                    <a:pt x="41" y="59"/>
                  </a:lnTo>
                  <a:lnTo>
                    <a:pt x="37" y="58"/>
                  </a:lnTo>
                  <a:lnTo>
                    <a:pt x="34" y="56"/>
                  </a:lnTo>
                  <a:lnTo>
                    <a:pt x="30" y="56"/>
                  </a:lnTo>
                  <a:lnTo>
                    <a:pt x="27" y="56"/>
                  </a:lnTo>
                  <a:lnTo>
                    <a:pt x="23" y="56"/>
                  </a:lnTo>
                  <a:lnTo>
                    <a:pt x="23" y="45"/>
                  </a:lnTo>
                  <a:lnTo>
                    <a:pt x="29" y="45"/>
                  </a:lnTo>
                  <a:lnTo>
                    <a:pt x="32" y="45"/>
                  </a:lnTo>
                  <a:lnTo>
                    <a:pt x="36" y="43"/>
                  </a:lnTo>
                  <a:lnTo>
                    <a:pt x="39" y="41"/>
                  </a:lnTo>
                  <a:lnTo>
                    <a:pt x="41" y="38"/>
                  </a:lnTo>
                  <a:lnTo>
                    <a:pt x="43" y="34"/>
                  </a:lnTo>
                  <a:lnTo>
                    <a:pt x="45" y="27"/>
                  </a:lnTo>
                  <a:lnTo>
                    <a:pt x="45" y="25"/>
                  </a:lnTo>
                  <a:lnTo>
                    <a:pt x="43" y="22"/>
                  </a:lnTo>
                  <a:lnTo>
                    <a:pt x="41" y="18"/>
                  </a:lnTo>
                  <a:lnTo>
                    <a:pt x="37" y="14"/>
                  </a:lnTo>
                  <a:lnTo>
                    <a:pt x="34" y="13"/>
                  </a:lnTo>
                  <a:lnTo>
                    <a:pt x="29" y="11"/>
                  </a:lnTo>
                  <a:lnTo>
                    <a:pt x="23" y="13"/>
                  </a:lnTo>
                  <a:lnTo>
                    <a:pt x="20" y="14"/>
                  </a:lnTo>
                  <a:lnTo>
                    <a:pt x="16" y="16"/>
                  </a:lnTo>
                  <a:lnTo>
                    <a:pt x="14" y="20"/>
                  </a:lnTo>
                  <a:lnTo>
                    <a:pt x="12" y="23"/>
                  </a:lnTo>
                  <a:lnTo>
                    <a:pt x="12" y="27"/>
                  </a:lnTo>
                  <a:lnTo>
                    <a:pt x="12" y="31"/>
                  </a:lnTo>
                  <a:lnTo>
                    <a:pt x="12" y="34"/>
                  </a:lnTo>
                  <a:lnTo>
                    <a:pt x="2" y="34"/>
                  </a:lnTo>
                  <a:lnTo>
                    <a:pt x="2" y="22"/>
                  </a:lnTo>
                  <a:lnTo>
                    <a:pt x="7" y="11"/>
                  </a:lnTo>
                  <a:lnTo>
                    <a:pt x="16" y="4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Freeform 89"/>
            <p:cNvSpPr>
              <a:spLocks noEditPoints="1"/>
            </p:cNvSpPr>
            <p:nvPr/>
          </p:nvSpPr>
          <p:spPr bwMode="auto">
            <a:xfrm>
              <a:off x="1141" y="2947"/>
              <a:ext cx="57" cy="108"/>
            </a:xfrm>
            <a:custGeom>
              <a:avLst/>
              <a:gdLst>
                <a:gd name="T0" fmla="*/ 29 w 57"/>
                <a:gd name="T1" fmla="*/ 11 h 108"/>
                <a:gd name="T2" fmla="*/ 20 w 57"/>
                <a:gd name="T3" fmla="*/ 14 h 108"/>
                <a:gd name="T4" fmla="*/ 14 w 57"/>
                <a:gd name="T5" fmla="*/ 22 h 108"/>
                <a:gd name="T6" fmla="*/ 13 w 57"/>
                <a:gd name="T7" fmla="*/ 36 h 108"/>
                <a:gd name="T8" fmla="*/ 11 w 57"/>
                <a:gd name="T9" fmla="*/ 54 h 108"/>
                <a:gd name="T10" fmla="*/ 13 w 57"/>
                <a:gd name="T11" fmla="*/ 70 h 108"/>
                <a:gd name="T12" fmla="*/ 14 w 57"/>
                <a:gd name="T13" fmla="*/ 85 h 108"/>
                <a:gd name="T14" fmla="*/ 20 w 57"/>
                <a:gd name="T15" fmla="*/ 92 h 108"/>
                <a:gd name="T16" fmla="*/ 29 w 57"/>
                <a:gd name="T17" fmla="*/ 95 h 108"/>
                <a:gd name="T18" fmla="*/ 36 w 57"/>
                <a:gd name="T19" fmla="*/ 92 h 108"/>
                <a:gd name="T20" fmla="*/ 43 w 57"/>
                <a:gd name="T21" fmla="*/ 85 h 108"/>
                <a:gd name="T22" fmla="*/ 45 w 57"/>
                <a:gd name="T23" fmla="*/ 70 h 108"/>
                <a:gd name="T24" fmla="*/ 47 w 57"/>
                <a:gd name="T25" fmla="*/ 54 h 108"/>
                <a:gd name="T26" fmla="*/ 45 w 57"/>
                <a:gd name="T27" fmla="*/ 36 h 108"/>
                <a:gd name="T28" fmla="*/ 43 w 57"/>
                <a:gd name="T29" fmla="*/ 22 h 108"/>
                <a:gd name="T30" fmla="*/ 36 w 57"/>
                <a:gd name="T31" fmla="*/ 14 h 108"/>
                <a:gd name="T32" fmla="*/ 29 w 57"/>
                <a:gd name="T33" fmla="*/ 11 h 108"/>
                <a:gd name="T34" fmla="*/ 29 w 57"/>
                <a:gd name="T35" fmla="*/ 0 h 108"/>
                <a:gd name="T36" fmla="*/ 41 w 57"/>
                <a:gd name="T37" fmla="*/ 4 h 108"/>
                <a:gd name="T38" fmla="*/ 50 w 57"/>
                <a:gd name="T39" fmla="*/ 13 h 108"/>
                <a:gd name="T40" fmla="*/ 56 w 57"/>
                <a:gd name="T41" fmla="*/ 25 h 108"/>
                <a:gd name="T42" fmla="*/ 57 w 57"/>
                <a:gd name="T43" fmla="*/ 40 h 108"/>
                <a:gd name="T44" fmla="*/ 57 w 57"/>
                <a:gd name="T45" fmla="*/ 54 h 108"/>
                <a:gd name="T46" fmla="*/ 57 w 57"/>
                <a:gd name="T47" fmla="*/ 67 h 108"/>
                <a:gd name="T48" fmla="*/ 56 w 57"/>
                <a:gd name="T49" fmla="*/ 81 h 108"/>
                <a:gd name="T50" fmla="*/ 50 w 57"/>
                <a:gd name="T51" fmla="*/ 94 h 108"/>
                <a:gd name="T52" fmla="*/ 41 w 57"/>
                <a:gd name="T53" fmla="*/ 104 h 108"/>
                <a:gd name="T54" fmla="*/ 29 w 57"/>
                <a:gd name="T55" fmla="*/ 108 h 108"/>
                <a:gd name="T56" fmla="*/ 16 w 57"/>
                <a:gd name="T57" fmla="*/ 104 h 108"/>
                <a:gd name="T58" fmla="*/ 7 w 57"/>
                <a:gd name="T59" fmla="*/ 94 h 108"/>
                <a:gd name="T60" fmla="*/ 2 w 57"/>
                <a:gd name="T61" fmla="*/ 81 h 108"/>
                <a:gd name="T62" fmla="*/ 0 w 57"/>
                <a:gd name="T63" fmla="*/ 67 h 108"/>
                <a:gd name="T64" fmla="*/ 0 w 57"/>
                <a:gd name="T65" fmla="*/ 54 h 108"/>
                <a:gd name="T66" fmla="*/ 0 w 57"/>
                <a:gd name="T67" fmla="*/ 40 h 108"/>
                <a:gd name="T68" fmla="*/ 2 w 57"/>
                <a:gd name="T69" fmla="*/ 25 h 108"/>
                <a:gd name="T70" fmla="*/ 7 w 57"/>
                <a:gd name="T71" fmla="*/ 13 h 108"/>
                <a:gd name="T72" fmla="*/ 16 w 57"/>
                <a:gd name="T73" fmla="*/ 4 h 108"/>
                <a:gd name="T74" fmla="*/ 29 w 57"/>
                <a:gd name="T7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108">
                  <a:moveTo>
                    <a:pt x="29" y="11"/>
                  </a:moveTo>
                  <a:lnTo>
                    <a:pt x="20" y="14"/>
                  </a:lnTo>
                  <a:lnTo>
                    <a:pt x="14" y="22"/>
                  </a:lnTo>
                  <a:lnTo>
                    <a:pt x="13" y="36"/>
                  </a:lnTo>
                  <a:lnTo>
                    <a:pt x="11" y="54"/>
                  </a:lnTo>
                  <a:lnTo>
                    <a:pt x="13" y="70"/>
                  </a:lnTo>
                  <a:lnTo>
                    <a:pt x="14" y="85"/>
                  </a:lnTo>
                  <a:lnTo>
                    <a:pt x="20" y="92"/>
                  </a:lnTo>
                  <a:lnTo>
                    <a:pt x="29" y="95"/>
                  </a:lnTo>
                  <a:lnTo>
                    <a:pt x="36" y="92"/>
                  </a:lnTo>
                  <a:lnTo>
                    <a:pt x="43" y="85"/>
                  </a:lnTo>
                  <a:lnTo>
                    <a:pt x="45" y="70"/>
                  </a:lnTo>
                  <a:lnTo>
                    <a:pt x="47" y="54"/>
                  </a:lnTo>
                  <a:lnTo>
                    <a:pt x="45" y="36"/>
                  </a:lnTo>
                  <a:lnTo>
                    <a:pt x="43" y="22"/>
                  </a:lnTo>
                  <a:lnTo>
                    <a:pt x="36" y="14"/>
                  </a:lnTo>
                  <a:lnTo>
                    <a:pt x="29" y="11"/>
                  </a:lnTo>
                  <a:close/>
                  <a:moveTo>
                    <a:pt x="29" y="0"/>
                  </a:moveTo>
                  <a:lnTo>
                    <a:pt x="41" y="4"/>
                  </a:lnTo>
                  <a:lnTo>
                    <a:pt x="50" y="13"/>
                  </a:lnTo>
                  <a:lnTo>
                    <a:pt x="56" y="25"/>
                  </a:lnTo>
                  <a:lnTo>
                    <a:pt x="57" y="40"/>
                  </a:lnTo>
                  <a:lnTo>
                    <a:pt x="57" y="54"/>
                  </a:lnTo>
                  <a:lnTo>
                    <a:pt x="57" y="67"/>
                  </a:lnTo>
                  <a:lnTo>
                    <a:pt x="56" y="81"/>
                  </a:lnTo>
                  <a:lnTo>
                    <a:pt x="50" y="94"/>
                  </a:lnTo>
                  <a:lnTo>
                    <a:pt x="41" y="104"/>
                  </a:lnTo>
                  <a:lnTo>
                    <a:pt x="29" y="108"/>
                  </a:lnTo>
                  <a:lnTo>
                    <a:pt x="16" y="104"/>
                  </a:lnTo>
                  <a:lnTo>
                    <a:pt x="7" y="94"/>
                  </a:lnTo>
                  <a:lnTo>
                    <a:pt x="2" y="81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0" y="40"/>
                  </a:lnTo>
                  <a:lnTo>
                    <a:pt x="2" y="25"/>
                  </a:lnTo>
                  <a:lnTo>
                    <a:pt x="7" y="13"/>
                  </a:lnTo>
                  <a:lnTo>
                    <a:pt x="16" y="4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Freeform 90"/>
            <p:cNvSpPr>
              <a:spLocks noEditPoints="1"/>
            </p:cNvSpPr>
            <p:nvPr/>
          </p:nvSpPr>
          <p:spPr bwMode="auto">
            <a:xfrm>
              <a:off x="1071" y="2640"/>
              <a:ext cx="61" cy="104"/>
            </a:xfrm>
            <a:custGeom>
              <a:avLst/>
              <a:gdLst>
                <a:gd name="T0" fmla="*/ 38 w 61"/>
                <a:gd name="T1" fmla="*/ 21 h 104"/>
                <a:gd name="T2" fmla="*/ 11 w 61"/>
                <a:gd name="T3" fmla="*/ 68 h 104"/>
                <a:gd name="T4" fmla="*/ 38 w 61"/>
                <a:gd name="T5" fmla="*/ 68 h 104"/>
                <a:gd name="T6" fmla="*/ 38 w 61"/>
                <a:gd name="T7" fmla="*/ 21 h 104"/>
                <a:gd name="T8" fmla="*/ 38 w 61"/>
                <a:gd name="T9" fmla="*/ 21 h 104"/>
                <a:gd name="T10" fmla="*/ 39 w 61"/>
                <a:gd name="T11" fmla="*/ 0 h 104"/>
                <a:gd name="T12" fmla="*/ 48 w 61"/>
                <a:gd name="T13" fmla="*/ 0 h 104"/>
                <a:gd name="T14" fmla="*/ 48 w 61"/>
                <a:gd name="T15" fmla="*/ 68 h 104"/>
                <a:gd name="T16" fmla="*/ 61 w 61"/>
                <a:gd name="T17" fmla="*/ 68 h 104"/>
                <a:gd name="T18" fmla="*/ 61 w 61"/>
                <a:gd name="T19" fmla="*/ 79 h 104"/>
                <a:gd name="T20" fmla="*/ 48 w 61"/>
                <a:gd name="T21" fmla="*/ 79 h 104"/>
                <a:gd name="T22" fmla="*/ 48 w 61"/>
                <a:gd name="T23" fmla="*/ 104 h 104"/>
                <a:gd name="T24" fmla="*/ 38 w 61"/>
                <a:gd name="T25" fmla="*/ 104 h 104"/>
                <a:gd name="T26" fmla="*/ 38 w 61"/>
                <a:gd name="T27" fmla="*/ 79 h 104"/>
                <a:gd name="T28" fmla="*/ 0 w 61"/>
                <a:gd name="T29" fmla="*/ 79 h 104"/>
                <a:gd name="T30" fmla="*/ 0 w 61"/>
                <a:gd name="T31" fmla="*/ 66 h 104"/>
                <a:gd name="T32" fmla="*/ 39 w 61"/>
                <a:gd name="T33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" h="104">
                  <a:moveTo>
                    <a:pt x="38" y="21"/>
                  </a:moveTo>
                  <a:lnTo>
                    <a:pt x="11" y="68"/>
                  </a:lnTo>
                  <a:lnTo>
                    <a:pt x="38" y="68"/>
                  </a:lnTo>
                  <a:lnTo>
                    <a:pt x="38" y="21"/>
                  </a:lnTo>
                  <a:lnTo>
                    <a:pt x="38" y="21"/>
                  </a:lnTo>
                  <a:close/>
                  <a:moveTo>
                    <a:pt x="39" y="0"/>
                  </a:moveTo>
                  <a:lnTo>
                    <a:pt x="48" y="0"/>
                  </a:lnTo>
                  <a:lnTo>
                    <a:pt x="48" y="68"/>
                  </a:lnTo>
                  <a:lnTo>
                    <a:pt x="61" y="68"/>
                  </a:lnTo>
                  <a:lnTo>
                    <a:pt x="61" y="79"/>
                  </a:lnTo>
                  <a:lnTo>
                    <a:pt x="48" y="79"/>
                  </a:lnTo>
                  <a:lnTo>
                    <a:pt x="48" y="104"/>
                  </a:lnTo>
                  <a:lnTo>
                    <a:pt x="38" y="104"/>
                  </a:lnTo>
                  <a:lnTo>
                    <a:pt x="38" y="79"/>
                  </a:lnTo>
                  <a:lnTo>
                    <a:pt x="0" y="79"/>
                  </a:lnTo>
                  <a:lnTo>
                    <a:pt x="0" y="66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Freeform 91"/>
            <p:cNvSpPr>
              <a:spLocks noEditPoints="1"/>
            </p:cNvSpPr>
            <p:nvPr/>
          </p:nvSpPr>
          <p:spPr bwMode="auto">
            <a:xfrm>
              <a:off x="1141" y="2640"/>
              <a:ext cx="57" cy="108"/>
            </a:xfrm>
            <a:custGeom>
              <a:avLst/>
              <a:gdLst>
                <a:gd name="T0" fmla="*/ 29 w 57"/>
                <a:gd name="T1" fmla="*/ 12 h 108"/>
                <a:gd name="T2" fmla="*/ 20 w 57"/>
                <a:gd name="T3" fmla="*/ 14 h 108"/>
                <a:gd name="T4" fmla="*/ 14 w 57"/>
                <a:gd name="T5" fmla="*/ 23 h 108"/>
                <a:gd name="T6" fmla="*/ 13 w 57"/>
                <a:gd name="T7" fmla="*/ 36 h 108"/>
                <a:gd name="T8" fmla="*/ 11 w 57"/>
                <a:gd name="T9" fmla="*/ 54 h 108"/>
                <a:gd name="T10" fmla="*/ 13 w 57"/>
                <a:gd name="T11" fmla="*/ 72 h 108"/>
                <a:gd name="T12" fmla="*/ 14 w 57"/>
                <a:gd name="T13" fmla="*/ 84 h 108"/>
                <a:gd name="T14" fmla="*/ 20 w 57"/>
                <a:gd name="T15" fmla="*/ 93 h 108"/>
                <a:gd name="T16" fmla="*/ 29 w 57"/>
                <a:gd name="T17" fmla="*/ 95 h 108"/>
                <a:gd name="T18" fmla="*/ 36 w 57"/>
                <a:gd name="T19" fmla="*/ 93 h 108"/>
                <a:gd name="T20" fmla="*/ 43 w 57"/>
                <a:gd name="T21" fmla="*/ 84 h 108"/>
                <a:gd name="T22" fmla="*/ 45 w 57"/>
                <a:gd name="T23" fmla="*/ 72 h 108"/>
                <a:gd name="T24" fmla="*/ 47 w 57"/>
                <a:gd name="T25" fmla="*/ 54 h 108"/>
                <a:gd name="T26" fmla="*/ 45 w 57"/>
                <a:gd name="T27" fmla="*/ 36 h 108"/>
                <a:gd name="T28" fmla="*/ 43 w 57"/>
                <a:gd name="T29" fmla="*/ 23 h 108"/>
                <a:gd name="T30" fmla="*/ 36 w 57"/>
                <a:gd name="T31" fmla="*/ 14 h 108"/>
                <a:gd name="T32" fmla="*/ 29 w 57"/>
                <a:gd name="T33" fmla="*/ 12 h 108"/>
                <a:gd name="T34" fmla="*/ 29 w 57"/>
                <a:gd name="T35" fmla="*/ 0 h 108"/>
                <a:gd name="T36" fmla="*/ 41 w 57"/>
                <a:gd name="T37" fmla="*/ 3 h 108"/>
                <a:gd name="T38" fmla="*/ 50 w 57"/>
                <a:gd name="T39" fmla="*/ 12 h 108"/>
                <a:gd name="T40" fmla="*/ 56 w 57"/>
                <a:gd name="T41" fmla="*/ 25 h 108"/>
                <a:gd name="T42" fmla="*/ 57 w 57"/>
                <a:gd name="T43" fmla="*/ 39 h 108"/>
                <a:gd name="T44" fmla="*/ 57 w 57"/>
                <a:gd name="T45" fmla="*/ 54 h 108"/>
                <a:gd name="T46" fmla="*/ 57 w 57"/>
                <a:gd name="T47" fmla="*/ 68 h 108"/>
                <a:gd name="T48" fmla="*/ 56 w 57"/>
                <a:gd name="T49" fmla="*/ 82 h 108"/>
                <a:gd name="T50" fmla="*/ 50 w 57"/>
                <a:gd name="T51" fmla="*/ 95 h 108"/>
                <a:gd name="T52" fmla="*/ 41 w 57"/>
                <a:gd name="T53" fmla="*/ 104 h 108"/>
                <a:gd name="T54" fmla="*/ 29 w 57"/>
                <a:gd name="T55" fmla="*/ 108 h 108"/>
                <a:gd name="T56" fmla="*/ 16 w 57"/>
                <a:gd name="T57" fmla="*/ 104 h 108"/>
                <a:gd name="T58" fmla="*/ 7 w 57"/>
                <a:gd name="T59" fmla="*/ 95 h 108"/>
                <a:gd name="T60" fmla="*/ 2 w 57"/>
                <a:gd name="T61" fmla="*/ 82 h 108"/>
                <a:gd name="T62" fmla="*/ 0 w 57"/>
                <a:gd name="T63" fmla="*/ 68 h 108"/>
                <a:gd name="T64" fmla="*/ 0 w 57"/>
                <a:gd name="T65" fmla="*/ 54 h 108"/>
                <a:gd name="T66" fmla="*/ 0 w 57"/>
                <a:gd name="T67" fmla="*/ 39 h 108"/>
                <a:gd name="T68" fmla="*/ 2 w 57"/>
                <a:gd name="T69" fmla="*/ 25 h 108"/>
                <a:gd name="T70" fmla="*/ 7 w 57"/>
                <a:gd name="T71" fmla="*/ 12 h 108"/>
                <a:gd name="T72" fmla="*/ 16 w 57"/>
                <a:gd name="T73" fmla="*/ 3 h 108"/>
                <a:gd name="T74" fmla="*/ 29 w 57"/>
                <a:gd name="T7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108">
                  <a:moveTo>
                    <a:pt x="29" y="12"/>
                  </a:moveTo>
                  <a:lnTo>
                    <a:pt x="20" y="14"/>
                  </a:lnTo>
                  <a:lnTo>
                    <a:pt x="14" y="23"/>
                  </a:lnTo>
                  <a:lnTo>
                    <a:pt x="13" y="36"/>
                  </a:lnTo>
                  <a:lnTo>
                    <a:pt x="11" y="54"/>
                  </a:lnTo>
                  <a:lnTo>
                    <a:pt x="13" y="72"/>
                  </a:lnTo>
                  <a:lnTo>
                    <a:pt x="14" y="84"/>
                  </a:lnTo>
                  <a:lnTo>
                    <a:pt x="20" y="93"/>
                  </a:lnTo>
                  <a:lnTo>
                    <a:pt x="29" y="95"/>
                  </a:lnTo>
                  <a:lnTo>
                    <a:pt x="36" y="93"/>
                  </a:lnTo>
                  <a:lnTo>
                    <a:pt x="43" y="84"/>
                  </a:lnTo>
                  <a:lnTo>
                    <a:pt x="45" y="72"/>
                  </a:lnTo>
                  <a:lnTo>
                    <a:pt x="47" y="54"/>
                  </a:lnTo>
                  <a:lnTo>
                    <a:pt x="45" y="36"/>
                  </a:lnTo>
                  <a:lnTo>
                    <a:pt x="43" y="23"/>
                  </a:lnTo>
                  <a:lnTo>
                    <a:pt x="36" y="14"/>
                  </a:lnTo>
                  <a:lnTo>
                    <a:pt x="29" y="12"/>
                  </a:lnTo>
                  <a:close/>
                  <a:moveTo>
                    <a:pt x="29" y="0"/>
                  </a:moveTo>
                  <a:lnTo>
                    <a:pt x="41" y="3"/>
                  </a:lnTo>
                  <a:lnTo>
                    <a:pt x="50" y="12"/>
                  </a:lnTo>
                  <a:lnTo>
                    <a:pt x="56" y="25"/>
                  </a:lnTo>
                  <a:lnTo>
                    <a:pt x="57" y="39"/>
                  </a:lnTo>
                  <a:lnTo>
                    <a:pt x="57" y="54"/>
                  </a:lnTo>
                  <a:lnTo>
                    <a:pt x="57" y="68"/>
                  </a:lnTo>
                  <a:lnTo>
                    <a:pt x="56" y="82"/>
                  </a:lnTo>
                  <a:lnTo>
                    <a:pt x="50" y="95"/>
                  </a:lnTo>
                  <a:lnTo>
                    <a:pt x="41" y="104"/>
                  </a:lnTo>
                  <a:lnTo>
                    <a:pt x="29" y="108"/>
                  </a:lnTo>
                  <a:lnTo>
                    <a:pt x="16" y="104"/>
                  </a:lnTo>
                  <a:lnTo>
                    <a:pt x="7" y="95"/>
                  </a:lnTo>
                  <a:lnTo>
                    <a:pt x="2" y="82"/>
                  </a:lnTo>
                  <a:lnTo>
                    <a:pt x="0" y="68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2" y="25"/>
                  </a:lnTo>
                  <a:lnTo>
                    <a:pt x="7" y="12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>
              <a:off x="1071" y="2336"/>
              <a:ext cx="59" cy="104"/>
            </a:xfrm>
            <a:custGeom>
              <a:avLst/>
              <a:gdLst>
                <a:gd name="T0" fmla="*/ 11 w 59"/>
                <a:gd name="T1" fmla="*/ 0 h 104"/>
                <a:gd name="T2" fmla="*/ 56 w 59"/>
                <a:gd name="T3" fmla="*/ 0 h 104"/>
                <a:gd name="T4" fmla="*/ 56 w 59"/>
                <a:gd name="T5" fmla="*/ 12 h 104"/>
                <a:gd name="T6" fmla="*/ 18 w 59"/>
                <a:gd name="T7" fmla="*/ 12 h 104"/>
                <a:gd name="T8" fmla="*/ 14 w 59"/>
                <a:gd name="T9" fmla="*/ 41 h 104"/>
                <a:gd name="T10" fmla="*/ 18 w 59"/>
                <a:gd name="T11" fmla="*/ 39 h 104"/>
                <a:gd name="T12" fmla="*/ 22 w 59"/>
                <a:gd name="T13" fmla="*/ 38 h 104"/>
                <a:gd name="T14" fmla="*/ 27 w 59"/>
                <a:gd name="T15" fmla="*/ 36 h 104"/>
                <a:gd name="T16" fmla="*/ 32 w 59"/>
                <a:gd name="T17" fmla="*/ 34 h 104"/>
                <a:gd name="T18" fmla="*/ 41 w 59"/>
                <a:gd name="T19" fmla="*/ 38 h 104"/>
                <a:gd name="T20" fmla="*/ 50 w 59"/>
                <a:gd name="T21" fmla="*/ 43 h 104"/>
                <a:gd name="T22" fmla="*/ 57 w 59"/>
                <a:gd name="T23" fmla="*/ 54 h 104"/>
                <a:gd name="T24" fmla="*/ 59 w 59"/>
                <a:gd name="T25" fmla="*/ 68 h 104"/>
                <a:gd name="T26" fmla="*/ 59 w 59"/>
                <a:gd name="T27" fmla="*/ 77 h 104"/>
                <a:gd name="T28" fmla="*/ 56 w 59"/>
                <a:gd name="T29" fmla="*/ 86 h 104"/>
                <a:gd name="T30" fmla="*/ 50 w 59"/>
                <a:gd name="T31" fmla="*/ 95 h 104"/>
                <a:gd name="T32" fmla="*/ 41 w 59"/>
                <a:gd name="T33" fmla="*/ 102 h 104"/>
                <a:gd name="T34" fmla="*/ 29 w 59"/>
                <a:gd name="T35" fmla="*/ 104 h 104"/>
                <a:gd name="T36" fmla="*/ 20 w 59"/>
                <a:gd name="T37" fmla="*/ 104 h 104"/>
                <a:gd name="T38" fmla="*/ 11 w 59"/>
                <a:gd name="T39" fmla="*/ 99 h 104"/>
                <a:gd name="T40" fmla="*/ 4 w 59"/>
                <a:gd name="T41" fmla="*/ 90 h 104"/>
                <a:gd name="T42" fmla="*/ 0 w 59"/>
                <a:gd name="T43" fmla="*/ 75 h 104"/>
                <a:gd name="T44" fmla="*/ 13 w 59"/>
                <a:gd name="T45" fmla="*/ 75 h 104"/>
                <a:gd name="T46" fmla="*/ 13 w 59"/>
                <a:gd name="T47" fmla="*/ 82 h 104"/>
                <a:gd name="T48" fmla="*/ 16 w 59"/>
                <a:gd name="T49" fmla="*/ 88 h 104"/>
                <a:gd name="T50" fmla="*/ 20 w 59"/>
                <a:gd name="T51" fmla="*/ 91 h 104"/>
                <a:gd name="T52" fmla="*/ 25 w 59"/>
                <a:gd name="T53" fmla="*/ 93 h 104"/>
                <a:gd name="T54" fmla="*/ 31 w 59"/>
                <a:gd name="T55" fmla="*/ 93 h 104"/>
                <a:gd name="T56" fmla="*/ 36 w 59"/>
                <a:gd name="T57" fmla="*/ 93 h 104"/>
                <a:gd name="T58" fmla="*/ 39 w 59"/>
                <a:gd name="T59" fmla="*/ 90 h 104"/>
                <a:gd name="T60" fmla="*/ 43 w 59"/>
                <a:gd name="T61" fmla="*/ 86 h 104"/>
                <a:gd name="T62" fmla="*/ 47 w 59"/>
                <a:gd name="T63" fmla="*/ 82 h 104"/>
                <a:gd name="T64" fmla="*/ 47 w 59"/>
                <a:gd name="T65" fmla="*/ 75 h 104"/>
                <a:gd name="T66" fmla="*/ 48 w 59"/>
                <a:gd name="T67" fmla="*/ 70 h 104"/>
                <a:gd name="T68" fmla="*/ 47 w 59"/>
                <a:gd name="T69" fmla="*/ 63 h 104"/>
                <a:gd name="T70" fmla="*/ 45 w 59"/>
                <a:gd name="T71" fmla="*/ 57 h 104"/>
                <a:gd name="T72" fmla="*/ 43 w 59"/>
                <a:gd name="T73" fmla="*/ 52 h 104"/>
                <a:gd name="T74" fmla="*/ 39 w 59"/>
                <a:gd name="T75" fmla="*/ 48 h 104"/>
                <a:gd name="T76" fmla="*/ 34 w 59"/>
                <a:gd name="T77" fmla="*/ 47 h 104"/>
                <a:gd name="T78" fmla="*/ 29 w 59"/>
                <a:gd name="T79" fmla="*/ 47 h 104"/>
                <a:gd name="T80" fmla="*/ 23 w 59"/>
                <a:gd name="T81" fmla="*/ 48 h 104"/>
                <a:gd name="T82" fmla="*/ 18 w 59"/>
                <a:gd name="T83" fmla="*/ 50 h 104"/>
                <a:gd name="T84" fmla="*/ 13 w 59"/>
                <a:gd name="T85" fmla="*/ 56 h 104"/>
                <a:gd name="T86" fmla="*/ 4 w 59"/>
                <a:gd name="T87" fmla="*/ 56 h 104"/>
                <a:gd name="T88" fmla="*/ 11 w 59"/>
                <a:gd name="T8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" h="104">
                  <a:moveTo>
                    <a:pt x="11" y="0"/>
                  </a:moveTo>
                  <a:lnTo>
                    <a:pt x="56" y="0"/>
                  </a:lnTo>
                  <a:lnTo>
                    <a:pt x="56" y="12"/>
                  </a:lnTo>
                  <a:lnTo>
                    <a:pt x="18" y="12"/>
                  </a:lnTo>
                  <a:lnTo>
                    <a:pt x="14" y="41"/>
                  </a:lnTo>
                  <a:lnTo>
                    <a:pt x="18" y="39"/>
                  </a:lnTo>
                  <a:lnTo>
                    <a:pt x="22" y="38"/>
                  </a:lnTo>
                  <a:lnTo>
                    <a:pt x="27" y="36"/>
                  </a:lnTo>
                  <a:lnTo>
                    <a:pt x="32" y="34"/>
                  </a:lnTo>
                  <a:lnTo>
                    <a:pt x="41" y="38"/>
                  </a:lnTo>
                  <a:lnTo>
                    <a:pt x="50" y="43"/>
                  </a:lnTo>
                  <a:lnTo>
                    <a:pt x="57" y="54"/>
                  </a:lnTo>
                  <a:lnTo>
                    <a:pt x="59" y="68"/>
                  </a:lnTo>
                  <a:lnTo>
                    <a:pt x="59" y="77"/>
                  </a:lnTo>
                  <a:lnTo>
                    <a:pt x="56" y="86"/>
                  </a:lnTo>
                  <a:lnTo>
                    <a:pt x="50" y="95"/>
                  </a:lnTo>
                  <a:lnTo>
                    <a:pt x="41" y="102"/>
                  </a:lnTo>
                  <a:lnTo>
                    <a:pt x="29" y="104"/>
                  </a:lnTo>
                  <a:lnTo>
                    <a:pt x="20" y="104"/>
                  </a:lnTo>
                  <a:lnTo>
                    <a:pt x="11" y="99"/>
                  </a:lnTo>
                  <a:lnTo>
                    <a:pt x="4" y="90"/>
                  </a:lnTo>
                  <a:lnTo>
                    <a:pt x="0" y="75"/>
                  </a:lnTo>
                  <a:lnTo>
                    <a:pt x="13" y="75"/>
                  </a:lnTo>
                  <a:lnTo>
                    <a:pt x="13" y="82"/>
                  </a:lnTo>
                  <a:lnTo>
                    <a:pt x="16" y="88"/>
                  </a:lnTo>
                  <a:lnTo>
                    <a:pt x="20" y="91"/>
                  </a:lnTo>
                  <a:lnTo>
                    <a:pt x="25" y="93"/>
                  </a:lnTo>
                  <a:lnTo>
                    <a:pt x="31" y="93"/>
                  </a:lnTo>
                  <a:lnTo>
                    <a:pt x="36" y="93"/>
                  </a:lnTo>
                  <a:lnTo>
                    <a:pt x="39" y="90"/>
                  </a:lnTo>
                  <a:lnTo>
                    <a:pt x="43" y="86"/>
                  </a:lnTo>
                  <a:lnTo>
                    <a:pt x="47" y="82"/>
                  </a:lnTo>
                  <a:lnTo>
                    <a:pt x="47" y="75"/>
                  </a:lnTo>
                  <a:lnTo>
                    <a:pt x="48" y="70"/>
                  </a:lnTo>
                  <a:lnTo>
                    <a:pt x="47" y="63"/>
                  </a:lnTo>
                  <a:lnTo>
                    <a:pt x="45" y="57"/>
                  </a:lnTo>
                  <a:lnTo>
                    <a:pt x="43" y="52"/>
                  </a:lnTo>
                  <a:lnTo>
                    <a:pt x="39" y="48"/>
                  </a:lnTo>
                  <a:lnTo>
                    <a:pt x="34" y="47"/>
                  </a:lnTo>
                  <a:lnTo>
                    <a:pt x="29" y="47"/>
                  </a:lnTo>
                  <a:lnTo>
                    <a:pt x="23" y="48"/>
                  </a:lnTo>
                  <a:lnTo>
                    <a:pt x="18" y="50"/>
                  </a:lnTo>
                  <a:lnTo>
                    <a:pt x="13" y="56"/>
                  </a:lnTo>
                  <a:lnTo>
                    <a:pt x="4" y="5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Freeform 93"/>
            <p:cNvSpPr>
              <a:spLocks noEditPoints="1"/>
            </p:cNvSpPr>
            <p:nvPr/>
          </p:nvSpPr>
          <p:spPr bwMode="auto">
            <a:xfrm>
              <a:off x="1141" y="2334"/>
              <a:ext cx="57" cy="106"/>
            </a:xfrm>
            <a:custGeom>
              <a:avLst/>
              <a:gdLst>
                <a:gd name="T0" fmla="*/ 29 w 57"/>
                <a:gd name="T1" fmla="*/ 11 h 106"/>
                <a:gd name="T2" fmla="*/ 20 w 57"/>
                <a:gd name="T3" fmla="*/ 14 h 106"/>
                <a:gd name="T4" fmla="*/ 14 w 57"/>
                <a:gd name="T5" fmla="*/ 22 h 106"/>
                <a:gd name="T6" fmla="*/ 13 w 57"/>
                <a:gd name="T7" fmla="*/ 36 h 106"/>
                <a:gd name="T8" fmla="*/ 11 w 57"/>
                <a:gd name="T9" fmla="*/ 54 h 106"/>
                <a:gd name="T10" fmla="*/ 13 w 57"/>
                <a:gd name="T11" fmla="*/ 70 h 106"/>
                <a:gd name="T12" fmla="*/ 14 w 57"/>
                <a:gd name="T13" fmla="*/ 84 h 106"/>
                <a:gd name="T14" fmla="*/ 20 w 57"/>
                <a:gd name="T15" fmla="*/ 92 h 106"/>
                <a:gd name="T16" fmla="*/ 29 w 57"/>
                <a:gd name="T17" fmla="*/ 95 h 106"/>
                <a:gd name="T18" fmla="*/ 36 w 57"/>
                <a:gd name="T19" fmla="*/ 92 h 106"/>
                <a:gd name="T20" fmla="*/ 43 w 57"/>
                <a:gd name="T21" fmla="*/ 84 h 106"/>
                <a:gd name="T22" fmla="*/ 45 w 57"/>
                <a:gd name="T23" fmla="*/ 70 h 106"/>
                <a:gd name="T24" fmla="*/ 47 w 57"/>
                <a:gd name="T25" fmla="*/ 54 h 106"/>
                <a:gd name="T26" fmla="*/ 45 w 57"/>
                <a:gd name="T27" fmla="*/ 36 h 106"/>
                <a:gd name="T28" fmla="*/ 43 w 57"/>
                <a:gd name="T29" fmla="*/ 22 h 106"/>
                <a:gd name="T30" fmla="*/ 36 w 57"/>
                <a:gd name="T31" fmla="*/ 14 h 106"/>
                <a:gd name="T32" fmla="*/ 29 w 57"/>
                <a:gd name="T33" fmla="*/ 11 h 106"/>
                <a:gd name="T34" fmla="*/ 29 w 57"/>
                <a:gd name="T35" fmla="*/ 0 h 106"/>
                <a:gd name="T36" fmla="*/ 41 w 57"/>
                <a:gd name="T37" fmla="*/ 4 h 106"/>
                <a:gd name="T38" fmla="*/ 50 w 57"/>
                <a:gd name="T39" fmla="*/ 13 h 106"/>
                <a:gd name="T40" fmla="*/ 56 w 57"/>
                <a:gd name="T41" fmla="*/ 25 h 106"/>
                <a:gd name="T42" fmla="*/ 57 w 57"/>
                <a:gd name="T43" fmla="*/ 40 h 106"/>
                <a:gd name="T44" fmla="*/ 57 w 57"/>
                <a:gd name="T45" fmla="*/ 54 h 106"/>
                <a:gd name="T46" fmla="*/ 57 w 57"/>
                <a:gd name="T47" fmla="*/ 67 h 106"/>
                <a:gd name="T48" fmla="*/ 56 w 57"/>
                <a:gd name="T49" fmla="*/ 81 h 106"/>
                <a:gd name="T50" fmla="*/ 50 w 57"/>
                <a:gd name="T51" fmla="*/ 93 h 106"/>
                <a:gd name="T52" fmla="*/ 41 w 57"/>
                <a:gd name="T53" fmla="*/ 104 h 106"/>
                <a:gd name="T54" fmla="*/ 29 w 57"/>
                <a:gd name="T55" fmla="*/ 106 h 106"/>
                <a:gd name="T56" fmla="*/ 16 w 57"/>
                <a:gd name="T57" fmla="*/ 104 h 106"/>
                <a:gd name="T58" fmla="*/ 7 w 57"/>
                <a:gd name="T59" fmla="*/ 93 h 106"/>
                <a:gd name="T60" fmla="*/ 2 w 57"/>
                <a:gd name="T61" fmla="*/ 81 h 106"/>
                <a:gd name="T62" fmla="*/ 0 w 57"/>
                <a:gd name="T63" fmla="*/ 67 h 106"/>
                <a:gd name="T64" fmla="*/ 0 w 57"/>
                <a:gd name="T65" fmla="*/ 54 h 106"/>
                <a:gd name="T66" fmla="*/ 0 w 57"/>
                <a:gd name="T67" fmla="*/ 40 h 106"/>
                <a:gd name="T68" fmla="*/ 2 w 57"/>
                <a:gd name="T69" fmla="*/ 25 h 106"/>
                <a:gd name="T70" fmla="*/ 7 w 57"/>
                <a:gd name="T71" fmla="*/ 13 h 106"/>
                <a:gd name="T72" fmla="*/ 16 w 57"/>
                <a:gd name="T73" fmla="*/ 4 h 106"/>
                <a:gd name="T74" fmla="*/ 29 w 57"/>
                <a:gd name="T7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106">
                  <a:moveTo>
                    <a:pt x="29" y="11"/>
                  </a:moveTo>
                  <a:lnTo>
                    <a:pt x="20" y="14"/>
                  </a:lnTo>
                  <a:lnTo>
                    <a:pt x="14" y="22"/>
                  </a:lnTo>
                  <a:lnTo>
                    <a:pt x="13" y="36"/>
                  </a:lnTo>
                  <a:lnTo>
                    <a:pt x="11" y="54"/>
                  </a:lnTo>
                  <a:lnTo>
                    <a:pt x="13" y="70"/>
                  </a:lnTo>
                  <a:lnTo>
                    <a:pt x="14" y="84"/>
                  </a:lnTo>
                  <a:lnTo>
                    <a:pt x="20" y="92"/>
                  </a:lnTo>
                  <a:lnTo>
                    <a:pt x="29" y="95"/>
                  </a:lnTo>
                  <a:lnTo>
                    <a:pt x="36" y="92"/>
                  </a:lnTo>
                  <a:lnTo>
                    <a:pt x="43" y="84"/>
                  </a:lnTo>
                  <a:lnTo>
                    <a:pt x="45" y="70"/>
                  </a:lnTo>
                  <a:lnTo>
                    <a:pt x="47" y="54"/>
                  </a:lnTo>
                  <a:lnTo>
                    <a:pt x="45" y="36"/>
                  </a:lnTo>
                  <a:lnTo>
                    <a:pt x="43" y="22"/>
                  </a:lnTo>
                  <a:lnTo>
                    <a:pt x="36" y="14"/>
                  </a:lnTo>
                  <a:lnTo>
                    <a:pt x="29" y="11"/>
                  </a:lnTo>
                  <a:close/>
                  <a:moveTo>
                    <a:pt x="29" y="0"/>
                  </a:moveTo>
                  <a:lnTo>
                    <a:pt x="41" y="4"/>
                  </a:lnTo>
                  <a:lnTo>
                    <a:pt x="50" y="13"/>
                  </a:lnTo>
                  <a:lnTo>
                    <a:pt x="56" y="25"/>
                  </a:lnTo>
                  <a:lnTo>
                    <a:pt x="57" y="40"/>
                  </a:lnTo>
                  <a:lnTo>
                    <a:pt x="57" y="54"/>
                  </a:lnTo>
                  <a:lnTo>
                    <a:pt x="57" y="67"/>
                  </a:lnTo>
                  <a:lnTo>
                    <a:pt x="56" y="81"/>
                  </a:lnTo>
                  <a:lnTo>
                    <a:pt x="50" y="93"/>
                  </a:lnTo>
                  <a:lnTo>
                    <a:pt x="41" y="104"/>
                  </a:lnTo>
                  <a:lnTo>
                    <a:pt x="29" y="106"/>
                  </a:lnTo>
                  <a:lnTo>
                    <a:pt x="16" y="104"/>
                  </a:lnTo>
                  <a:lnTo>
                    <a:pt x="7" y="93"/>
                  </a:lnTo>
                  <a:lnTo>
                    <a:pt x="2" y="81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0" y="40"/>
                  </a:lnTo>
                  <a:lnTo>
                    <a:pt x="2" y="25"/>
                  </a:lnTo>
                  <a:lnTo>
                    <a:pt x="7" y="13"/>
                  </a:lnTo>
                  <a:lnTo>
                    <a:pt x="16" y="4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Freeform 94"/>
            <p:cNvSpPr>
              <a:spLocks noEditPoints="1"/>
            </p:cNvSpPr>
            <p:nvPr/>
          </p:nvSpPr>
          <p:spPr bwMode="auto">
            <a:xfrm>
              <a:off x="1073" y="2027"/>
              <a:ext cx="57" cy="107"/>
            </a:xfrm>
            <a:custGeom>
              <a:avLst/>
              <a:gdLst>
                <a:gd name="T0" fmla="*/ 25 w 57"/>
                <a:gd name="T1" fmla="*/ 50 h 107"/>
                <a:gd name="T2" fmla="*/ 16 w 57"/>
                <a:gd name="T3" fmla="*/ 57 h 107"/>
                <a:gd name="T4" fmla="*/ 12 w 57"/>
                <a:gd name="T5" fmla="*/ 66 h 107"/>
                <a:gd name="T6" fmla="*/ 12 w 57"/>
                <a:gd name="T7" fmla="*/ 79 h 107"/>
                <a:gd name="T8" fmla="*/ 16 w 57"/>
                <a:gd name="T9" fmla="*/ 88 h 107"/>
                <a:gd name="T10" fmla="*/ 25 w 57"/>
                <a:gd name="T11" fmla="*/ 95 h 107"/>
                <a:gd name="T12" fmla="*/ 36 w 57"/>
                <a:gd name="T13" fmla="*/ 95 h 107"/>
                <a:gd name="T14" fmla="*/ 45 w 57"/>
                <a:gd name="T15" fmla="*/ 86 h 107"/>
                <a:gd name="T16" fmla="*/ 46 w 57"/>
                <a:gd name="T17" fmla="*/ 71 h 107"/>
                <a:gd name="T18" fmla="*/ 46 w 57"/>
                <a:gd name="T19" fmla="*/ 62 h 107"/>
                <a:gd name="T20" fmla="*/ 43 w 57"/>
                <a:gd name="T21" fmla="*/ 55 h 107"/>
                <a:gd name="T22" fmla="*/ 36 w 57"/>
                <a:gd name="T23" fmla="*/ 50 h 107"/>
                <a:gd name="T24" fmla="*/ 32 w 57"/>
                <a:gd name="T25" fmla="*/ 0 h 107"/>
                <a:gd name="T26" fmla="*/ 41 w 57"/>
                <a:gd name="T27" fmla="*/ 1 h 107"/>
                <a:gd name="T28" fmla="*/ 48 w 57"/>
                <a:gd name="T29" fmla="*/ 9 h 107"/>
                <a:gd name="T30" fmla="*/ 55 w 57"/>
                <a:gd name="T31" fmla="*/ 19 h 107"/>
                <a:gd name="T32" fmla="*/ 46 w 57"/>
                <a:gd name="T33" fmla="*/ 28 h 107"/>
                <a:gd name="T34" fmla="*/ 43 w 57"/>
                <a:gd name="T35" fmla="*/ 18 h 107"/>
                <a:gd name="T36" fmla="*/ 36 w 57"/>
                <a:gd name="T37" fmla="*/ 12 h 107"/>
                <a:gd name="T38" fmla="*/ 23 w 57"/>
                <a:gd name="T39" fmla="*/ 14 h 107"/>
                <a:gd name="T40" fmla="*/ 12 w 57"/>
                <a:gd name="T41" fmla="*/ 32 h 107"/>
                <a:gd name="T42" fmla="*/ 11 w 57"/>
                <a:gd name="T43" fmla="*/ 50 h 107"/>
                <a:gd name="T44" fmla="*/ 12 w 57"/>
                <a:gd name="T45" fmla="*/ 46 h 107"/>
                <a:gd name="T46" fmla="*/ 20 w 57"/>
                <a:gd name="T47" fmla="*/ 41 h 107"/>
                <a:gd name="T48" fmla="*/ 32 w 57"/>
                <a:gd name="T49" fmla="*/ 37 h 107"/>
                <a:gd name="T50" fmla="*/ 48 w 57"/>
                <a:gd name="T51" fmla="*/ 44 h 107"/>
                <a:gd name="T52" fmla="*/ 57 w 57"/>
                <a:gd name="T53" fmla="*/ 71 h 107"/>
                <a:gd name="T54" fmla="*/ 55 w 57"/>
                <a:gd name="T55" fmla="*/ 89 h 107"/>
                <a:gd name="T56" fmla="*/ 46 w 57"/>
                <a:gd name="T57" fmla="*/ 100 h 107"/>
                <a:gd name="T58" fmla="*/ 39 w 57"/>
                <a:gd name="T59" fmla="*/ 106 h 107"/>
                <a:gd name="T60" fmla="*/ 29 w 57"/>
                <a:gd name="T61" fmla="*/ 107 h 107"/>
                <a:gd name="T62" fmla="*/ 20 w 57"/>
                <a:gd name="T63" fmla="*/ 106 h 107"/>
                <a:gd name="T64" fmla="*/ 11 w 57"/>
                <a:gd name="T65" fmla="*/ 98 h 107"/>
                <a:gd name="T66" fmla="*/ 2 w 57"/>
                <a:gd name="T67" fmla="*/ 75 h 107"/>
                <a:gd name="T68" fmla="*/ 0 w 57"/>
                <a:gd name="T69" fmla="*/ 41 h 107"/>
                <a:gd name="T70" fmla="*/ 9 w 57"/>
                <a:gd name="T71" fmla="*/ 12 h 107"/>
                <a:gd name="T72" fmla="*/ 32 w 57"/>
                <a:gd name="T7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7" h="107">
                  <a:moveTo>
                    <a:pt x="30" y="50"/>
                  </a:moveTo>
                  <a:lnTo>
                    <a:pt x="25" y="50"/>
                  </a:lnTo>
                  <a:lnTo>
                    <a:pt x="20" y="53"/>
                  </a:lnTo>
                  <a:lnTo>
                    <a:pt x="16" y="57"/>
                  </a:lnTo>
                  <a:lnTo>
                    <a:pt x="14" y="61"/>
                  </a:lnTo>
                  <a:lnTo>
                    <a:pt x="12" y="66"/>
                  </a:lnTo>
                  <a:lnTo>
                    <a:pt x="12" y="73"/>
                  </a:lnTo>
                  <a:lnTo>
                    <a:pt x="12" y="79"/>
                  </a:lnTo>
                  <a:lnTo>
                    <a:pt x="14" y="84"/>
                  </a:lnTo>
                  <a:lnTo>
                    <a:pt x="16" y="88"/>
                  </a:lnTo>
                  <a:lnTo>
                    <a:pt x="20" y="91"/>
                  </a:lnTo>
                  <a:lnTo>
                    <a:pt x="25" y="95"/>
                  </a:lnTo>
                  <a:lnTo>
                    <a:pt x="30" y="95"/>
                  </a:lnTo>
                  <a:lnTo>
                    <a:pt x="36" y="95"/>
                  </a:lnTo>
                  <a:lnTo>
                    <a:pt x="41" y="91"/>
                  </a:lnTo>
                  <a:lnTo>
                    <a:pt x="45" y="86"/>
                  </a:lnTo>
                  <a:lnTo>
                    <a:pt x="46" y="80"/>
                  </a:lnTo>
                  <a:lnTo>
                    <a:pt x="46" y="71"/>
                  </a:lnTo>
                  <a:lnTo>
                    <a:pt x="46" y="68"/>
                  </a:lnTo>
                  <a:lnTo>
                    <a:pt x="46" y="62"/>
                  </a:lnTo>
                  <a:lnTo>
                    <a:pt x="45" y="59"/>
                  </a:lnTo>
                  <a:lnTo>
                    <a:pt x="43" y="55"/>
                  </a:lnTo>
                  <a:lnTo>
                    <a:pt x="39" y="52"/>
                  </a:lnTo>
                  <a:lnTo>
                    <a:pt x="36" y="50"/>
                  </a:lnTo>
                  <a:lnTo>
                    <a:pt x="30" y="50"/>
                  </a:lnTo>
                  <a:close/>
                  <a:moveTo>
                    <a:pt x="32" y="0"/>
                  </a:moveTo>
                  <a:lnTo>
                    <a:pt x="36" y="0"/>
                  </a:lnTo>
                  <a:lnTo>
                    <a:pt x="41" y="1"/>
                  </a:lnTo>
                  <a:lnTo>
                    <a:pt x="45" y="5"/>
                  </a:lnTo>
                  <a:lnTo>
                    <a:pt x="48" y="9"/>
                  </a:lnTo>
                  <a:lnTo>
                    <a:pt x="52" y="12"/>
                  </a:lnTo>
                  <a:lnTo>
                    <a:pt x="55" y="19"/>
                  </a:lnTo>
                  <a:lnTo>
                    <a:pt x="55" y="28"/>
                  </a:lnTo>
                  <a:lnTo>
                    <a:pt x="46" y="28"/>
                  </a:lnTo>
                  <a:lnTo>
                    <a:pt x="45" y="23"/>
                  </a:lnTo>
                  <a:lnTo>
                    <a:pt x="43" y="18"/>
                  </a:lnTo>
                  <a:lnTo>
                    <a:pt x="39" y="14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23" y="14"/>
                  </a:lnTo>
                  <a:lnTo>
                    <a:pt x="16" y="23"/>
                  </a:lnTo>
                  <a:lnTo>
                    <a:pt x="12" y="32"/>
                  </a:lnTo>
                  <a:lnTo>
                    <a:pt x="11" y="43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2" y="46"/>
                  </a:lnTo>
                  <a:lnTo>
                    <a:pt x="16" y="44"/>
                  </a:lnTo>
                  <a:lnTo>
                    <a:pt x="20" y="41"/>
                  </a:lnTo>
                  <a:lnTo>
                    <a:pt x="25" y="39"/>
                  </a:lnTo>
                  <a:lnTo>
                    <a:pt x="32" y="37"/>
                  </a:lnTo>
                  <a:lnTo>
                    <a:pt x="39" y="39"/>
                  </a:lnTo>
                  <a:lnTo>
                    <a:pt x="48" y="44"/>
                  </a:lnTo>
                  <a:lnTo>
                    <a:pt x="55" y="55"/>
                  </a:lnTo>
                  <a:lnTo>
                    <a:pt x="57" y="71"/>
                  </a:lnTo>
                  <a:lnTo>
                    <a:pt x="57" y="80"/>
                  </a:lnTo>
                  <a:lnTo>
                    <a:pt x="55" y="89"/>
                  </a:lnTo>
                  <a:lnTo>
                    <a:pt x="50" y="97"/>
                  </a:lnTo>
                  <a:lnTo>
                    <a:pt x="46" y="100"/>
                  </a:lnTo>
                  <a:lnTo>
                    <a:pt x="45" y="104"/>
                  </a:lnTo>
                  <a:lnTo>
                    <a:pt x="39" y="106"/>
                  </a:lnTo>
                  <a:lnTo>
                    <a:pt x="34" y="107"/>
                  </a:lnTo>
                  <a:lnTo>
                    <a:pt x="29" y="107"/>
                  </a:lnTo>
                  <a:lnTo>
                    <a:pt x="23" y="107"/>
                  </a:lnTo>
                  <a:lnTo>
                    <a:pt x="20" y="106"/>
                  </a:lnTo>
                  <a:lnTo>
                    <a:pt x="14" y="102"/>
                  </a:lnTo>
                  <a:lnTo>
                    <a:pt x="11" y="98"/>
                  </a:lnTo>
                  <a:lnTo>
                    <a:pt x="7" y="93"/>
                  </a:lnTo>
                  <a:lnTo>
                    <a:pt x="2" y="75"/>
                  </a:lnTo>
                  <a:lnTo>
                    <a:pt x="0" y="55"/>
                  </a:lnTo>
                  <a:lnTo>
                    <a:pt x="0" y="41"/>
                  </a:lnTo>
                  <a:lnTo>
                    <a:pt x="3" y="27"/>
                  </a:lnTo>
                  <a:lnTo>
                    <a:pt x="9" y="12"/>
                  </a:lnTo>
                  <a:lnTo>
                    <a:pt x="18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Freeform 95"/>
            <p:cNvSpPr>
              <a:spLocks noEditPoints="1"/>
            </p:cNvSpPr>
            <p:nvPr/>
          </p:nvSpPr>
          <p:spPr bwMode="auto">
            <a:xfrm>
              <a:off x="1141" y="2027"/>
              <a:ext cx="57" cy="107"/>
            </a:xfrm>
            <a:custGeom>
              <a:avLst/>
              <a:gdLst>
                <a:gd name="T0" fmla="*/ 29 w 57"/>
                <a:gd name="T1" fmla="*/ 12 h 107"/>
                <a:gd name="T2" fmla="*/ 20 w 57"/>
                <a:gd name="T3" fmla="*/ 14 h 107"/>
                <a:gd name="T4" fmla="*/ 14 w 57"/>
                <a:gd name="T5" fmla="*/ 23 h 107"/>
                <a:gd name="T6" fmla="*/ 13 w 57"/>
                <a:gd name="T7" fmla="*/ 35 h 107"/>
                <a:gd name="T8" fmla="*/ 11 w 57"/>
                <a:gd name="T9" fmla="*/ 53 h 107"/>
                <a:gd name="T10" fmla="*/ 13 w 57"/>
                <a:gd name="T11" fmla="*/ 71 h 107"/>
                <a:gd name="T12" fmla="*/ 14 w 57"/>
                <a:gd name="T13" fmla="*/ 84 h 107"/>
                <a:gd name="T14" fmla="*/ 20 w 57"/>
                <a:gd name="T15" fmla="*/ 93 h 107"/>
                <a:gd name="T16" fmla="*/ 29 w 57"/>
                <a:gd name="T17" fmla="*/ 95 h 107"/>
                <a:gd name="T18" fmla="*/ 36 w 57"/>
                <a:gd name="T19" fmla="*/ 93 h 107"/>
                <a:gd name="T20" fmla="*/ 43 w 57"/>
                <a:gd name="T21" fmla="*/ 84 h 107"/>
                <a:gd name="T22" fmla="*/ 45 w 57"/>
                <a:gd name="T23" fmla="*/ 71 h 107"/>
                <a:gd name="T24" fmla="*/ 47 w 57"/>
                <a:gd name="T25" fmla="*/ 53 h 107"/>
                <a:gd name="T26" fmla="*/ 45 w 57"/>
                <a:gd name="T27" fmla="*/ 35 h 107"/>
                <a:gd name="T28" fmla="*/ 43 w 57"/>
                <a:gd name="T29" fmla="*/ 23 h 107"/>
                <a:gd name="T30" fmla="*/ 36 w 57"/>
                <a:gd name="T31" fmla="*/ 14 h 107"/>
                <a:gd name="T32" fmla="*/ 29 w 57"/>
                <a:gd name="T33" fmla="*/ 12 h 107"/>
                <a:gd name="T34" fmla="*/ 29 w 57"/>
                <a:gd name="T35" fmla="*/ 0 h 107"/>
                <a:gd name="T36" fmla="*/ 41 w 57"/>
                <a:gd name="T37" fmla="*/ 3 h 107"/>
                <a:gd name="T38" fmla="*/ 50 w 57"/>
                <a:gd name="T39" fmla="*/ 12 h 107"/>
                <a:gd name="T40" fmla="*/ 56 w 57"/>
                <a:gd name="T41" fmla="*/ 25 h 107"/>
                <a:gd name="T42" fmla="*/ 57 w 57"/>
                <a:gd name="T43" fmla="*/ 39 h 107"/>
                <a:gd name="T44" fmla="*/ 57 w 57"/>
                <a:gd name="T45" fmla="*/ 53 h 107"/>
                <a:gd name="T46" fmla="*/ 57 w 57"/>
                <a:gd name="T47" fmla="*/ 68 h 107"/>
                <a:gd name="T48" fmla="*/ 56 w 57"/>
                <a:gd name="T49" fmla="*/ 82 h 107"/>
                <a:gd name="T50" fmla="*/ 50 w 57"/>
                <a:gd name="T51" fmla="*/ 95 h 107"/>
                <a:gd name="T52" fmla="*/ 41 w 57"/>
                <a:gd name="T53" fmla="*/ 104 h 107"/>
                <a:gd name="T54" fmla="*/ 29 w 57"/>
                <a:gd name="T55" fmla="*/ 107 h 107"/>
                <a:gd name="T56" fmla="*/ 16 w 57"/>
                <a:gd name="T57" fmla="*/ 104 h 107"/>
                <a:gd name="T58" fmla="*/ 7 w 57"/>
                <a:gd name="T59" fmla="*/ 95 h 107"/>
                <a:gd name="T60" fmla="*/ 2 w 57"/>
                <a:gd name="T61" fmla="*/ 82 h 107"/>
                <a:gd name="T62" fmla="*/ 0 w 57"/>
                <a:gd name="T63" fmla="*/ 68 h 107"/>
                <a:gd name="T64" fmla="*/ 0 w 57"/>
                <a:gd name="T65" fmla="*/ 53 h 107"/>
                <a:gd name="T66" fmla="*/ 0 w 57"/>
                <a:gd name="T67" fmla="*/ 39 h 107"/>
                <a:gd name="T68" fmla="*/ 2 w 57"/>
                <a:gd name="T69" fmla="*/ 25 h 107"/>
                <a:gd name="T70" fmla="*/ 7 w 57"/>
                <a:gd name="T71" fmla="*/ 12 h 107"/>
                <a:gd name="T72" fmla="*/ 16 w 57"/>
                <a:gd name="T73" fmla="*/ 3 h 107"/>
                <a:gd name="T74" fmla="*/ 29 w 57"/>
                <a:gd name="T7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107">
                  <a:moveTo>
                    <a:pt x="29" y="12"/>
                  </a:moveTo>
                  <a:lnTo>
                    <a:pt x="20" y="14"/>
                  </a:lnTo>
                  <a:lnTo>
                    <a:pt x="14" y="23"/>
                  </a:lnTo>
                  <a:lnTo>
                    <a:pt x="13" y="35"/>
                  </a:lnTo>
                  <a:lnTo>
                    <a:pt x="11" y="53"/>
                  </a:lnTo>
                  <a:lnTo>
                    <a:pt x="13" y="71"/>
                  </a:lnTo>
                  <a:lnTo>
                    <a:pt x="14" y="84"/>
                  </a:lnTo>
                  <a:lnTo>
                    <a:pt x="20" y="93"/>
                  </a:lnTo>
                  <a:lnTo>
                    <a:pt x="29" y="95"/>
                  </a:lnTo>
                  <a:lnTo>
                    <a:pt x="36" y="93"/>
                  </a:lnTo>
                  <a:lnTo>
                    <a:pt x="43" y="84"/>
                  </a:lnTo>
                  <a:lnTo>
                    <a:pt x="45" y="71"/>
                  </a:lnTo>
                  <a:lnTo>
                    <a:pt x="47" y="53"/>
                  </a:lnTo>
                  <a:lnTo>
                    <a:pt x="45" y="35"/>
                  </a:lnTo>
                  <a:lnTo>
                    <a:pt x="43" y="23"/>
                  </a:lnTo>
                  <a:lnTo>
                    <a:pt x="36" y="14"/>
                  </a:lnTo>
                  <a:lnTo>
                    <a:pt x="29" y="12"/>
                  </a:lnTo>
                  <a:close/>
                  <a:moveTo>
                    <a:pt x="29" y="0"/>
                  </a:moveTo>
                  <a:lnTo>
                    <a:pt x="41" y="3"/>
                  </a:lnTo>
                  <a:lnTo>
                    <a:pt x="50" y="12"/>
                  </a:lnTo>
                  <a:lnTo>
                    <a:pt x="56" y="25"/>
                  </a:lnTo>
                  <a:lnTo>
                    <a:pt x="57" y="39"/>
                  </a:lnTo>
                  <a:lnTo>
                    <a:pt x="57" y="53"/>
                  </a:lnTo>
                  <a:lnTo>
                    <a:pt x="57" y="68"/>
                  </a:lnTo>
                  <a:lnTo>
                    <a:pt x="56" y="82"/>
                  </a:lnTo>
                  <a:lnTo>
                    <a:pt x="50" y="95"/>
                  </a:lnTo>
                  <a:lnTo>
                    <a:pt x="41" y="104"/>
                  </a:lnTo>
                  <a:lnTo>
                    <a:pt x="29" y="107"/>
                  </a:lnTo>
                  <a:lnTo>
                    <a:pt x="16" y="104"/>
                  </a:lnTo>
                  <a:lnTo>
                    <a:pt x="7" y="95"/>
                  </a:lnTo>
                  <a:lnTo>
                    <a:pt x="2" y="82"/>
                  </a:lnTo>
                  <a:lnTo>
                    <a:pt x="0" y="68"/>
                  </a:lnTo>
                  <a:lnTo>
                    <a:pt x="0" y="53"/>
                  </a:lnTo>
                  <a:lnTo>
                    <a:pt x="0" y="39"/>
                  </a:lnTo>
                  <a:lnTo>
                    <a:pt x="2" y="25"/>
                  </a:lnTo>
                  <a:lnTo>
                    <a:pt x="7" y="12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1073" y="1723"/>
              <a:ext cx="59" cy="102"/>
            </a:xfrm>
            <a:custGeom>
              <a:avLst/>
              <a:gdLst>
                <a:gd name="T0" fmla="*/ 0 w 59"/>
                <a:gd name="T1" fmla="*/ 0 h 102"/>
                <a:gd name="T2" fmla="*/ 59 w 59"/>
                <a:gd name="T3" fmla="*/ 0 h 102"/>
                <a:gd name="T4" fmla="*/ 59 w 59"/>
                <a:gd name="T5" fmla="*/ 10 h 102"/>
                <a:gd name="T6" fmla="*/ 50 w 59"/>
                <a:gd name="T7" fmla="*/ 23 h 102"/>
                <a:gd name="T8" fmla="*/ 41 w 59"/>
                <a:gd name="T9" fmla="*/ 43 h 102"/>
                <a:gd name="T10" fmla="*/ 30 w 59"/>
                <a:gd name="T11" fmla="*/ 70 h 102"/>
                <a:gd name="T12" fmla="*/ 23 w 59"/>
                <a:gd name="T13" fmla="*/ 102 h 102"/>
                <a:gd name="T14" fmla="*/ 12 w 59"/>
                <a:gd name="T15" fmla="*/ 102 h 102"/>
                <a:gd name="T16" fmla="*/ 18 w 59"/>
                <a:gd name="T17" fmla="*/ 72 h 102"/>
                <a:gd name="T18" fmla="*/ 30 w 59"/>
                <a:gd name="T19" fmla="*/ 39 h 102"/>
                <a:gd name="T20" fmla="*/ 46 w 59"/>
                <a:gd name="T21" fmla="*/ 12 h 102"/>
                <a:gd name="T22" fmla="*/ 0 w 59"/>
                <a:gd name="T23" fmla="*/ 12 h 102"/>
                <a:gd name="T24" fmla="*/ 0 w 59"/>
                <a:gd name="T25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102">
                  <a:moveTo>
                    <a:pt x="0" y="0"/>
                  </a:moveTo>
                  <a:lnTo>
                    <a:pt x="59" y="0"/>
                  </a:lnTo>
                  <a:lnTo>
                    <a:pt x="59" y="10"/>
                  </a:lnTo>
                  <a:lnTo>
                    <a:pt x="50" y="23"/>
                  </a:lnTo>
                  <a:lnTo>
                    <a:pt x="41" y="43"/>
                  </a:lnTo>
                  <a:lnTo>
                    <a:pt x="30" y="70"/>
                  </a:lnTo>
                  <a:lnTo>
                    <a:pt x="23" y="102"/>
                  </a:lnTo>
                  <a:lnTo>
                    <a:pt x="12" y="102"/>
                  </a:lnTo>
                  <a:lnTo>
                    <a:pt x="18" y="72"/>
                  </a:lnTo>
                  <a:lnTo>
                    <a:pt x="30" y="39"/>
                  </a:lnTo>
                  <a:lnTo>
                    <a:pt x="46" y="12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Freeform 97"/>
            <p:cNvSpPr>
              <a:spLocks noEditPoints="1"/>
            </p:cNvSpPr>
            <p:nvPr/>
          </p:nvSpPr>
          <p:spPr bwMode="auto">
            <a:xfrm>
              <a:off x="1141" y="1721"/>
              <a:ext cx="57" cy="106"/>
            </a:xfrm>
            <a:custGeom>
              <a:avLst/>
              <a:gdLst>
                <a:gd name="T0" fmla="*/ 29 w 57"/>
                <a:gd name="T1" fmla="*/ 11 h 106"/>
                <a:gd name="T2" fmla="*/ 20 w 57"/>
                <a:gd name="T3" fmla="*/ 14 h 106"/>
                <a:gd name="T4" fmla="*/ 14 w 57"/>
                <a:gd name="T5" fmla="*/ 21 h 106"/>
                <a:gd name="T6" fmla="*/ 13 w 57"/>
                <a:gd name="T7" fmla="*/ 36 h 106"/>
                <a:gd name="T8" fmla="*/ 11 w 57"/>
                <a:gd name="T9" fmla="*/ 54 h 106"/>
                <a:gd name="T10" fmla="*/ 13 w 57"/>
                <a:gd name="T11" fmla="*/ 70 h 106"/>
                <a:gd name="T12" fmla="*/ 14 w 57"/>
                <a:gd name="T13" fmla="*/ 84 h 106"/>
                <a:gd name="T14" fmla="*/ 20 w 57"/>
                <a:gd name="T15" fmla="*/ 92 h 106"/>
                <a:gd name="T16" fmla="*/ 29 w 57"/>
                <a:gd name="T17" fmla="*/ 95 h 106"/>
                <a:gd name="T18" fmla="*/ 36 w 57"/>
                <a:gd name="T19" fmla="*/ 92 h 106"/>
                <a:gd name="T20" fmla="*/ 43 w 57"/>
                <a:gd name="T21" fmla="*/ 84 h 106"/>
                <a:gd name="T22" fmla="*/ 45 w 57"/>
                <a:gd name="T23" fmla="*/ 70 h 106"/>
                <a:gd name="T24" fmla="*/ 47 w 57"/>
                <a:gd name="T25" fmla="*/ 54 h 106"/>
                <a:gd name="T26" fmla="*/ 45 w 57"/>
                <a:gd name="T27" fmla="*/ 36 h 106"/>
                <a:gd name="T28" fmla="*/ 43 w 57"/>
                <a:gd name="T29" fmla="*/ 21 h 106"/>
                <a:gd name="T30" fmla="*/ 36 w 57"/>
                <a:gd name="T31" fmla="*/ 14 h 106"/>
                <a:gd name="T32" fmla="*/ 29 w 57"/>
                <a:gd name="T33" fmla="*/ 11 h 106"/>
                <a:gd name="T34" fmla="*/ 29 w 57"/>
                <a:gd name="T35" fmla="*/ 0 h 106"/>
                <a:gd name="T36" fmla="*/ 41 w 57"/>
                <a:gd name="T37" fmla="*/ 3 h 106"/>
                <a:gd name="T38" fmla="*/ 50 w 57"/>
                <a:gd name="T39" fmla="*/ 12 h 106"/>
                <a:gd name="T40" fmla="*/ 56 w 57"/>
                <a:gd name="T41" fmla="*/ 25 h 106"/>
                <a:gd name="T42" fmla="*/ 57 w 57"/>
                <a:gd name="T43" fmla="*/ 39 h 106"/>
                <a:gd name="T44" fmla="*/ 57 w 57"/>
                <a:gd name="T45" fmla="*/ 54 h 106"/>
                <a:gd name="T46" fmla="*/ 57 w 57"/>
                <a:gd name="T47" fmla="*/ 66 h 106"/>
                <a:gd name="T48" fmla="*/ 56 w 57"/>
                <a:gd name="T49" fmla="*/ 81 h 106"/>
                <a:gd name="T50" fmla="*/ 50 w 57"/>
                <a:gd name="T51" fmla="*/ 93 h 106"/>
                <a:gd name="T52" fmla="*/ 41 w 57"/>
                <a:gd name="T53" fmla="*/ 102 h 106"/>
                <a:gd name="T54" fmla="*/ 29 w 57"/>
                <a:gd name="T55" fmla="*/ 106 h 106"/>
                <a:gd name="T56" fmla="*/ 16 w 57"/>
                <a:gd name="T57" fmla="*/ 102 h 106"/>
                <a:gd name="T58" fmla="*/ 7 w 57"/>
                <a:gd name="T59" fmla="*/ 93 h 106"/>
                <a:gd name="T60" fmla="*/ 2 w 57"/>
                <a:gd name="T61" fmla="*/ 81 h 106"/>
                <a:gd name="T62" fmla="*/ 0 w 57"/>
                <a:gd name="T63" fmla="*/ 66 h 106"/>
                <a:gd name="T64" fmla="*/ 0 w 57"/>
                <a:gd name="T65" fmla="*/ 54 h 106"/>
                <a:gd name="T66" fmla="*/ 0 w 57"/>
                <a:gd name="T67" fmla="*/ 39 h 106"/>
                <a:gd name="T68" fmla="*/ 2 w 57"/>
                <a:gd name="T69" fmla="*/ 25 h 106"/>
                <a:gd name="T70" fmla="*/ 7 w 57"/>
                <a:gd name="T71" fmla="*/ 12 h 106"/>
                <a:gd name="T72" fmla="*/ 16 w 57"/>
                <a:gd name="T73" fmla="*/ 3 h 106"/>
                <a:gd name="T74" fmla="*/ 29 w 57"/>
                <a:gd name="T7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106">
                  <a:moveTo>
                    <a:pt x="29" y="11"/>
                  </a:moveTo>
                  <a:lnTo>
                    <a:pt x="20" y="14"/>
                  </a:lnTo>
                  <a:lnTo>
                    <a:pt x="14" y="21"/>
                  </a:lnTo>
                  <a:lnTo>
                    <a:pt x="13" y="36"/>
                  </a:lnTo>
                  <a:lnTo>
                    <a:pt x="11" y="54"/>
                  </a:lnTo>
                  <a:lnTo>
                    <a:pt x="13" y="70"/>
                  </a:lnTo>
                  <a:lnTo>
                    <a:pt x="14" y="84"/>
                  </a:lnTo>
                  <a:lnTo>
                    <a:pt x="20" y="92"/>
                  </a:lnTo>
                  <a:lnTo>
                    <a:pt x="29" y="95"/>
                  </a:lnTo>
                  <a:lnTo>
                    <a:pt x="36" y="92"/>
                  </a:lnTo>
                  <a:lnTo>
                    <a:pt x="43" y="84"/>
                  </a:lnTo>
                  <a:lnTo>
                    <a:pt x="45" y="70"/>
                  </a:lnTo>
                  <a:lnTo>
                    <a:pt x="47" y="54"/>
                  </a:lnTo>
                  <a:lnTo>
                    <a:pt x="45" y="36"/>
                  </a:lnTo>
                  <a:lnTo>
                    <a:pt x="43" y="21"/>
                  </a:lnTo>
                  <a:lnTo>
                    <a:pt x="36" y="14"/>
                  </a:lnTo>
                  <a:lnTo>
                    <a:pt x="29" y="11"/>
                  </a:lnTo>
                  <a:close/>
                  <a:moveTo>
                    <a:pt x="29" y="0"/>
                  </a:moveTo>
                  <a:lnTo>
                    <a:pt x="41" y="3"/>
                  </a:lnTo>
                  <a:lnTo>
                    <a:pt x="50" y="12"/>
                  </a:lnTo>
                  <a:lnTo>
                    <a:pt x="56" y="25"/>
                  </a:lnTo>
                  <a:lnTo>
                    <a:pt x="57" y="39"/>
                  </a:lnTo>
                  <a:lnTo>
                    <a:pt x="57" y="54"/>
                  </a:lnTo>
                  <a:lnTo>
                    <a:pt x="57" y="66"/>
                  </a:lnTo>
                  <a:lnTo>
                    <a:pt x="56" y="81"/>
                  </a:lnTo>
                  <a:lnTo>
                    <a:pt x="50" y="93"/>
                  </a:lnTo>
                  <a:lnTo>
                    <a:pt x="41" y="102"/>
                  </a:lnTo>
                  <a:lnTo>
                    <a:pt x="29" y="106"/>
                  </a:lnTo>
                  <a:lnTo>
                    <a:pt x="16" y="102"/>
                  </a:lnTo>
                  <a:lnTo>
                    <a:pt x="7" y="93"/>
                  </a:lnTo>
                  <a:lnTo>
                    <a:pt x="2" y="81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2" y="25"/>
                  </a:lnTo>
                  <a:lnTo>
                    <a:pt x="7" y="12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Freeform 98"/>
            <p:cNvSpPr>
              <a:spLocks noEditPoints="1"/>
            </p:cNvSpPr>
            <p:nvPr/>
          </p:nvSpPr>
          <p:spPr bwMode="auto">
            <a:xfrm>
              <a:off x="1073" y="1413"/>
              <a:ext cx="57" cy="108"/>
            </a:xfrm>
            <a:custGeom>
              <a:avLst/>
              <a:gdLst>
                <a:gd name="T0" fmla="*/ 23 w 57"/>
                <a:gd name="T1" fmla="*/ 56 h 108"/>
                <a:gd name="T2" fmla="*/ 16 w 57"/>
                <a:gd name="T3" fmla="*/ 62 h 108"/>
                <a:gd name="T4" fmla="*/ 12 w 57"/>
                <a:gd name="T5" fmla="*/ 71 h 108"/>
                <a:gd name="T6" fmla="*/ 11 w 57"/>
                <a:gd name="T7" fmla="*/ 80 h 108"/>
                <a:gd name="T8" fmla="*/ 14 w 57"/>
                <a:gd name="T9" fmla="*/ 87 h 108"/>
                <a:gd name="T10" fmla="*/ 20 w 57"/>
                <a:gd name="T11" fmla="*/ 94 h 108"/>
                <a:gd name="T12" fmla="*/ 29 w 57"/>
                <a:gd name="T13" fmla="*/ 96 h 108"/>
                <a:gd name="T14" fmla="*/ 36 w 57"/>
                <a:gd name="T15" fmla="*/ 96 h 108"/>
                <a:gd name="T16" fmla="*/ 43 w 57"/>
                <a:gd name="T17" fmla="*/ 92 h 108"/>
                <a:gd name="T18" fmla="*/ 46 w 57"/>
                <a:gd name="T19" fmla="*/ 83 h 108"/>
                <a:gd name="T20" fmla="*/ 46 w 57"/>
                <a:gd name="T21" fmla="*/ 71 h 108"/>
                <a:gd name="T22" fmla="*/ 41 w 57"/>
                <a:gd name="T23" fmla="*/ 62 h 108"/>
                <a:gd name="T24" fmla="*/ 34 w 57"/>
                <a:gd name="T25" fmla="*/ 56 h 108"/>
                <a:gd name="T26" fmla="*/ 29 w 57"/>
                <a:gd name="T27" fmla="*/ 13 h 108"/>
                <a:gd name="T28" fmla="*/ 20 w 57"/>
                <a:gd name="T29" fmla="*/ 15 h 108"/>
                <a:gd name="T30" fmla="*/ 14 w 57"/>
                <a:gd name="T31" fmla="*/ 22 h 108"/>
                <a:gd name="T32" fmla="*/ 14 w 57"/>
                <a:gd name="T33" fmla="*/ 29 h 108"/>
                <a:gd name="T34" fmla="*/ 16 w 57"/>
                <a:gd name="T35" fmla="*/ 38 h 108"/>
                <a:gd name="T36" fmla="*/ 25 w 57"/>
                <a:gd name="T37" fmla="*/ 44 h 108"/>
                <a:gd name="T38" fmla="*/ 34 w 57"/>
                <a:gd name="T39" fmla="*/ 44 h 108"/>
                <a:gd name="T40" fmla="*/ 41 w 57"/>
                <a:gd name="T41" fmla="*/ 38 h 108"/>
                <a:gd name="T42" fmla="*/ 45 w 57"/>
                <a:gd name="T43" fmla="*/ 27 h 108"/>
                <a:gd name="T44" fmla="*/ 43 w 57"/>
                <a:gd name="T45" fmla="*/ 22 h 108"/>
                <a:gd name="T46" fmla="*/ 37 w 57"/>
                <a:gd name="T47" fmla="*/ 15 h 108"/>
                <a:gd name="T48" fmla="*/ 29 w 57"/>
                <a:gd name="T49" fmla="*/ 13 h 108"/>
                <a:gd name="T50" fmla="*/ 36 w 57"/>
                <a:gd name="T51" fmla="*/ 2 h 108"/>
                <a:gd name="T52" fmla="*/ 46 w 57"/>
                <a:gd name="T53" fmla="*/ 8 h 108"/>
                <a:gd name="T54" fmla="*/ 54 w 57"/>
                <a:gd name="T55" fmla="*/ 17 h 108"/>
                <a:gd name="T56" fmla="*/ 55 w 57"/>
                <a:gd name="T57" fmla="*/ 27 h 108"/>
                <a:gd name="T58" fmla="*/ 54 w 57"/>
                <a:gd name="T59" fmla="*/ 40 h 108"/>
                <a:gd name="T60" fmla="*/ 48 w 57"/>
                <a:gd name="T61" fmla="*/ 45 h 108"/>
                <a:gd name="T62" fmla="*/ 45 w 57"/>
                <a:gd name="T63" fmla="*/ 49 h 108"/>
                <a:gd name="T64" fmla="*/ 54 w 57"/>
                <a:gd name="T65" fmla="*/ 60 h 108"/>
                <a:gd name="T66" fmla="*/ 57 w 57"/>
                <a:gd name="T67" fmla="*/ 71 h 108"/>
                <a:gd name="T68" fmla="*/ 55 w 57"/>
                <a:gd name="T69" fmla="*/ 87 h 108"/>
                <a:gd name="T70" fmla="*/ 43 w 57"/>
                <a:gd name="T71" fmla="*/ 105 h 108"/>
                <a:gd name="T72" fmla="*/ 25 w 57"/>
                <a:gd name="T73" fmla="*/ 108 h 108"/>
                <a:gd name="T74" fmla="*/ 14 w 57"/>
                <a:gd name="T75" fmla="*/ 105 h 108"/>
                <a:gd name="T76" fmla="*/ 3 w 57"/>
                <a:gd name="T77" fmla="*/ 94 h 108"/>
                <a:gd name="T78" fmla="*/ 0 w 57"/>
                <a:gd name="T79" fmla="*/ 83 h 108"/>
                <a:gd name="T80" fmla="*/ 0 w 57"/>
                <a:gd name="T81" fmla="*/ 76 h 108"/>
                <a:gd name="T82" fmla="*/ 2 w 57"/>
                <a:gd name="T83" fmla="*/ 62 h 108"/>
                <a:gd name="T84" fmla="*/ 9 w 57"/>
                <a:gd name="T85" fmla="*/ 53 h 108"/>
                <a:gd name="T86" fmla="*/ 9 w 57"/>
                <a:gd name="T87" fmla="*/ 47 h 108"/>
                <a:gd name="T88" fmla="*/ 3 w 57"/>
                <a:gd name="T89" fmla="*/ 36 h 108"/>
                <a:gd name="T90" fmla="*/ 3 w 57"/>
                <a:gd name="T91" fmla="*/ 26 h 108"/>
                <a:gd name="T92" fmla="*/ 5 w 57"/>
                <a:gd name="T93" fmla="*/ 15 h 108"/>
                <a:gd name="T94" fmla="*/ 11 w 57"/>
                <a:gd name="T95" fmla="*/ 8 h 108"/>
                <a:gd name="T96" fmla="*/ 21 w 57"/>
                <a:gd name="T97" fmla="*/ 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" h="108">
                  <a:moveTo>
                    <a:pt x="29" y="56"/>
                  </a:moveTo>
                  <a:lnTo>
                    <a:pt x="23" y="56"/>
                  </a:lnTo>
                  <a:lnTo>
                    <a:pt x="20" y="60"/>
                  </a:lnTo>
                  <a:lnTo>
                    <a:pt x="16" y="62"/>
                  </a:lnTo>
                  <a:lnTo>
                    <a:pt x="12" y="67"/>
                  </a:lnTo>
                  <a:lnTo>
                    <a:pt x="12" y="71"/>
                  </a:lnTo>
                  <a:lnTo>
                    <a:pt x="11" y="76"/>
                  </a:lnTo>
                  <a:lnTo>
                    <a:pt x="11" y="80"/>
                  </a:lnTo>
                  <a:lnTo>
                    <a:pt x="12" y="83"/>
                  </a:lnTo>
                  <a:lnTo>
                    <a:pt x="14" y="87"/>
                  </a:lnTo>
                  <a:lnTo>
                    <a:pt x="16" y="90"/>
                  </a:lnTo>
                  <a:lnTo>
                    <a:pt x="20" y="94"/>
                  </a:lnTo>
                  <a:lnTo>
                    <a:pt x="23" y="96"/>
                  </a:lnTo>
                  <a:lnTo>
                    <a:pt x="29" y="96"/>
                  </a:lnTo>
                  <a:lnTo>
                    <a:pt x="32" y="96"/>
                  </a:lnTo>
                  <a:lnTo>
                    <a:pt x="36" y="96"/>
                  </a:lnTo>
                  <a:lnTo>
                    <a:pt x="39" y="94"/>
                  </a:lnTo>
                  <a:lnTo>
                    <a:pt x="43" y="92"/>
                  </a:lnTo>
                  <a:lnTo>
                    <a:pt x="45" y="89"/>
                  </a:lnTo>
                  <a:lnTo>
                    <a:pt x="46" y="83"/>
                  </a:lnTo>
                  <a:lnTo>
                    <a:pt x="46" y="76"/>
                  </a:lnTo>
                  <a:lnTo>
                    <a:pt x="46" y="71"/>
                  </a:lnTo>
                  <a:lnTo>
                    <a:pt x="45" y="65"/>
                  </a:lnTo>
                  <a:lnTo>
                    <a:pt x="41" y="62"/>
                  </a:lnTo>
                  <a:lnTo>
                    <a:pt x="37" y="58"/>
                  </a:lnTo>
                  <a:lnTo>
                    <a:pt x="34" y="56"/>
                  </a:lnTo>
                  <a:lnTo>
                    <a:pt x="29" y="56"/>
                  </a:lnTo>
                  <a:close/>
                  <a:moveTo>
                    <a:pt x="29" y="13"/>
                  </a:moveTo>
                  <a:lnTo>
                    <a:pt x="23" y="13"/>
                  </a:lnTo>
                  <a:lnTo>
                    <a:pt x="20" y="15"/>
                  </a:lnTo>
                  <a:lnTo>
                    <a:pt x="16" y="18"/>
                  </a:lnTo>
                  <a:lnTo>
                    <a:pt x="14" y="22"/>
                  </a:lnTo>
                  <a:lnTo>
                    <a:pt x="14" y="26"/>
                  </a:lnTo>
                  <a:lnTo>
                    <a:pt x="14" y="29"/>
                  </a:lnTo>
                  <a:lnTo>
                    <a:pt x="14" y="35"/>
                  </a:lnTo>
                  <a:lnTo>
                    <a:pt x="16" y="38"/>
                  </a:lnTo>
                  <a:lnTo>
                    <a:pt x="20" y="42"/>
                  </a:lnTo>
                  <a:lnTo>
                    <a:pt x="25" y="44"/>
                  </a:lnTo>
                  <a:lnTo>
                    <a:pt x="29" y="45"/>
                  </a:lnTo>
                  <a:lnTo>
                    <a:pt x="34" y="44"/>
                  </a:lnTo>
                  <a:lnTo>
                    <a:pt x="37" y="42"/>
                  </a:lnTo>
                  <a:lnTo>
                    <a:pt x="41" y="38"/>
                  </a:lnTo>
                  <a:lnTo>
                    <a:pt x="43" y="33"/>
                  </a:lnTo>
                  <a:lnTo>
                    <a:pt x="45" y="27"/>
                  </a:lnTo>
                  <a:lnTo>
                    <a:pt x="43" y="26"/>
                  </a:lnTo>
                  <a:lnTo>
                    <a:pt x="43" y="22"/>
                  </a:lnTo>
                  <a:lnTo>
                    <a:pt x="41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9" y="13"/>
                  </a:lnTo>
                  <a:close/>
                  <a:moveTo>
                    <a:pt x="29" y="0"/>
                  </a:moveTo>
                  <a:lnTo>
                    <a:pt x="36" y="2"/>
                  </a:lnTo>
                  <a:lnTo>
                    <a:pt x="43" y="4"/>
                  </a:lnTo>
                  <a:lnTo>
                    <a:pt x="46" y="8"/>
                  </a:lnTo>
                  <a:lnTo>
                    <a:pt x="50" y="11"/>
                  </a:lnTo>
                  <a:lnTo>
                    <a:pt x="54" y="17"/>
                  </a:lnTo>
                  <a:lnTo>
                    <a:pt x="54" y="22"/>
                  </a:lnTo>
                  <a:lnTo>
                    <a:pt x="55" y="27"/>
                  </a:lnTo>
                  <a:lnTo>
                    <a:pt x="54" y="35"/>
                  </a:lnTo>
                  <a:lnTo>
                    <a:pt x="54" y="40"/>
                  </a:lnTo>
                  <a:lnTo>
                    <a:pt x="50" y="44"/>
                  </a:lnTo>
                  <a:lnTo>
                    <a:pt x="48" y="45"/>
                  </a:lnTo>
                  <a:lnTo>
                    <a:pt x="46" y="49"/>
                  </a:lnTo>
                  <a:lnTo>
                    <a:pt x="45" y="49"/>
                  </a:lnTo>
                  <a:lnTo>
                    <a:pt x="50" y="54"/>
                  </a:lnTo>
                  <a:lnTo>
                    <a:pt x="54" y="60"/>
                  </a:lnTo>
                  <a:lnTo>
                    <a:pt x="57" y="65"/>
                  </a:lnTo>
                  <a:lnTo>
                    <a:pt x="57" y="71"/>
                  </a:lnTo>
                  <a:lnTo>
                    <a:pt x="57" y="76"/>
                  </a:lnTo>
                  <a:lnTo>
                    <a:pt x="55" y="87"/>
                  </a:lnTo>
                  <a:lnTo>
                    <a:pt x="52" y="98"/>
                  </a:lnTo>
                  <a:lnTo>
                    <a:pt x="43" y="105"/>
                  </a:lnTo>
                  <a:lnTo>
                    <a:pt x="29" y="108"/>
                  </a:lnTo>
                  <a:lnTo>
                    <a:pt x="25" y="108"/>
                  </a:lnTo>
                  <a:lnTo>
                    <a:pt x="20" y="107"/>
                  </a:lnTo>
                  <a:lnTo>
                    <a:pt x="14" y="105"/>
                  </a:lnTo>
                  <a:lnTo>
                    <a:pt x="9" y="99"/>
                  </a:lnTo>
                  <a:lnTo>
                    <a:pt x="3" y="94"/>
                  </a:lnTo>
                  <a:lnTo>
                    <a:pt x="2" y="89"/>
                  </a:lnTo>
                  <a:lnTo>
                    <a:pt x="0" y="83"/>
                  </a:lnTo>
                  <a:lnTo>
                    <a:pt x="0" y="80"/>
                  </a:lnTo>
                  <a:lnTo>
                    <a:pt x="0" y="76"/>
                  </a:lnTo>
                  <a:lnTo>
                    <a:pt x="0" y="69"/>
                  </a:lnTo>
                  <a:lnTo>
                    <a:pt x="2" y="62"/>
                  </a:lnTo>
                  <a:lnTo>
                    <a:pt x="5" y="56"/>
                  </a:lnTo>
                  <a:lnTo>
                    <a:pt x="9" y="53"/>
                  </a:lnTo>
                  <a:lnTo>
                    <a:pt x="14" y="49"/>
                  </a:lnTo>
                  <a:lnTo>
                    <a:pt x="9" y="47"/>
                  </a:lnTo>
                  <a:lnTo>
                    <a:pt x="5" y="42"/>
                  </a:lnTo>
                  <a:lnTo>
                    <a:pt x="3" y="36"/>
                  </a:lnTo>
                  <a:lnTo>
                    <a:pt x="3" y="29"/>
                  </a:lnTo>
                  <a:lnTo>
                    <a:pt x="3" y="26"/>
                  </a:lnTo>
                  <a:lnTo>
                    <a:pt x="3" y="20"/>
                  </a:lnTo>
                  <a:lnTo>
                    <a:pt x="5" y="15"/>
                  </a:lnTo>
                  <a:lnTo>
                    <a:pt x="9" y="11"/>
                  </a:lnTo>
                  <a:lnTo>
                    <a:pt x="11" y="8"/>
                  </a:lnTo>
                  <a:lnTo>
                    <a:pt x="16" y="4"/>
                  </a:lnTo>
                  <a:lnTo>
                    <a:pt x="21" y="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Freeform 99"/>
            <p:cNvSpPr>
              <a:spLocks noEditPoints="1"/>
            </p:cNvSpPr>
            <p:nvPr/>
          </p:nvSpPr>
          <p:spPr bwMode="auto">
            <a:xfrm>
              <a:off x="1141" y="1413"/>
              <a:ext cx="57" cy="108"/>
            </a:xfrm>
            <a:custGeom>
              <a:avLst/>
              <a:gdLst>
                <a:gd name="T0" fmla="*/ 29 w 57"/>
                <a:gd name="T1" fmla="*/ 13 h 108"/>
                <a:gd name="T2" fmla="*/ 20 w 57"/>
                <a:gd name="T3" fmla="*/ 15 h 108"/>
                <a:gd name="T4" fmla="*/ 14 w 57"/>
                <a:gd name="T5" fmla="*/ 24 h 108"/>
                <a:gd name="T6" fmla="*/ 13 w 57"/>
                <a:gd name="T7" fmla="*/ 36 h 108"/>
                <a:gd name="T8" fmla="*/ 11 w 57"/>
                <a:gd name="T9" fmla="*/ 54 h 108"/>
                <a:gd name="T10" fmla="*/ 13 w 57"/>
                <a:gd name="T11" fmla="*/ 72 h 108"/>
                <a:gd name="T12" fmla="*/ 14 w 57"/>
                <a:gd name="T13" fmla="*/ 85 h 108"/>
                <a:gd name="T14" fmla="*/ 20 w 57"/>
                <a:gd name="T15" fmla="*/ 94 h 108"/>
                <a:gd name="T16" fmla="*/ 29 w 57"/>
                <a:gd name="T17" fmla="*/ 96 h 108"/>
                <a:gd name="T18" fmla="*/ 36 w 57"/>
                <a:gd name="T19" fmla="*/ 94 h 108"/>
                <a:gd name="T20" fmla="*/ 43 w 57"/>
                <a:gd name="T21" fmla="*/ 85 h 108"/>
                <a:gd name="T22" fmla="*/ 45 w 57"/>
                <a:gd name="T23" fmla="*/ 72 h 108"/>
                <a:gd name="T24" fmla="*/ 47 w 57"/>
                <a:gd name="T25" fmla="*/ 54 h 108"/>
                <a:gd name="T26" fmla="*/ 45 w 57"/>
                <a:gd name="T27" fmla="*/ 36 h 108"/>
                <a:gd name="T28" fmla="*/ 43 w 57"/>
                <a:gd name="T29" fmla="*/ 24 h 108"/>
                <a:gd name="T30" fmla="*/ 36 w 57"/>
                <a:gd name="T31" fmla="*/ 15 h 108"/>
                <a:gd name="T32" fmla="*/ 29 w 57"/>
                <a:gd name="T33" fmla="*/ 13 h 108"/>
                <a:gd name="T34" fmla="*/ 29 w 57"/>
                <a:gd name="T35" fmla="*/ 0 h 108"/>
                <a:gd name="T36" fmla="*/ 41 w 57"/>
                <a:gd name="T37" fmla="*/ 4 h 108"/>
                <a:gd name="T38" fmla="*/ 50 w 57"/>
                <a:gd name="T39" fmla="*/ 13 h 108"/>
                <a:gd name="T40" fmla="*/ 56 w 57"/>
                <a:gd name="T41" fmla="*/ 26 h 108"/>
                <a:gd name="T42" fmla="*/ 57 w 57"/>
                <a:gd name="T43" fmla="*/ 40 h 108"/>
                <a:gd name="T44" fmla="*/ 57 w 57"/>
                <a:gd name="T45" fmla="*/ 54 h 108"/>
                <a:gd name="T46" fmla="*/ 57 w 57"/>
                <a:gd name="T47" fmla="*/ 69 h 108"/>
                <a:gd name="T48" fmla="*/ 56 w 57"/>
                <a:gd name="T49" fmla="*/ 83 h 108"/>
                <a:gd name="T50" fmla="*/ 50 w 57"/>
                <a:gd name="T51" fmla="*/ 96 h 108"/>
                <a:gd name="T52" fmla="*/ 41 w 57"/>
                <a:gd name="T53" fmla="*/ 105 h 108"/>
                <a:gd name="T54" fmla="*/ 29 w 57"/>
                <a:gd name="T55" fmla="*/ 108 h 108"/>
                <a:gd name="T56" fmla="*/ 16 w 57"/>
                <a:gd name="T57" fmla="*/ 105 h 108"/>
                <a:gd name="T58" fmla="*/ 7 w 57"/>
                <a:gd name="T59" fmla="*/ 96 h 108"/>
                <a:gd name="T60" fmla="*/ 2 w 57"/>
                <a:gd name="T61" fmla="*/ 83 h 108"/>
                <a:gd name="T62" fmla="*/ 0 w 57"/>
                <a:gd name="T63" fmla="*/ 69 h 108"/>
                <a:gd name="T64" fmla="*/ 0 w 57"/>
                <a:gd name="T65" fmla="*/ 54 h 108"/>
                <a:gd name="T66" fmla="*/ 0 w 57"/>
                <a:gd name="T67" fmla="*/ 40 h 108"/>
                <a:gd name="T68" fmla="*/ 2 w 57"/>
                <a:gd name="T69" fmla="*/ 26 h 108"/>
                <a:gd name="T70" fmla="*/ 7 w 57"/>
                <a:gd name="T71" fmla="*/ 13 h 108"/>
                <a:gd name="T72" fmla="*/ 16 w 57"/>
                <a:gd name="T73" fmla="*/ 4 h 108"/>
                <a:gd name="T74" fmla="*/ 29 w 57"/>
                <a:gd name="T7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108">
                  <a:moveTo>
                    <a:pt x="29" y="13"/>
                  </a:moveTo>
                  <a:lnTo>
                    <a:pt x="20" y="15"/>
                  </a:lnTo>
                  <a:lnTo>
                    <a:pt x="14" y="24"/>
                  </a:lnTo>
                  <a:lnTo>
                    <a:pt x="13" y="36"/>
                  </a:lnTo>
                  <a:lnTo>
                    <a:pt x="11" y="54"/>
                  </a:lnTo>
                  <a:lnTo>
                    <a:pt x="13" y="72"/>
                  </a:lnTo>
                  <a:lnTo>
                    <a:pt x="14" y="85"/>
                  </a:lnTo>
                  <a:lnTo>
                    <a:pt x="20" y="94"/>
                  </a:lnTo>
                  <a:lnTo>
                    <a:pt x="29" y="96"/>
                  </a:lnTo>
                  <a:lnTo>
                    <a:pt x="36" y="94"/>
                  </a:lnTo>
                  <a:lnTo>
                    <a:pt x="43" y="85"/>
                  </a:lnTo>
                  <a:lnTo>
                    <a:pt x="45" y="72"/>
                  </a:lnTo>
                  <a:lnTo>
                    <a:pt x="47" y="54"/>
                  </a:lnTo>
                  <a:lnTo>
                    <a:pt x="45" y="36"/>
                  </a:lnTo>
                  <a:lnTo>
                    <a:pt x="43" y="24"/>
                  </a:lnTo>
                  <a:lnTo>
                    <a:pt x="36" y="15"/>
                  </a:lnTo>
                  <a:lnTo>
                    <a:pt x="29" y="13"/>
                  </a:lnTo>
                  <a:close/>
                  <a:moveTo>
                    <a:pt x="29" y="0"/>
                  </a:moveTo>
                  <a:lnTo>
                    <a:pt x="41" y="4"/>
                  </a:lnTo>
                  <a:lnTo>
                    <a:pt x="50" y="13"/>
                  </a:lnTo>
                  <a:lnTo>
                    <a:pt x="56" y="26"/>
                  </a:lnTo>
                  <a:lnTo>
                    <a:pt x="57" y="40"/>
                  </a:lnTo>
                  <a:lnTo>
                    <a:pt x="57" y="54"/>
                  </a:lnTo>
                  <a:lnTo>
                    <a:pt x="57" y="69"/>
                  </a:lnTo>
                  <a:lnTo>
                    <a:pt x="56" y="83"/>
                  </a:lnTo>
                  <a:lnTo>
                    <a:pt x="50" y="96"/>
                  </a:lnTo>
                  <a:lnTo>
                    <a:pt x="41" y="105"/>
                  </a:lnTo>
                  <a:lnTo>
                    <a:pt x="29" y="108"/>
                  </a:lnTo>
                  <a:lnTo>
                    <a:pt x="16" y="105"/>
                  </a:lnTo>
                  <a:lnTo>
                    <a:pt x="7" y="96"/>
                  </a:lnTo>
                  <a:lnTo>
                    <a:pt x="2" y="83"/>
                  </a:lnTo>
                  <a:lnTo>
                    <a:pt x="0" y="69"/>
                  </a:lnTo>
                  <a:lnTo>
                    <a:pt x="0" y="54"/>
                  </a:lnTo>
                  <a:lnTo>
                    <a:pt x="0" y="40"/>
                  </a:lnTo>
                  <a:lnTo>
                    <a:pt x="2" y="26"/>
                  </a:lnTo>
                  <a:lnTo>
                    <a:pt x="7" y="13"/>
                  </a:lnTo>
                  <a:lnTo>
                    <a:pt x="16" y="4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Freeform 100"/>
            <p:cNvSpPr>
              <a:spLocks noEditPoints="1"/>
            </p:cNvSpPr>
            <p:nvPr/>
          </p:nvSpPr>
          <p:spPr bwMode="auto">
            <a:xfrm>
              <a:off x="1697" y="3986"/>
              <a:ext cx="128" cy="137"/>
            </a:xfrm>
            <a:custGeom>
              <a:avLst/>
              <a:gdLst>
                <a:gd name="T0" fmla="*/ 68 w 128"/>
                <a:gd name="T1" fmla="*/ 36 h 137"/>
                <a:gd name="T2" fmla="*/ 68 w 128"/>
                <a:gd name="T3" fmla="*/ 83 h 137"/>
                <a:gd name="T4" fmla="*/ 119 w 128"/>
                <a:gd name="T5" fmla="*/ 83 h 137"/>
                <a:gd name="T6" fmla="*/ 119 w 128"/>
                <a:gd name="T7" fmla="*/ 36 h 137"/>
                <a:gd name="T8" fmla="*/ 68 w 128"/>
                <a:gd name="T9" fmla="*/ 36 h 137"/>
                <a:gd name="T10" fmla="*/ 9 w 128"/>
                <a:gd name="T11" fmla="*/ 36 h 137"/>
                <a:gd name="T12" fmla="*/ 9 w 128"/>
                <a:gd name="T13" fmla="*/ 83 h 137"/>
                <a:gd name="T14" fmla="*/ 60 w 128"/>
                <a:gd name="T15" fmla="*/ 83 h 137"/>
                <a:gd name="T16" fmla="*/ 60 w 128"/>
                <a:gd name="T17" fmla="*/ 36 h 137"/>
                <a:gd name="T18" fmla="*/ 9 w 128"/>
                <a:gd name="T19" fmla="*/ 36 h 137"/>
                <a:gd name="T20" fmla="*/ 60 w 128"/>
                <a:gd name="T21" fmla="*/ 0 h 137"/>
                <a:gd name="T22" fmla="*/ 68 w 128"/>
                <a:gd name="T23" fmla="*/ 0 h 137"/>
                <a:gd name="T24" fmla="*/ 68 w 128"/>
                <a:gd name="T25" fmla="*/ 27 h 137"/>
                <a:gd name="T26" fmla="*/ 128 w 128"/>
                <a:gd name="T27" fmla="*/ 27 h 137"/>
                <a:gd name="T28" fmla="*/ 128 w 128"/>
                <a:gd name="T29" fmla="*/ 99 h 137"/>
                <a:gd name="T30" fmla="*/ 119 w 128"/>
                <a:gd name="T31" fmla="*/ 99 h 137"/>
                <a:gd name="T32" fmla="*/ 119 w 128"/>
                <a:gd name="T33" fmla="*/ 90 h 137"/>
                <a:gd name="T34" fmla="*/ 68 w 128"/>
                <a:gd name="T35" fmla="*/ 90 h 137"/>
                <a:gd name="T36" fmla="*/ 68 w 128"/>
                <a:gd name="T37" fmla="*/ 137 h 137"/>
                <a:gd name="T38" fmla="*/ 60 w 128"/>
                <a:gd name="T39" fmla="*/ 137 h 137"/>
                <a:gd name="T40" fmla="*/ 60 w 128"/>
                <a:gd name="T41" fmla="*/ 90 h 137"/>
                <a:gd name="T42" fmla="*/ 9 w 128"/>
                <a:gd name="T43" fmla="*/ 90 h 137"/>
                <a:gd name="T44" fmla="*/ 9 w 128"/>
                <a:gd name="T45" fmla="*/ 99 h 137"/>
                <a:gd name="T46" fmla="*/ 0 w 128"/>
                <a:gd name="T47" fmla="*/ 99 h 137"/>
                <a:gd name="T48" fmla="*/ 0 w 128"/>
                <a:gd name="T49" fmla="*/ 27 h 137"/>
                <a:gd name="T50" fmla="*/ 60 w 128"/>
                <a:gd name="T51" fmla="*/ 27 h 137"/>
                <a:gd name="T52" fmla="*/ 60 w 128"/>
                <a:gd name="T53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8" h="137">
                  <a:moveTo>
                    <a:pt x="68" y="36"/>
                  </a:moveTo>
                  <a:lnTo>
                    <a:pt x="68" y="83"/>
                  </a:lnTo>
                  <a:lnTo>
                    <a:pt x="119" y="83"/>
                  </a:lnTo>
                  <a:lnTo>
                    <a:pt x="119" y="36"/>
                  </a:lnTo>
                  <a:lnTo>
                    <a:pt x="68" y="36"/>
                  </a:lnTo>
                  <a:close/>
                  <a:moveTo>
                    <a:pt x="9" y="36"/>
                  </a:moveTo>
                  <a:lnTo>
                    <a:pt x="9" y="83"/>
                  </a:lnTo>
                  <a:lnTo>
                    <a:pt x="60" y="83"/>
                  </a:lnTo>
                  <a:lnTo>
                    <a:pt x="60" y="36"/>
                  </a:lnTo>
                  <a:lnTo>
                    <a:pt x="9" y="36"/>
                  </a:lnTo>
                  <a:close/>
                  <a:moveTo>
                    <a:pt x="60" y="0"/>
                  </a:moveTo>
                  <a:lnTo>
                    <a:pt x="68" y="0"/>
                  </a:lnTo>
                  <a:lnTo>
                    <a:pt x="68" y="27"/>
                  </a:lnTo>
                  <a:lnTo>
                    <a:pt x="128" y="27"/>
                  </a:lnTo>
                  <a:lnTo>
                    <a:pt x="128" y="99"/>
                  </a:lnTo>
                  <a:lnTo>
                    <a:pt x="119" y="99"/>
                  </a:lnTo>
                  <a:lnTo>
                    <a:pt x="119" y="90"/>
                  </a:lnTo>
                  <a:lnTo>
                    <a:pt x="68" y="90"/>
                  </a:lnTo>
                  <a:lnTo>
                    <a:pt x="68" y="137"/>
                  </a:lnTo>
                  <a:lnTo>
                    <a:pt x="60" y="137"/>
                  </a:lnTo>
                  <a:lnTo>
                    <a:pt x="60" y="90"/>
                  </a:lnTo>
                  <a:lnTo>
                    <a:pt x="9" y="90"/>
                  </a:lnTo>
                  <a:lnTo>
                    <a:pt x="9" y="99"/>
                  </a:lnTo>
                  <a:lnTo>
                    <a:pt x="0" y="99"/>
                  </a:lnTo>
                  <a:lnTo>
                    <a:pt x="0" y="27"/>
                  </a:lnTo>
                  <a:lnTo>
                    <a:pt x="60" y="27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Freeform 101"/>
            <p:cNvSpPr>
              <a:spLocks noEditPoints="1"/>
            </p:cNvSpPr>
            <p:nvPr/>
          </p:nvSpPr>
          <p:spPr bwMode="auto">
            <a:xfrm>
              <a:off x="1848" y="3994"/>
              <a:ext cx="124" cy="129"/>
            </a:xfrm>
            <a:custGeom>
              <a:avLst/>
              <a:gdLst>
                <a:gd name="T0" fmla="*/ 79 w 124"/>
                <a:gd name="T1" fmla="*/ 66 h 129"/>
                <a:gd name="T2" fmla="*/ 84 w 124"/>
                <a:gd name="T3" fmla="*/ 71 h 129"/>
                <a:gd name="T4" fmla="*/ 90 w 124"/>
                <a:gd name="T5" fmla="*/ 79 h 129"/>
                <a:gd name="T6" fmla="*/ 95 w 124"/>
                <a:gd name="T7" fmla="*/ 86 h 129"/>
                <a:gd name="T8" fmla="*/ 90 w 124"/>
                <a:gd name="T9" fmla="*/ 89 h 129"/>
                <a:gd name="T10" fmla="*/ 84 w 124"/>
                <a:gd name="T11" fmla="*/ 82 h 129"/>
                <a:gd name="T12" fmla="*/ 79 w 124"/>
                <a:gd name="T13" fmla="*/ 77 h 129"/>
                <a:gd name="T14" fmla="*/ 77 w 124"/>
                <a:gd name="T15" fmla="*/ 73 h 129"/>
                <a:gd name="T16" fmla="*/ 74 w 124"/>
                <a:gd name="T17" fmla="*/ 70 h 129"/>
                <a:gd name="T18" fmla="*/ 79 w 124"/>
                <a:gd name="T19" fmla="*/ 66 h 129"/>
                <a:gd name="T20" fmla="*/ 18 w 124"/>
                <a:gd name="T21" fmla="*/ 19 h 129"/>
                <a:gd name="T22" fmla="*/ 106 w 124"/>
                <a:gd name="T23" fmla="*/ 19 h 129"/>
                <a:gd name="T24" fmla="*/ 106 w 124"/>
                <a:gd name="T25" fmla="*/ 27 h 129"/>
                <a:gd name="T26" fmla="*/ 65 w 124"/>
                <a:gd name="T27" fmla="*/ 27 h 129"/>
                <a:gd name="T28" fmla="*/ 65 w 124"/>
                <a:gd name="T29" fmla="*/ 53 h 129"/>
                <a:gd name="T30" fmla="*/ 104 w 124"/>
                <a:gd name="T31" fmla="*/ 53 h 129"/>
                <a:gd name="T32" fmla="*/ 104 w 124"/>
                <a:gd name="T33" fmla="*/ 61 h 129"/>
                <a:gd name="T34" fmla="*/ 65 w 124"/>
                <a:gd name="T35" fmla="*/ 61 h 129"/>
                <a:gd name="T36" fmla="*/ 65 w 124"/>
                <a:gd name="T37" fmla="*/ 95 h 129"/>
                <a:gd name="T38" fmla="*/ 110 w 124"/>
                <a:gd name="T39" fmla="*/ 95 h 129"/>
                <a:gd name="T40" fmla="*/ 110 w 124"/>
                <a:gd name="T41" fmla="*/ 102 h 129"/>
                <a:gd name="T42" fmla="*/ 16 w 124"/>
                <a:gd name="T43" fmla="*/ 102 h 129"/>
                <a:gd name="T44" fmla="*/ 16 w 124"/>
                <a:gd name="T45" fmla="*/ 95 h 129"/>
                <a:gd name="T46" fmla="*/ 57 w 124"/>
                <a:gd name="T47" fmla="*/ 95 h 129"/>
                <a:gd name="T48" fmla="*/ 57 w 124"/>
                <a:gd name="T49" fmla="*/ 61 h 129"/>
                <a:gd name="T50" fmla="*/ 22 w 124"/>
                <a:gd name="T51" fmla="*/ 61 h 129"/>
                <a:gd name="T52" fmla="*/ 22 w 124"/>
                <a:gd name="T53" fmla="*/ 53 h 129"/>
                <a:gd name="T54" fmla="*/ 57 w 124"/>
                <a:gd name="T55" fmla="*/ 53 h 129"/>
                <a:gd name="T56" fmla="*/ 57 w 124"/>
                <a:gd name="T57" fmla="*/ 27 h 129"/>
                <a:gd name="T58" fmla="*/ 18 w 124"/>
                <a:gd name="T59" fmla="*/ 27 h 129"/>
                <a:gd name="T60" fmla="*/ 18 w 124"/>
                <a:gd name="T61" fmla="*/ 19 h 129"/>
                <a:gd name="T62" fmla="*/ 7 w 124"/>
                <a:gd name="T63" fmla="*/ 7 h 129"/>
                <a:gd name="T64" fmla="*/ 7 w 124"/>
                <a:gd name="T65" fmla="*/ 115 h 129"/>
                <a:gd name="T66" fmla="*/ 117 w 124"/>
                <a:gd name="T67" fmla="*/ 115 h 129"/>
                <a:gd name="T68" fmla="*/ 117 w 124"/>
                <a:gd name="T69" fmla="*/ 7 h 129"/>
                <a:gd name="T70" fmla="*/ 7 w 124"/>
                <a:gd name="T71" fmla="*/ 7 h 129"/>
                <a:gd name="T72" fmla="*/ 0 w 124"/>
                <a:gd name="T73" fmla="*/ 0 h 129"/>
                <a:gd name="T74" fmla="*/ 124 w 124"/>
                <a:gd name="T75" fmla="*/ 0 h 129"/>
                <a:gd name="T76" fmla="*/ 124 w 124"/>
                <a:gd name="T77" fmla="*/ 129 h 129"/>
                <a:gd name="T78" fmla="*/ 117 w 124"/>
                <a:gd name="T79" fmla="*/ 129 h 129"/>
                <a:gd name="T80" fmla="*/ 117 w 124"/>
                <a:gd name="T81" fmla="*/ 122 h 129"/>
                <a:gd name="T82" fmla="*/ 7 w 124"/>
                <a:gd name="T83" fmla="*/ 122 h 129"/>
                <a:gd name="T84" fmla="*/ 7 w 124"/>
                <a:gd name="T85" fmla="*/ 129 h 129"/>
                <a:gd name="T86" fmla="*/ 0 w 124"/>
                <a:gd name="T87" fmla="*/ 129 h 129"/>
                <a:gd name="T88" fmla="*/ 0 w 124"/>
                <a:gd name="T8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4" h="129">
                  <a:moveTo>
                    <a:pt x="79" y="66"/>
                  </a:moveTo>
                  <a:lnTo>
                    <a:pt x="84" y="71"/>
                  </a:lnTo>
                  <a:lnTo>
                    <a:pt x="90" y="79"/>
                  </a:lnTo>
                  <a:lnTo>
                    <a:pt x="95" y="86"/>
                  </a:lnTo>
                  <a:lnTo>
                    <a:pt x="90" y="89"/>
                  </a:lnTo>
                  <a:lnTo>
                    <a:pt x="84" y="82"/>
                  </a:lnTo>
                  <a:lnTo>
                    <a:pt x="79" y="77"/>
                  </a:lnTo>
                  <a:lnTo>
                    <a:pt x="77" y="73"/>
                  </a:lnTo>
                  <a:lnTo>
                    <a:pt x="74" y="70"/>
                  </a:lnTo>
                  <a:lnTo>
                    <a:pt x="79" y="66"/>
                  </a:lnTo>
                  <a:close/>
                  <a:moveTo>
                    <a:pt x="18" y="19"/>
                  </a:moveTo>
                  <a:lnTo>
                    <a:pt x="106" y="19"/>
                  </a:lnTo>
                  <a:lnTo>
                    <a:pt x="106" y="27"/>
                  </a:lnTo>
                  <a:lnTo>
                    <a:pt x="65" y="27"/>
                  </a:lnTo>
                  <a:lnTo>
                    <a:pt x="65" y="53"/>
                  </a:lnTo>
                  <a:lnTo>
                    <a:pt x="104" y="53"/>
                  </a:lnTo>
                  <a:lnTo>
                    <a:pt x="104" y="61"/>
                  </a:lnTo>
                  <a:lnTo>
                    <a:pt x="65" y="61"/>
                  </a:lnTo>
                  <a:lnTo>
                    <a:pt x="65" y="95"/>
                  </a:lnTo>
                  <a:lnTo>
                    <a:pt x="110" y="95"/>
                  </a:lnTo>
                  <a:lnTo>
                    <a:pt x="110" y="102"/>
                  </a:lnTo>
                  <a:lnTo>
                    <a:pt x="16" y="102"/>
                  </a:lnTo>
                  <a:lnTo>
                    <a:pt x="16" y="95"/>
                  </a:lnTo>
                  <a:lnTo>
                    <a:pt x="57" y="95"/>
                  </a:lnTo>
                  <a:lnTo>
                    <a:pt x="57" y="61"/>
                  </a:lnTo>
                  <a:lnTo>
                    <a:pt x="22" y="61"/>
                  </a:lnTo>
                  <a:lnTo>
                    <a:pt x="22" y="53"/>
                  </a:lnTo>
                  <a:lnTo>
                    <a:pt x="57" y="53"/>
                  </a:lnTo>
                  <a:lnTo>
                    <a:pt x="57" y="27"/>
                  </a:lnTo>
                  <a:lnTo>
                    <a:pt x="18" y="27"/>
                  </a:lnTo>
                  <a:lnTo>
                    <a:pt x="18" y="19"/>
                  </a:lnTo>
                  <a:close/>
                  <a:moveTo>
                    <a:pt x="7" y="7"/>
                  </a:moveTo>
                  <a:lnTo>
                    <a:pt x="7" y="115"/>
                  </a:lnTo>
                  <a:lnTo>
                    <a:pt x="117" y="115"/>
                  </a:lnTo>
                  <a:lnTo>
                    <a:pt x="117" y="7"/>
                  </a:lnTo>
                  <a:lnTo>
                    <a:pt x="7" y="7"/>
                  </a:lnTo>
                  <a:close/>
                  <a:moveTo>
                    <a:pt x="0" y="0"/>
                  </a:moveTo>
                  <a:lnTo>
                    <a:pt x="124" y="0"/>
                  </a:lnTo>
                  <a:lnTo>
                    <a:pt x="124" y="129"/>
                  </a:lnTo>
                  <a:lnTo>
                    <a:pt x="117" y="129"/>
                  </a:lnTo>
                  <a:lnTo>
                    <a:pt x="117" y="122"/>
                  </a:lnTo>
                  <a:lnTo>
                    <a:pt x="7" y="122"/>
                  </a:lnTo>
                  <a:lnTo>
                    <a:pt x="7" y="129"/>
                  </a:lnTo>
                  <a:lnTo>
                    <a:pt x="0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2880" y="3994"/>
              <a:ext cx="81" cy="116"/>
            </a:xfrm>
            <a:custGeom>
              <a:avLst/>
              <a:gdLst>
                <a:gd name="T0" fmla="*/ 0 w 81"/>
                <a:gd name="T1" fmla="*/ 0 h 116"/>
                <a:gd name="T2" fmla="*/ 81 w 81"/>
                <a:gd name="T3" fmla="*/ 0 h 116"/>
                <a:gd name="T4" fmla="*/ 81 w 81"/>
                <a:gd name="T5" fmla="*/ 9 h 116"/>
                <a:gd name="T6" fmla="*/ 11 w 81"/>
                <a:gd name="T7" fmla="*/ 9 h 116"/>
                <a:gd name="T8" fmla="*/ 11 w 81"/>
                <a:gd name="T9" fmla="*/ 52 h 116"/>
                <a:gd name="T10" fmla="*/ 77 w 81"/>
                <a:gd name="T11" fmla="*/ 52 h 116"/>
                <a:gd name="T12" fmla="*/ 77 w 81"/>
                <a:gd name="T13" fmla="*/ 61 h 116"/>
                <a:gd name="T14" fmla="*/ 11 w 81"/>
                <a:gd name="T15" fmla="*/ 61 h 116"/>
                <a:gd name="T16" fmla="*/ 11 w 81"/>
                <a:gd name="T17" fmla="*/ 109 h 116"/>
                <a:gd name="T18" fmla="*/ 81 w 81"/>
                <a:gd name="T19" fmla="*/ 109 h 116"/>
                <a:gd name="T20" fmla="*/ 81 w 81"/>
                <a:gd name="T21" fmla="*/ 116 h 116"/>
                <a:gd name="T22" fmla="*/ 0 w 81"/>
                <a:gd name="T23" fmla="*/ 116 h 116"/>
                <a:gd name="T24" fmla="*/ 0 w 81"/>
                <a:gd name="T2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116">
                  <a:moveTo>
                    <a:pt x="0" y="0"/>
                  </a:moveTo>
                  <a:lnTo>
                    <a:pt x="81" y="0"/>
                  </a:lnTo>
                  <a:lnTo>
                    <a:pt x="81" y="9"/>
                  </a:lnTo>
                  <a:lnTo>
                    <a:pt x="11" y="9"/>
                  </a:lnTo>
                  <a:lnTo>
                    <a:pt x="11" y="52"/>
                  </a:lnTo>
                  <a:lnTo>
                    <a:pt x="77" y="52"/>
                  </a:lnTo>
                  <a:lnTo>
                    <a:pt x="77" y="61"/>
                  </a:lnTo>
                  <a:lnTo>
                    <a:pt x="11" y="61"/>
                  </a:lnTo>
                  <a:lnTo>
                    <a:pt x="11" y="109"/>
                  </a:lnTo>
                  <a:lnTo>
                    <a:pt x="81" y="109"/>
                  </a:lnTo>
                  <a:lnTo>
                    <a:pt x="81" y="116"/>
                  </a:lnTo>
                  <a:lnTo>
                    <a:pt x="0" y="1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2982" y="3994"/>
              <a:ext cx="94" cy="118"/>
            </a:xfrm>
            <a:custGeom>
              <a:avLst/>
              <a:gdLst>
                <a:gd name="T0" fmla="*/ 0 w 94"/>
                <a:gd name="T1" fmla="*/ 0 h 118"/>
                <a:gd name="T2" fmla="*/ 11 w 94"/>
                <a:gd name="T3" fmla="*/ 0 h 118"/>
                <a:gd name="T4" fmla="*/ 11 w 94"/>
                <a:gd name="T5" fmla="*/ 77 h 118"/>
                <a:gd name="T6" fmla="*/ 11 w 94"/>
                <a:gd name="T7" fmla="*/ 86 h 118"/>
                <a:gd name="T8" fmla="*/ 13 w 94"/>
                <a:gd name="T9" fmla="*/ 95 h 118"/>
                <a:gd name="T10" fmla="*/ 20 w 94"/>
                <a:gd name="T11" fmla="*/ 102 h 118"/>
                <a:gd name="T12" fmla="*/ 31 w 94"/>
                <a:gd name="T13" fmla="*/ 107 h 118"/>
                <a:gd name="T14" fmla="*/ 47 w 94"/>
                <a:gd name="T15" fmla="*/ 109 h 118"/>
                <a:gd name="T16" fmla="*/ 65 w 94"/>
                <a:gd name="T17" fmla="*/ 107 h 118"/>
                <a:gd name="T18" fmla="*/ 76 w 94"/>
                <a:gd name="T19" fmla="*/ 102 h 118"/>
                <a:gd name="T20" fmla="*/ 83 w 94"/>
                <a:gd name="T21" fmla="*/ 91 h 118"/>
                <a:gd name="T22" fmla="*/ 85 w 94"/>
                <a:gd name="T23" fmla="*/ 77 h 118"/>
                <a:gd name="T24" fmla="*/ 85 w 94"/>
                <a:gd name="T25" fmla="*/ 0 h 118"/>
                <a:gd name="T26" fmla="*/ 94 w 94"/>
                <a:gd name="T27" fmla="*/ 0 h 118"/>
                <a:gd name="T28" fmla="*/ 94 w 94"/>
                <a:gd name="T29" fmla="*/ 79 h 118"/>
                <a:gd name="T30" fmla="*/ 92 w 94"/>
                <a:gd name="T31" fmla="*/ 95 h 118"/>
                <a:gd name="T32" fmla="*/ 83 w 94"/>
                <a:gd name="T33" fmla="*/ 107 h 118"/>
                <a:gd name="T34" fmla="*/ 68 w 94"/>
                <a:gd name="T35" fmla="*/ 116 h 118"/>
                <a:gd name="T36" fmla="*/ 47 w 94"/>
                <a:gd name="T37" fmla="*/ 118 h 118"/>
                <a:gd name="T38" fmla="*/ 27 w 94"/>
                <a:gd name="T39" fmla="*/ 116 h 118"/>
                <a:gd name="T40" fmla="*/ 13 w 94"/>
                <a:gd name="T41" fmla="*/ 109 h 118"/>
                <a:gd name="T42" fmla="*/ 4 w 94"/>
                <a:gd name="T43" fmla="*/ 97 h 118"/>
                <a:gd name="T44" fmla="*/ 0 w 94"/>
                <a:gd name="T45" fmla="*/ 79 h 118"/>
                <a:gd name="T46" fmla="*/ 0 w 94"/>
                <a:gd name="T4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4" h="118">
                  <a:moveTo>
                    <a:pt x="0" y="0"/>
                  </a:moveTo>
                  <a:lnTo>
                    <a:pt x="11" y="0"/>
                  </a:lnTo>
                  <a:lnTo>
                    <a:pt x="11" y="77"/>
                  </a:lnTo>
                  <a:lnTo>
                    <a:pt x="11" y="86"/>
                  </a:lnTo>
                  <a:lnTo>
                    <a:pt x="13" y="95"/>
                  </a:lnTo>
                  <a:lnTo>
                    <a:pt x="20" y="102"/>
                  </a:lnTo>
                  <a:lnTo>
                    <a:pt x="31" y="107"/>
                  </a:lnTo>
                  <a:lnTo>
                    <a:pt x="47" y="109"/>
                  </a:lnTo>
                  <a:lnTo>
                    <a:pt x="65" y="107"/>
                  </a:lnTo>
                  <a:lnTo>
                    <a:pt x="76" y="102"/>
                  </a:lnTo>
                  <a:lnTo>
                    <a:pt x="83" y="91"/>
                  </a:lnTo>
                  <a:lnTo>
                    <a:pt x="85" y="77"/>
                  </a:lnTo>
                  <a:lnTo>
                    <a:pt x="85" y="0"/>
                  </a:lnTo>
                  <a:lnTo>
                    <a:pt x="94" y="0"/>
                  </a:lnTo>
                  <a:lnTo>
                    <a:pt x="94" y="79"/>
                  </a:lnTo>
                  <a:lnTo>
                    <a:pt x="92" y="95"/>
                  </a:lnTo>
                  <a:lnTo>
                    <a:pt x="83" y="107"/>
                  </a:lnTo>
                  <a:lnTo>
                    <a:pt x="68" y="116"/>
                  </a:lnTo>
                  <a:lnTo>
                    <a:pt x="47" y="118"/>
                  </a:lnTo>
                  <a:lnTo>
                    <a:pt x="27" y="116"/>
                  </a:lnTo>
                  <a:lnTo>
                    <a:pt x="13" y="109"/>
                  </a:lnTo>
                  <a:lnTo>
                    <a:pt x="4" y="97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" name="Freeform 104"/>
            <p:cNvSpPr>
              <a:spLocks noEditPoints="1"/>
            </p:cNvSpPr>
            <p:nvPr/>
          </p:nvSpPr>
          <p:spPr bwMode="auto">
            <a:xfrm>
              <a:off x="6123" y="3995"/>
              <a:ext cx="125" cy="123"/>
            </a:xfrm>
            <a:custGeom>
              <a:avLst/>
              <a:gdLst>
                <a:gd name="T0" fmla="*/ 52 w 125"/>
                <a:gd name="T1" fmla="*/ 26 h 123"/>
                <a:gd name="T2" fmla="*/ 61 w 125"/>
                <a:gd name="T3" fmla="*/ 26 h 123"/>
                <a:gd name="T4" fmla="*/ 61 w 125"/>
                <a:gd name="T5" fmla="*/ 42 h 123"/>
                <a:gd name="T6" fmla="*/ 59 w 125"/>
                <a:gd name="T7" fmla="*/ 60 h 123"/>
                <a:gd name="T8" fmla="*/ 53 w 125"/>
                <a:gd name="T9" fmla="*/ 76 h 123"/>
                <a:gd name="T10" fmla="*/ 46 w 125"/>
                <a:gd name="T11" fmla="*/ 92 h 123"/>
                <a:gd name="T12" fmla="*/ 32 w 125"/>
                <a:gd name="T13" fmla="*/ 108 h 123"/>
                <a:gd name="T14" fmla="*/ 10 w 125"/>
                <a:gd name="T15" fmla="*/ 123 h 123"/>
                <a:gd name="T16" fmla="*/ 3 w 125"/>
                <a:gd name="T17" fmla="*/ 114 h 123"/>
                <a:gd name="T18" fmla="*/ 27 w 125"/>
                <a:gd name="T19" fmla="*/ 101 h 123"/>
                <a:gd name="T20" fmla="*/ 41 w 125"/>
                <a:gd name="T21" fmla="*/ 85 h 123"/>
                <a:gd name="T22" fmla="*/ 48 w 125"/>
                <a:gd name="T23" fmla="*/ 67 h 123"/>
                <a:gd name="T24" fmla="*/ 52 w 125"/>
                <a:gd name="T25" fmla="*/ 47 h 123"/>
                <a:gd name="T26" fmla="*/ 52 w 125"/>
                <a:gd name="T27" fmla="*/ 26 h 123"/>
                <a:gd name="T28" fmla="*/ 0 w 125"/>
                <a:gd name="T29" fmla="*/ 0 h 123"/>
                <a:gd name="T30" fmla="*/ 125 w 125"/>
                <a:gd name="T31" fmla="*/ 0 h 123"/>
                <a:gd name="T32" fmla="*/ 118 w 125"/>
                <a:gd name="T33" fmla="*/ 22 h 123"/>
                <a:gd name="T34" fmla="*/ 109 w 125"/>
                <a:gd name="T35" fmla="*/ 38 h 123"/>
                <a:gd name="T36" fmla="*/ 95 w 125"/>
                <a:gd name="T37" fmla="*/ 51 h 123"/>
                <a:gd name="T38" fmla="*/ 75 w 125"/>
                <a:gd name="T39" fmla="*/ 61 h 123"/>
                <a:gd name="T40" fmla="*/ 70 w 125"/>
                <a:gd name="T41" fmla="*/ 52 h 123"/>
                <a:gd name="T42" fmla="*/ 89 w 125"/>
                <a:gd name="T43" fmla="*/ 43 h 123"/>
                <a:gd name="T44" fmla="*/ 102 w 125"/>
                <a:gd name="T45" fmla="*/ 33 h 123"/>
                <a:gd name="T46" fmla="*/ 109 w 125"/>
                <a:gd name="T47" fmla="*/ 20 h 123"/>
                <a:gd name="T48" fmla="*/ 113 w 125"/>
                <a:gd name="T49" fmla="*/ 9 h 123"/>
                <a:gd name="T50" fmla="*/ 0 w 125"/>
                <a:gd name="T51" fmla="*/ 9 h 123"/>
                <a:gd name="T52" fmla="*/ 0 w 125"/>
                <a:gd name="T5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23">
                  <a:moveTo>
                    <a:pt x="52" y="26"/>
                  </a:moveTo>
                  <a:lnTo>
                    <a:pt x="61" y="26"/>
                  </a:lnTo>
                  <a:lnTo>
                    <a:pt x="61" y="42"/>
                  </a:lnTo>
                  <a:lnTo>
                    <a:pt x="59" y="60"/>
                  </a:lnTo>
                  <a:lnTo>
                    <a:pt x="53" y="76"/>
                  </a:lnTo>
                  <a:lnTo>
                    <a:pt x="46" y="92"/>
                  </a:lnTo>
                  <a:lnTo>
                    <a:pt x="32" y="108"/>
                  </a:lnTo>
                  <a:lnTo>
                    <a:pt x="10" y="123"/>
                  </a:lnTo>
                  <a:lnTo>
                    <a:pt x="3" y="114"/>
                  </a:lnTo>
                  <a:lnTo>
                    <a:pt x="27" y="101"/>
                  </a:lnTo>
                  <a:lnTo>
                    <a:pt x="41" y="85"/>
                  </a:lnTo>
                  <a:lnTo>
                    <a:pt x="48" y="67"/>
                  </a:lnTo>
                  <a:lnTo>
                    <a:pt x="52" y="47"/>
                  </a:lnTo>
                  <a:lnTo>
                    <a:pt x="52" y="26"/>
                  </a:lnTo>
                  <a:close/>
                  <a:moveTo>
                    <a:pt x="0" y="0"/>
                  </a:moveTo>
                  <a:lnTo>
                    <a:pt x="125" y="0"/>
                  </a:lnTo>
                  <a:lnTo>
                    <a:pt x="118" y="22"/>
                  </a:lnTo>
                  <a:lnTo>
                    <a:pt x="109" y="38"/>
                  </a:lnTo>
                  <a:lnTo>
                    <a:pt x="95" y="51"/>
                  </a:lnTo>
                  <a:lnTo>
                    <a:pt x="75" y="61"/>
                  </a:lnTo>
                  <a:lnTo>
                    <a:pt x="70" y="52"/>
                  </a:lnTo>
                  <a:lnTo>
                    <a:pt x="89" y="43"/>
                  </a:lnTo>
                  <a:lnTo>
                    <a:pt x="102" y="33"/>
                  </a:lnTo>
                  <a:lnTo>
                    <a:pt x="109" y="20"/>
                  </a:lnTo>
                  <a:lnTo>
                    <a:pt x="113" y="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6272" y="3990"/>
              <a:ext cx="116" cy="126"/>
            </a:xfrm>
            <a:custGeom>
              <a:avLst/>
              <a:gdLst>
                <a:gd name="T0" fmla="*/ 100 w 116"/>
                <a:gd name="T1" fmla="*/ 0 h 126"/>
                <a:gd name="T2" fmla="*/ 109 w 116"/>
                <a:gd name="T3" fmla="*/ 4 h 126"/>
                <a:gd name="T4" fmla="*/ 98 w 116"/>
                <a:gd name="T5" fmla="*/ 29 h 126"/>
                <a:gd name="T6" fmla="*/ 89 w 116"/>
                <a:gd name="T7" fmla="*/ 48 h 126"/>
                <a:gd name="T8" fmla="*/ 80 w 116"/>
                <a:gd name="T9" fmla="*/ 63 h 126"/>
                <a:gd name="T10" fmla="*/ 98 w 116"/>
                <a:gd name="T11" fmla="*/ 77 h 126"/>
                <a:gd name="T12" fmla="*/ 109 w 116"/>
                <a:gd name="T13" fmla="*/ 88 h 126"/>
                <a:gd name="T14" fmla="*/ 116 w 116"/>
                <a:gd name="T15" fmla="*/ 95 h 126"/>
                <a:gd name="T16" fmla="*/ 109 w 116"/>
                <a:gd name="T17" fmla="*/ 102 h 126"/>
                <a:gd name="T18" fmla="*/ 102 w 116"/>
                <a:gd name="T19" fmla="*/ 95 h 126"/>
                <a:gd name="T20" fmla="*/ 91 w 116"/>
                <a:gd name="T21" fmla="*/ 84 h 126"/>
                <a:gd name="T22" fmla="*/ 75 w 116"/>
                <a:gd name="T23" fmla="*/ 70 h 126"/>
                <a:gd name="T24" fmla="*/ 57 w 116"/>
                <a:gd name="T25" fmla="*/ 92 h 126"/>
                <a:gd name="T26" fmla="*/ 35 w 116"/>
                <a:gd name="T27" fmla="*/ 108 h 126"/>
                <a:gd name="T28" fmla="*/ 18 w 116"/>
                <a:gd name="T29" fmla="*/ 119 h 126"/>
                <a:gd name="T30" fmla="*/ 3 w 116"/>
                <a:gd name="T31" fmla="*/ 126 h 126"/>
                <a:gd name="T32" fmla="*/ 0 w 116"/>
                <a:gd name="T33" fmla="*/ 119 h 126"/>
                <a:gd name="T34" fmla="*/ 12 w 116"/>
                <a:gd name="T35" fmla="*/ 111 h 126"/>
                <a:gd name="T36" fmla="*/ 30 w 116"/>
                <a:gd name="T37" fmla="*/ 102 h 126"/>
                <a:gd name="T38" fmla="*/ 50 w 116"/>
                <a:gd name="T39" fmla="*/ 86 h 126"/>
                <a:gd name="T40" fmla="*/ 68 w 116"/>
                <a:gd name="T41" fmla="*/ 65 h 126"/>
                <a:gd name="T42" fmla="*/ 48 w 116"/>
                <a:gd name="T43" fmla="*/ 48 h 126"/>
                <a:gd name="T44" fmla="*/ 32 w 116"/>
                <a:gd name="T45" fmla="*/ 38 h 126"/>
                <a:gd name="T46" fmla="*/ 21 w 116"/>
                <a:gd name="T47" fmla="*/ 32 h 126"/>
                <a:gd name="T48" fmla="*/ 27 w 116"/>
                <a:gd name="T49" fmla="*/ 25 h 126"/>
                <a:gd name="T50" fmla="*/ 52 w 116"/>
                <a:gd name="T51" fmla="*/ 40 h 126"/>
                <a:gd name="T52" fmla="*/ 73 w 116"/>
                <a:gd name="T53" fmla="*/ 56 h 126"/>
                <a:gd name="T54" fmla="*/ 86 w 116"/>
                <a:gd name="T55" fmla="*/ 32 h 126"/>
                <a:gd name="T56" fmla="*/ 95 w 116"/>
                <a:gd name="T57" fmla="*/ 13 h 126"/>
                <a:gd name="T58" fmla="*/ 100 w 116"/>
                <a:gd name="T5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6" h="126">
                  <a:moveTo>
                    <a:pt x="100" y="0"/>
                  </a:moveTo>
                  <a:lnTo>
                    <a:pt x="109" y="4"/>
                  </a:lnTo>
                  <a:lnTo>
                    <a:pt x="98" y="29"/>
                  </a:lnTo>
                  <a:lnTo>
                    <a:pt x="89" y="48"/>
                  </a:lnTo>
                  <a:lnTo>
                    <a:pt x="80" y="63"/>
                  </a:lnTo>
                  <a:lnTo>
                    <a:pt x="98" y="77"/>
                  </a:lnTo>
                  <a:lnTo>
                    <a:pt x="109" y="88"/>
                  </a:lnTo>
                  <a:lnTo>
                    <a:pt x="116" y="95"/>
                  </a:lnTo>
                  <a:lnTo>
                    <a:pt x="109" y="102"/>
                  </a:lnTo>
                  <a:lnTo>
                    <a:pt x="102" y="95"/>
                  </a:lnTo>
                  <a:lnTo>
                    <a:pt x="91" y="84"/>
                  </a:lnTo>
                  <a:lnTo>
                    <a:pt x="75" y="70"/>
                  </a:lnTo>
                  <a:lnTo>
                    <a:pt x="57" y="92"/>
                  </a:lnTo>
                  <a:lnTo>
                    <a:pt x="35" y="108"/>
                  </a:lnTo>
                  <a:lnTo>
                    <a:pt x="18" y="119"/>
                  </a:lnTo>
                  <a:lnTo>
                    <a:pt x="3" y="126"/>
                  </a:lnTo>
                  <a:lnTo>
                    <a:pt x="0" y="119"/>
                  </a:lnTo>
                  <a:lnTo>
                    <a:pt x="12" y="111"/>
                  </a:lnTo>
                  <a:lnTo>
                    <a:pt x="30" y="102"/>
                  </a:lnTo>
                  <a:lnTo>
                    <a:pt x="50" y="86"/>
                  </a:lnTo>
                  <a:lnTo>
                    <a:pt x="68" y="65"/>
                  </a:lnTo>
                  <a:lnTo>
                    <a:pt x="48" y="48"/>
                  </a:lnTo>
                  <a:lnTo>
                    <a:pt x="32" y="38"/>
                  </a:lnTo>
                  <a:lnTo>
                    <a:pt x="21" y="32"/>
                  </a:lnTo>
                  <a:lnTo>
                    <a:pt x="27" y="25"/>
                  </a:lnTo>
                  <a:lnTo>
                    <a:pt x="52" y="40"/>
                  </a:lnTo>
                  <a:lnTo>
                    <a:pt x="73" y="56"/>
                  </a:lnTo>
                  <a:lnTo>
                    <a:pt x="86" y="32"/>
                  </a:lnTo>
                  <a:lnTo>
                    <a:pt x="95" y="13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Freeform 106"/>
            <p:cNvSpPr>
              <a:spLocks noEditPoints="1"/>
            </p:cNvSpPr>
            <p:nvPr/>
          </p:nvSpPr>
          <p:spPr bwMode="auto">
            <a:xfrm>
              <a:off x="6437" y="3992"/>
              <a:ext cx="89" cy="126"/>
            </a:xfrm>
            <a:custGeom>
              <a:avLst/>
              <a:gdLst>
                <a:gd name="T0" fmla="*/ 0 w 89"/>
                <a:gd name="T1" fmla="*/ 2 h 126"/>
                <a:gd name="T2" fmla="*/ 9 w 89"/>
                <a:gd name="T3" fmla="*/ 2 h 126"/>
                <a:gd name="T4" fmla="*/ 9 w 89"/>
                <a:gd name="T5" fmla="*/ 84 h 126"/>
                <a:gd name="T6" fmla="*/ 0 w 89"/>
                <a:gd name="T7" fmla="*/ 84 h 126"/>
                <a:gd name="T8" fmla="*/ 0 w 89"/>
                <a:gd name="T9" fmla="*/ 2 h 126"/>
                <a:gd name="T10" fmla="*/ 80 w 89"/>
                <a:gd name="T11" fmla="*/ 0 h 126"/>
                <a:gd name="T12" fmla="*/ 89 w 89"/>
                <a:gd name="T13" fmla="*/ 0 h 126"/>
                <a:gd name="T14" fmla="*/ 89 w 89"/>
                <a:gd name="T15" fmla="*/ 64 h 126"/>
                <a:gd name="T16" fmla="*/ 86 w 89"/>
                <a:gd name="T17" fmla="*/ 86 h 126"/>
                <a:gd name="T18" fmla="*/ 79 w 89"/>
                <a:gd name="T19" fmla="*/ 102 h 126"/>
                <a:gd name="T20" fmla="*/ 64 w 89"/>
                <a:gd name="T21" fmla="*/ 113 h 126"/>
                <a:gd name="T22" fmla="*/ 48 w 89"/>
                <a:gd name="T23" fmla="*/ 120 h 126"/>
                <a:gd name="T24" fmla="*/ 28 w 89"/>
                <a:gd name="T25" fmla="*/ 124 h 126"/>
                <a:gd name="T26" fmla="*/ 9 w 89"/>
                <a:gd name="T27" fmla="*/ 126 h 126"/>
                <a:gd name="T28" fmla="*/ 7 w 89"/>
                <a:gd name="T29" fmla="*/ 117 h 126"/>
                <a:gd name="T30" fmla="*/ 36 w 89"/>
                <a:gd name="T31" fmla="*/ 115 h 126"/>
                <a:gd name="T32" fmla="*/ 55 w 89"/>
                <a:gd name="T33" fmla="*/ 109 h 126"/>
                <a:gd name="T34" fmla="*/ 70 w 89"/>
                <a:gd name="T35" fmla="*/ 99 h 126"/>
                <a:gd name="T36" fmla="*/ 79 w 89"/>
                <a:gd name="T37" fmla="*/ 84 h 126"/>
                <a:gd name="T38" fmla="*/ 80 w 89"/>
                <a:gd name="T39" fmla="*/ 66 h 126"/>
                <a:gd name="T40" fmla="*/ 80 w 89"/>
                <a:gd name="T41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9" h="126">
                  <a:moveTo>
                    <a:pt x="0" y="2"/>
                  </a:moveTo>
                  <a:lnTo>
                    <a:pt x="9" y="2"/>
                  </a:lnTo>
                  <a:lnTo>
                    <a:pt x="9" y="84"/>
                  </a:lnTo>
                  <a:lnTo>
                    <a:pt x="0" y="84"/>
                  </a:lnTo>
                  <a:lnTo>
                    <a:pt x="0" y="2"/>
                  </a:lnTo>
                  <a:close/>
                  <a:moveTo>
                    <a:pt x="80" y="0"/>
                  </a:moveTo>
                  <a:lnTo>
                    <a:pt x="89" y="0"/>
                  </a:lnTo>
                  <a:lnTo>
                    <a:pt x="89" y="64"/>
                  </a:lnTo>
                  <a:lnTo>
                    <a:pt x="86" y="86"/>
                  </a:lnTo>
                  <a:lnTo>
                    <a:pt x="79" y="102"/>
                  </a:lnTo>
                  <a:lnTo>
                    <a:pt x="64" y="113"/>
                  </a:lnTo>
                  <a:lnTo>
                    <a:pt x="48" y="120"/>
                  </a:lnTo>
                  <a:lnTo>
                    <a:pt x="28" y="124"/>
                  </a:lnTo>
                  <a:lnTo>
                    <a:pt x="9" y="126"/>
                  </a:lnTo>
                  <a:lnTo>
                    <a:pt x="7" y="117"/>
                  </a:lnTo>
                  <a:lnTo>
                    <a:pt x="36" y="115"/>
                  </a:lnTo>
                  <a:lnTo>
                    <a:pt x="55" y="109"/>
                  </a:lnTo>
                  <a:lnTo>
                    <a:pt x="70" y="99"/>
                  </a:lnTo>
                  <a:lnTo>
                    <a:pt x="79" y="84"/>
                  </a:lnTo>
                  <a:lnTo>
                    <a:pt x="80" y="6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6568" y="3990"/>
              <a:ext cx="118" cy="128"/>
            </a:xfrm>
            <a:custGeom>
              <a:avLst/>
              <a:gdLst>
                <a:gd name="T0" fmla="*/ 50 w 118"/>
                <a:gd name="T1" fmla="*/ 0 h 128"/>
                <a:gd name="T2" fmla="*/ 59 w 118"/>
                <a:gd name="T3" fmla="*/ 0 h 128"/>
                <a:gd name="T4" fmla="*/ 59 w 118"/>
                <a:gd name="T5" fmla="*/ 18 h 128"/>
                <a:gd name="T6" fmla="*/ 57 w 118"/>
                <a:gd name="T7" fmla="*/ 29 h 128"/>
                <a:gd name="T8" fmla="*/ 118 w 118"/>
                <a:gd name="T9" fmla="*/ 29 h 128"/>
                <a:gd name="T10" fmla="*/ 118 w 118"/>
                <a:gd name="T11" fmla="*/ 56 h 128"/>
                <a:gd name="T12" fmla="*/ 118 w 118"/>
                <a:gd name="T13" fmla="*/ 68 h 128"/>
                <a:gd name="T14" fmla="*/ 118 w 118"/>
                <a:gd name="T15" fmla="*/ 88 h 128"/>
                <a:gd name="T16" fmla="*/ 116 w 118"/>
                <a:gd name="T17" fmla="*/ 104 h 128"/>
                <a:gd name="T18" fmla="*/ 113 w 118"/>
                <a:gd name="T19" fmla="*/ 117 h 128"/>
                <a:gd name="T20" fmla="*/ 109 w 118"/>
                <a:gd name="T21" fmla="*/ 120 h 128"/>
                <a:gd name="T22" fmla="*/ 106 w 118"/>
                <a:gd name="T23" fmla="*/ 124 h 128"/>
                <a:gd name="T24" fmla="*/ 100 w 118"/>
                <a:gd name="T25" fmla="*/ 126 h 128"/>
                <a:gd name="T26" fmla="*/ 97 w 118"/>
                <a:gd name="T27" fmla="*/ 126 h 128"/>
                <a:gd name="T28" fmla="*/ 91 w 118"/>
                <a:gd name="T29" fmla="*/ 128 h 128"/>
                <a:gd name="T30" fmla="*/ 88 w 118"/>
                <a:gd name="T31" fmla="*/ 128 h 128"/>
                <a:gd name="T32" fmla="*/ 80 w 118"/>
                <a:gd name="T33" fmla="*/ 128 h 128"/>
                <a:gd name="T34" fmla="*/ 73 w 118"/>
                <a:gd name="T35" fmla="*/ 126 h 128"/>
                <a:gd name="T36" fmla="*/ 68 w 118"/>
                <a:gd name="T37" fmla="*/ 126 h 128"/>
                <a:gd name="T38" fmla="*/ 64 w 118"/>
                <a:gd name="T39" fmla="*/ 124 h 128"/>
                <a:gd name="T40" fmla="*/ 64 w 118"/>
                <a:gd name="T41" fmla="*/ 115 h 128"/>
                <a:gd name="T42" fmla="*/ 71 w 118"/>
                <a:gd name="T43" fmla="*/ 117 h 128"/>
                <a:gd name="T44" fmla="*/ 80 w 118"/>
                <a:gd name="T45" fmla="*/ 119 h 128"/>
                <a:gd name="T46" fmla="*/ 89 w 118"/>
                <a:gd name="T47" fmla="*/ 119 h 128"/>
                <a:gd name="T48" fmla="*/ 95 w 118"/>
                <a:gd name="T49" fmla="*/ 119 h 128"/>
                <a:gd name="T50" fmla="*/ 98 w 118"/>
                <a:gd name="T51" fmla="*/ 117 h 128"/>
                <a:gd name="T52" fmla="*/ 102 w 118"/>
                <a:gd name="T53" fmla="*/ 115 h 128"/>
                <a:gd name="T54" fmla="*/ 104 w 118"/>
                <a:gd name="T55" fmla="*/ 113 h 128"/>
                <a:gd name="T56" fmla="*/ 104 w 118"/>
                <a:gd name="T57" fmla="*/ 111 h 128"/>
                <a:gd name="T58" fmla="*/ 106 w 118"/>
                <a:gd name="T59" fmla="*/ 110 h 128"/>
                <a:gd name="T60" fmla="*/ 107 w 118"/>
                <a:gd name="T61" fmla="*/ 97 h 128"/>
                <a:gd name="T62" fmla="*/ 109 w 118"/>
                <a:gd name="T63" fmla="*/ 83 h 128"/>
                <a:gd name="T64" fmla="*/ 109 w 118"/>
                <a:gd name="T65" fmla="*/ 66 h 128"/>
                <a:gd name="T66" fmla="*/ 109 w 118"/>
                <a:gd name="T67" fmla="*/ 54 h 128"/>
                <a:gd name="T68" fmla="*/ 109 w 118"/>
                <a:gd name="T69" fmla="*/ 38 h 128"/>
                <a:gd name="T70" fmla="*/ 57 w 118"/>
                <a:gd name="T71" fmla="*/ 38 h 128"/>
                <a:gd name="T72" fmla="*/ 50 w 118"/>
                <a:gd name="T73" fmla="*/ 68 h 128"/>
                <a:gd name="T74" fmla="*/ 39 w 118"/>
                <a:gd name="T75" fmla="*/ 93 h 128"/>
                <a:gd name="T76" fmla="*/ 25 w 118"/>
                <a:gd name="T77" fmla="*/ 113 h 128"/>
                <a:gd name="T78" fmla="*/ 5 w 118"/>
                <a:gd name="T79" fmla="*/ 128 h 128"/>
                <a:gd name="T80" fmla="*/ 0 w 118"/>
                <a:gd name="T81" fmla="*/ 120 h 128"/>
                <a:gd name="T82" fmla="*/ 10 w 118"/>
                <a:gd name="T83" fmla="*/ 113 h 128"/>
                <a:gd name="T84" fmla="*/ 21 w 118"/>
                <a:gd name="T85" fmla="*/ 102 h 128"/>
                <a:gd name="T86" fmla="*/ 32 w 118"/>
                <a:gd name="T87" fmla="*/ 86 h 128"/>
                <a:gd name="T88" fmla="*/ 43 w 118"/>
                <a:gd name="T89" fmla="*/ 66 h 128"/>
                <a:gd name="T90" fmla="*/ 48 w 118"/>
                <a:gd name="T91" fmla="*/ 38 h 128"/>
                <a:gd name="T92" fmla="*/ 3 w 118"/>
                <a:gd name="T93" fmla="*/ 38 h 128"/>
                <a:gd name="T94" fmla="*/ 3 w 118"/>
                <a:gd name="T95" fmla="*/ 29 h 128"/>
                <a:gd name="T96" fmla="*/ 48 w 118"/>
                <a:gd name="T97" fmla="*/ 29 h 128"/>
                <a:gd name="T98" fmla="*/ 50 w 118"/>
                <a:gd name="T99" fmla="*/ 11 h 128"/>
                <a:gd name="T100" fmla="*/ 50 w 118"/>
                <a:gd name="T10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8" h="128">
                  <a:moveTo>
                    <a:pt x="50" y="0"/>
                  </a:moveTo>
                  <a:lnTo>
                    <a:pt x="59" y="0"/>
                  </a:lnTo>
                  <a:lnTo>
                    <a:pt x="59" y="18"/>
                  </a:lnTo>
                  <a:lnTo>
                    <a:pt x="57" y="29"/>
                  </a:lnTo>
                  <a:lnTo>
                    <a:pt x="118" y="29"/>
                  </a:lnTo>
                  <a:lnTo>
                    <a:pt x="118" y="56"/>
                  </a:lnTo>
                  <a:lnTo>
                    <a:pt x="118" y="68"/>
                  </a:lnTo>
                  <a:lnTo>
                    <a:pt x="118" y="88"/>
                  </a:lnTo>
                  <a:lnTo>
                    <a:pt x="116" y="104"/>
                  </a:lnTo>
                  <a:lnTo>
                    <a:pt x="113" y="117"/>
                  </a:lnTo>
                  <a:lnTo>
                    <a:pt x="109" y="120"/>
                  </a:lnTo>
                  <a:lnTo>
                    <a:pt x="106" y="124"/>
                  </a:lnTo>
                  <a:lnTo>
                    <a:pt x="100" y="126"/>
                  </a:lnTo>
                  <a:lnTo>
                    <a:pt x="97" y="126"/>
                  </a:lnTo>
                  <a:lnTo>
                    <a:pt x="91" y="128"/>
                  </a:lnTo>
                  <a:lnTo>
                    <a:pt x="88" y="128"/>
                  </a:lnTo>
                  <a:lnTo>
                    <a:pt x="80" y="128"/>
                  </a:lnTo>
                  <a:lnTo>
                    <a:pt x="73" y="126"/>
                  </a:lnTo>
                  <a:lnTo>
                    <a:pt x="68" y="126"/>
                  </a:lnTo>
                  <a:lnTo>
                    <a:pt x="64" y="124"/>
                  </a:lnTo>
                  <a:lnTo>
                    <a:pt x="64" y="115"/>
                  </a:lnTo>
                  <a:lnTo>
                    <a:pt x="71" y="117"/>
                  </a:lnTo>
                  <a:lnTo>
                    <a:pt x="80" y="119"/>
                  </a:lnTo>
                  <a:lnTo>
                    <a:pt x="89" y="119"/>
                  </a:lnTo>
                  <a:lnTo>
                    <a:pt x="95" y="119"/>
                  </a:lnTo>
                  <a:lnTo>
                    <a:pt x="98" y="117"/>
                  </a:lnTo>
                  <a:lnTo>
                    <a:pt x="102" y="115"/>
                  </a:lnTo>
                  <a:lnTo>
                    <a:pt x="104" y="113"/>
                  </a:lnTo>
                  <a:lnTo>
                    <a:pt x="104" y="111"/>
                  </a:lnTo>
                  <a:lnTo>
                    <a:pt x="106" y="110"/>
                  </a:lnTo>
                  <a:lnTo>
                    <a:pt x="107" y="97"/>
                  </a:lnTo>
                  <a:lnTo>
                    <a:pt x="109" y="83"/>
                  </a:lnTo>
                  <a:lnTo>
                    <a:pt x="109" y="66"/>
                  </a:lnTo>
                  <a:lnTo>
                    <a:pt x="109" y="54"/>
                  </a:lnTo>
                  <a:lnTo>
                    <a:pt x="109" y="38"/>
                  </a:lnTo>
                  <a:lnTo>
                    <a:pt x="57" y="38"/>
                  </a:lnTo>
                  <a:lnTo>
                    <a:pt x="50" y="68"/>
                  </a:lnTo>
                  <a:lnTo>
                    <a:pt x="39" y="93"/>
                  </a:lnTo>
                  <a:lnTo>
                    <a:pt x="25" y="113"/>
                  </a:lnTo>
                  <a:lnTo>
                    <a:pt x="5" y="128"/>
                  </a:lnTo>
                  <a:lnTo>
                    <a:pt x="0" y="120"/>
                  </a:lnTo>
                  <a:lnTo>
                    <a:pt x="10" y="113"/>
                  </a:lnTo>
                  <a:lnTo>
                    <a:pt x="21" y="102"/>
                  </a:lnTo>
                  <a:lnTo>
                    <a:pt x="32" y="86"/>
                  </a:lnTo>
                  <a:lnTo>
                    <a:pt x="43" y="66"/>
                  </a:lnTo>
                  <a:lnTo>
                    <a:pt x="48" y="38"/>
                  </a:lnTo>
                  <a:lnTo>
                    <a:pt x="3" y="38"/>
                  </a:lnTo>
                  <a:lnTo>
                    <a:pt x="3" y="29"/>
                  </a:lnTo>
                  <a:lnTo>
                    <a:pt x="48" y="29"/>
                  </a:lnTo>
                  <a:lnTo>
                    <a:pt x="50" y="1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3835" y="3990"/>
              <a:ext cx="118" cy="129"/>
            </a:xfrm>
            <a:custGeom>
              <a:avLst/>
              <a:gdLst>
                <a:gd name="T0" fmla="*/ 109 w 118"/>
                <a:gd name="T1" fmla="*/ 0 h 129"/>
                <a:gd name="T2" fmla="*/ 118 w 118"/>
                <a:gd name="T3" fmla="*/ 5 h 129"/>
                <a:gd name="T4" fmla="*/ 105 w 118"/>
                <a:gd name="T5" fmla="*/ 22 h 129"/>
                <a:gd name="T6" fmla="*/ 93 w 118"/>
                <a:gd name="T7" fmla="*/ 34 h 129"/>
                <a:gd name="T8" fmla="*/ 84 w 118"/>
                <a:gd name="T9" fmla="*/ 41 h 129"/>
                <a:gd name="T10" fmla="*/ 79 w 118"/>
                <a:gd name="T11" fmla="*/ 45 h 129"/>
                <a:gd name="T12" fmla="*/ 79 w 118"/>
                <a:gd name="T13" fmla="*/ 129 h 129"/>
                <a:gd name="T14" fmla="*/ 70 w 118"/>
                <a:gd name="T15" fmla="*/ 129 h 129"/>
                <a:gd name="T16" fmla="*/ 70 w 118"/>
                <a:gd name="T17" fmla="*/ 52 h 129"/>
                <a:gd name="T18" fmla="*/ 37 w 118"/>
                <a:gd name="T19" fmla="*/ 74 h 129"/>
                <a:gd name="T20" fmla="*/ 3 w 118"/>
                <a:gd name="T21" fmla="*/ 88 h 129"/>
                <a:gd name="T22" fmla="*/ 0 w 118"/>
                <a:gd name="T23" fmla="*/ 79 h 129"/>
                <a:gd name="T24" fmla="*/ 16 w 118"/>
                <a:gd name="T25" fmla="*/ 74 h 129"/>
                <a:gd name="T26" fmla="*/ 37 w 118"/>
                <a:gd name="T27" fmla="*/ 63 h 129"/>
                <a:gd name="T28" fmla="*/ 61 w 118"/>
                <a:gd name="T29" fmla="*/ 47 h 129"/>
                <a:gd name="T30" fmla="*/ 86 w 118"/>
                <a:gd name="T31" fmla="*/ 27 h 129"/>
                <a:gd name="T32" fmla="*/ 109 w 118"/>
                <a:gd name="T3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129">
                  <a:moveTo>
                    <a:pt x="109" y="0"/>
                  </a:moveTo>
                  <a:lnTo>
                    <a:pt x="118" y="5"/>
                  </a:lnTo>
                  <a:lnTo>
                    <a:pt x="105" y="22"/>
                  </a:lnTo>
                  <a:lnTo>
                    <a:pt x="93" y="34"/>
                  </a:lnTo>
                  <a:lnTo>
                    <a:pt x="84" y="41"/>
                  </a:lnTo>
                  <a:lnTo>
                    <a:pt x="79" y="45"/>
                  </a:lnTo>
                  <a:lnTo>
                    <a:pt x="79" y="129"/>
                  </a:lnTo>
                  <a:lnTo>
                    <a:pt x="70" y="129"/>
                  </a:lnTo>
                  <a:lnTo>
                    <a:pt x="70" y="52"/>
                  </a:lnTo>
                  <a:lnTo>
                    <a:pt x="37" y="74"/>
                  </a:lnTo>
                  <a:lnTo>
                    <a:pt x="3" y="88"/>
                  </a:lnTo>
                  <a:lnTo>
                    <a:pt x="0" y="79"/>
                  </a:lnTo>
                  <a:lnTo>
                    <a:pt x="16" y="74"/>
                  </a:lnTo>
                  <a:lnTo>
                    <a:pt x="37" y="63"/>
                  </a:lnTo>
                  <a:lnTo>
                    <a:pt x="61" y="47"/>
                  </a:lnTo>
                  <a:lnTo>
                    <a:pt x="86" y="27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109"/>
            <p:cNvSpPr>
              <a:spLocks noEditPoints="1"/>
            </p:cNvSpPr>
            <p:nvPr/>
          </p:nvSpPr>
          <p:spPr bwMode="auto">
            <a:xfrm>
              <a:off x="3980" y="3983"/>
              <a:ext cx="138" cy="136"/>
            </a:xfrm>
            <a:custGeom>
              <a:avLst/>
              <a:gdLst>
                <a:gd name="T0" fmla="*/ 63 w 138"/>
                <a:gd name="T1" fmla="*/ 7 h 136"/>
                <a:gd name="T2" fmla="*/ 66 w 138"/>
                <a:gd name="T3" fmla="*/ 36 h 136"/>
                <a:gd name="T4" fmla="*/ 118 w 138"/>
                <a:gd name="T5" fmla="*/ 30 h 136"/>
                <a:gd name="T6" fmla="*/ 120 w 138"/>
                <a:gd name="T7" fmla="*/ 39 h 136"/>
                <a:gd name="T8" fmla="*/ 68 w 138"/>
                <a:gd name="T9" fmla="*/ 45 h 136"/>
                <a:gd name="T10" fmla="*/ 72 w 138"/>
                <a:gd name="T11" fmla="*/ 81 h 136"/>
                <a:gd name="T12" fmla="*/ 131 w 138"/>
                <a:gd name="T13" fmla="*/ 73 h 136"/>
                <a:gd name="T14" fmla="*/ 131 w 138"/>
                <a:gd name="T15" fmla="*/ 82 h 136"/>
                <a:gd name="T16" fmla="*/ 72 w 138"/>
                <a:gd name="T17" fmla="*/ 88 h 136"/>
                <a:gd name="T18" fmla="*/ 77 w 138"/>
                <a:gd name="T19" fmla="*/ 136 h 136"/>
                <a:gd name="T20" fmla="*/ 68 w 138"/>
                <a:gd name="T21" fmla="*/ 136 h 136"/>
                <a:gd name="T22" fmla="*/ 63 w 138"/>
                <a:gd name="T23" fmla="*/ 90 h 136"/>
                <a:gd name="T24" fmla="*/ 2 w 138"/>
                <a:gd name="T25" fmla="*/ 95 h 136"/>
                <a:gd name="T26" fmla="*/ 0 w 138"/>
                <a:gd name="T27" fmla="*/ 86 h 136"/>
                <a:gd name="T28" fmla="*/ 63 w 138"/>
                <a:gd name="T29" fmla="*/ 81 h 136"/>
                <a:gd name="T30" fmla="*/ 59 w 138"/>
                <a:gd name="T31" fmla="*/ 45 h 136"/>
                <a:gd name="T32" fmla="*/ 5 w 138"/>
                <a:gd name="T33" fmla="*/ 50 h 136"/>
                <a:gd name="T34" fmla="*/ 5 w 138"/>
                <a:gd name="T35" fmla="*/ 41 h 136"/>
                <a:gd name="T36" fmla="*/ 57 w 138"/>
                <a:gd name="T37" fmla="*/ 36 h 136"/>
                <a:gd name="T38" fmla="*/ 54 w 138"/>
                <a:gd name="T39" fmla="*/ 7 h 136"/>
                <a:gd name="T40" fmla="*/ 63 w 138"/>
                <a:gd name="T41" fmla="*/ 7 h 136"/>
                <a:gd name="T42" fmla="*/ 111 w 138"/>
                <a:gd name="T43" fmla="*/ 2 h 136"/>
                <a:gd name="T44" fmla="*/ 115 w 138"/>
                <a:gd name="T45" fmla="*/ 9 h 136"/>
                <a:gd name="T46" fmla="*/ 118 w 138"/>
                <a:gd name="T47" fmla="*/ 14 h 136"/>
                <a:gd name="T48" fmla="*/ 120 w 138"/>
                <a:gd name="T49" fmla="*/ 21 h 136"/>
                <a:gd name="T50" fmla="*/ 113 w 138"/>
                <a:gd name="T51" fmla="*/ 25 h 136"/>
                <a:gd name="T52" fmla="*/ 109 w 138"/>
                <a:gd name="T53" fmla="*/ 18 h 136"/>
                <a:gd name="T54" fmla="*/ 108 w 138"/>
                <a:gd name="T55" fmla="*/ 11 h 136"/>
                <a:gd name="T56" fmla="*/ 104 w 138"/>
                <a:gd name="T57" fmla="*/ 5 h 136"/>
                <a:gd name="T58" fmla="*/ 111 w 138"/>
                <a:gd name="T59" fmla="*/ 2 h 136"/>
                <a:gd name="T60" fmla="*/ 127 w 138"/>
                <a:gd name="T61" fmla="*/ 0 h 136"/>
                <a:gd name="T62" fmla="*/ 131 w 138"/>
                <a:gd name="T63" fmla="*/ 5 h 136"/>
                <a:gd name="T64" fmla="*/ 135 w 138"/>
                <a:gd name="T65" fmla="*/ 11 h 136"/>
                <a:gd name="T66" fmla="*/ 138 w 138"/>
                <a:gd name="T67" fmla="*/ 20 h 136"/>
                <a:gd name="T68" fmla="*/ 131 w 138"/>
                <a:gd name="T69" fmla="*/ 21 h 136"/>
                <a:gd name="T70" fmla="*/ 127 w 138"/>
                <a:gd name="T71" fmla="*/ 16 h 136"/>
                <a:gd name="T72" fmla="*/ 126 w 138"/>
                <a:gd name="T73" fmla="*/ 11 h 136"/>
                <a:gd name="T74" fmla="*/ 122 w 138"/>
                <a:gd name="T75" fmla="*/ 5 h 136"/>
                <a:gd name="T76" fmla="*/ 120 w 138"/>
                <a:gd name="T77" fmla="*/ 2 h 136"/>
                <a:gd name="T78" fmla="*/ 127 w 138"/>
                <a:gd name="T7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8" h="136">
                  <a:moveTo>
                    <a:pt x="63" y="7"/>
                  </a:moveTo>
                  <a:lnTo>
                    <a:pt x="66" y="36"/>
                  </a:lnTo>
                  <a:lnTo>
                    <a:pt x="118" y="30"/>
                  </a:lnTo>
                  <a:lnTo>
                    <a:pt x="120" y="39"/>
                  </a:lnTo>
                  <a:lnTo>
                    <a:pt x="68" y="45"/>
                  </a:lnTo>
                  <a:lnTo>
                    <a:pt x="72" y="81"/>
                  </a:lnTo>
                  <a:lnTo>
                    <a:pt x="131" y="73"/>
                  </a:lnTo>
                  <a:lnTo>
                    <a:pt x="131" y="82"/>
                  </a:lnTo>
                  <a:lnTo>
                    <a:pt x="72" y="88"/>
                  </a:lnTo>
                  <a:lnTo>
                    <a:pt x="77" y="136"/>
                  </a:lnTo>
                  <a:lnTo>
                    <a:pt x="68" y="136"/>
                  </a:lnTo>
                  <a:lnTo>
                    <a:pt x="63" y="90"/>
                  </a:lnTo>
                  <a:lnTo>
                    <a:pt x="2" y="95"/>
                  </a:lnTo>
                  <a:lnTo>
                    <a:pt x="0" y="86"/>
                  </a:lnTo>
                  <a:lnTo>
                    <a:pt x="63" y="81"/>
                  </a:lnTo>
                  <a:lnTo>
                    <a:pt x="59" y="45"/>
                  </a:lnTo>
                  <a:lnTo>
                    <a:pt x="5" y="50"/>
                  </a:lnTo>
                  <a:lnTo>
                    <a:pt x="5" y="41"/>
                  </a:lnTo>
                  <a:lnTo>
                    <a:pt x="57" y="36"/>
                  </a:lnTo>
                  <a:lnTo>
                    <a:pt x="54" y="7"/>
                  </a:lnTo>
                  <a:lnTo>
                    <a:pt x="63" y="7"/>
                  </a:lnTo>
                  <a:close/>
                  <a:moveTo>
                    <a:pt x="111" y="2"/>
                  </a:moveTo>
                  <a:lnTo>
                    <a:pt x="115" y="9"/>
                  </a:lnTo>
                  <a:lnTo>
                    <a:pt x="118" y="14"/>
                  </a:lnTo>
                  <a:lnTo>
                    <a:pt x="120" y="21"/>
                  </a:lnTo>
                  <a:lnTo>
                    <a:pt x="113" y="25"/>
                  </a:lnTo>
                  <a:lnTo>
                    <a:pt x="109" y="18"/>
                  </a:lnTo>
                  <a:lnTo>
                    <a:pt x="108" y="11"/>
                  </a:lnTo>
                  <a:lnTo>
                    <a:pt x="104" y="5"/>
                  </a:lnTo>
                  <a:lnTo>
                    <a:pt x="111" y="2"/>
                  </a:lnTo>
                  <a:close/>
                  <a:moveTo>
                    <a:pt x="127" y="0"/>
                  </a:moveTo>
                  <a:lnTo>
                    <a:pt x="131" y="5"/>
                  </a:lnTo>
                  <a:lnTo>
                    <a:pt x="135" y="11"/>
                  </a:lnTo>
                  <a:lnTo>
                    <a:pt x="138" y="20"/>
                  </a:lnTo>
                  <a:lnTo>
                    <a:pt x="131" y="21"/>
                  </a:lnTo>
                  <a:lnTo>
                    <a:pt x="127" y="16"/>
                  </a:lnTo>
                  <a:lnTo>
                    <a:pt x="126" y="11"/>
                  </a:lnTo>
                  <a:lnTo>
                    <a:pt x="122" y="5"/>
                  </a:lnTo>
                  <a:lnTo>
                    <a:pt x="120" y="2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10"/>
            <p:cNvSpPr>
              <a:spLocks noEditPoints="1"/>
            </p:cNvSpPr>
            <p:nvPr/>
          </p:nvSpPr>
          <p:spPr bwMode="auto">
            <a:xfrm>
              <a:off x="4150" y="3992"/>
              <a:ext cx="90" cy="126"/>
            </a:xfrm>
            <a:custGeom>
              <a:avLst/>
              <a:gdLst>
                <a:gd name="T0" fmla="*/ 0 w 90"/>
                <a:gd name="T1" fmla="*/ 2 h 126"/>
                <a:gd name="T2" fmla="*/ 9 w 90"/>
                <a:gd name="T3" fmla="*/ 2 h 126"/>
                <a:gd name="T4" fmla="*/ 9 w 90"/>
                <a:gd name="T5" fmla="*/ 84 h 126"/>
                <a:gd name="T6" fmla="*/ 0 w 90"/>
                <a:gd name="T7" fmla="*/ 84 h 126"/>
                <a:gd name="T8" fmla="*/ 0 w 90"/>
                <a:gd name="T9" fmla="*/ 2 h 126"/>
                <a:gd name="T10" fmla="*/ 81 w 90"/>
                <a:gd name="T11" fmla="*/ 0 h 126"/>
                <a:gd name="T12" fmla="*/ 90 w 90"/>
                <a:gd name="T13" fmla="*/ 0 h 126"/>
                <a:gd name="T14" fmla="*/ 90 w 90"/>
                <a:gd name="T15" fmla="*/ 64 h 126"/>
                <a:gd name="T16" fmla="*/ 87 w 90"/>
                <a:gd name="T17" fmla="*/ 86 h 126"/>
                <a:gd name="T18" fmla="*/ 78 w 90"/>
                <a:gd name="T19" fmla="*/ 102 h 126"/>
                <a:gd name="T20" fmla="*/ 65 w 90"/>
                <a:gd name="T21" fmla="*/ 113 h 126"/>
                <a:gd name="T22" fmla="*/ 49 w 90"/>
                <a:gd name="T23" fmla="*/ 120 h 126"/>
                <a:gd name="T24" fmla="*/ 29 w 90"/>
                <a:gd name="T25" fmla="*/ 124 h 126"/>
                <a:gd name="T26" fmla="*/ 9 w 90"/>
                <a:gd name="T27" fmla="*/ 126 h 126"/>
                <a:gd name="T28" fmla="*/ 8 w 90"/>
                <a:gd name="T29" fmla="*/ 117 h 126"/>
                <a:gd name="T30" fmla="*/ 36 w 90"/>
                <a:gd name="T31" fmla="*/ 115 h 126"/>
                <a:gd name="T32" fmla="*/ 56 w 90"/>
                <a:gd name="T33" fmla="*/ 109 h 126"/>
                <a:gd name="T34" fmla="*/ 70 w 90"/>
                <a:gd name="T35" fmla="*/ 99 h 126"/>
                <a:gd name="T36" fmla="*/ 79 w 90"/>
                <a:gd name="T37" fmla="*/ 84 h 126"/>
                <a:gd name="T38" fmla="*/ 81 w 90"/>
                <a:gd name="T39" fmla="*/ 66 h 126"/>
                <a:gd name="T40" fmla="*/ 81 w 90"/>
                <a:gd name="T41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0" h="126">
                  <a:moveTo>
                    <a:pt x="0" y="2"/>
                  </a:moveTo>
                  <a:lnTo>
                    <a:pt x="9" y="2"/>
                  </a:lnTo>
                  <a:lnTo>
                    <a:pt x="9" y="84"/>
                  </a:lnTo>
                  <a:lnTo>
                    <a:pt x="0" y="84"/>
                  </a:lnTo>
                  <a:lnTo>
                    <a:pt x="0" y="2"/>
                  </a:lnTo>
                  <a:close/>
                  <a:moveTo>
                    <a:pt x="81" y="0"/>
                  </a:moveTo>
                  <a:lnTo>
                    <a:pt x="90" y="0"/>
                  </a:lnTo>
                  <a:lnTo>
                    <a:pt x="90" y="64"/>
                  </a:lnTo>
                  <a:lnTo>
                    <a:pt x="87" y="86"/>
                  </a:lnTo>
                  <a:lnTo>
                    <a:pt x="78" y="102"/>
                  </a:lnTo>
                  <a:lnTo>
                    <a:pt x="65" y="113"/>
                  </a:lnTo>
                  <a:lnTo>
                    <a:pt x="49" y="120"/>
                  </a:lnTo>
                  <a:lnTo>
                    <a:pt x="29" y="124"/>
                  </a:lnTo>
                  <a:lnTo>
                    <a:pt x="9" y="126"/>
                  </a:lnTo>
                  <a:lnTo>
                    <a:pt x="8" y="117"/>
                  </a:lnTo>
                  <a:lnTo>
                    <a:pt x="36" y="115"/>
                  </a:lnTo>
                  <a:lnTo>
                    <a:pt x="56" y="109"/>
                  </a:lnTo>
                  <a:lnTo>
                    <a:pt x="70" y="99"/>
                  </a:lnTo>
                  <a:lnTo>
                    <a:pt x="79" y="84"/>
                  </a:lnTo>
                  <a:lnTo>
                    <a:pt x="81" y="66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4280" y="3999"/>
              <a:ext cx="129" cy="119"/>
            </a:xfrm>
            <a:custGeom>
              <a:avLst/>
              <a:gdLst>
                <a:gd name="T0" fmla="*/ 7 w 129"/>
                <a:gd name="T1" fmla="*/ 0 h 119"/>
                <a:gd name="T2" fmla="*/ 106 w 129"/>
                <a:gd name="T3" fmla="*/ 0 h 119"/>
                <a:gd name="T4" fmla="*/ 93 w 129"/>
                <a:gd name="T5" fmla="*/ 32 h 119"/>
                <a:gd name="T6" fmla="*/ 75 w 129"/>
                <a:gd name="T7" fmla="*/ 61 h 119"/>
                <a:gd name="T8" fmla="*/ 82 w 129"/>
                <a:gd name="T9" fmla="*/ 68 h 119"/>
                <a:gd name="T10" fmla="*/ 95 w 129"/>
                <a:gd name="T11" fmla="*/ 77 h 119"/>
                <a:gd name="T12" fmla="*/ 111 w 129"/>
                <a:gd name="T13" fmla="*/ 92 h 119"/>
                <a:gd name="T14" fmla="*/ 129 w 129"/>
                <a:gd name="T15" fmla="*/ 110 h 119"/>
                <a:gd name="T16" fmla="*/ 122 w 129"/>
                <a:gd name="T17" fmla="*/ 117 h 119"/>
                <a:gd name="T18" fmla="*/ 109 w 129"/>
                <a:gd name="T19" fmla="*/ 104 h 119"/>
                <a:gd name="T20" fmla="*/ 95 w 129"/>
                <a:gd name="T21" fmla="*/ 92 h 119"/>
                <a:gd name="T22" fmla="*/ 80 w 129"/>
                <a:gd name="T23" fmla="*/ 79 h 119"/>
                <a:gd name="T24" fmla="*/ 70 w 129"/>
                <a:gd name="T25" fmla="*/ 68 h 119"/>
                <a:gd name="T26" fmla="*/ 41 w 129"/>
                <a:gd name="T27" fmla="*/ 97 h 119"/>
                <a:gd name="T28" fmla="*/ 5 w 129"/>
                <a:gd name="T29" fmla="*/ 119 h 119"/>
                <a:gd name="T30" fmla="*/ 0 w 129"/>
                <a:gd name="T31" fmla="*/ 111 h 119"/>
                <a:gd name="T32" fmla="*/ 19 w 129"/>
                <a:gd name="T33" fmla="*/ 101 h 119"/>
                <a:gd name="T34" fmla="*/ 39 w 129"/>
                <a:gd name="T35" fmla="*/ 86 h 119"/>
                <a:gd name="T36" fmla="*/ 61 w 129"/>
                <a:gd name="T37" fmla="*/ 66 h 119"/>
                <a:gd name="T38" fmla="*/ 79 w 129"/>
                <a:gd name="T39" fmla="*/ 39 h 119"/>
                <a:gd name="T40" fmla="*/ 93 w 129"/>
                <a:gd name="T41" fmla="*/ 7 h 119"/>
                <a:gd name="T42" fmla="*/ 7 w 129"/>
                <a:gd name="T43" fmla="*/ 7 h 119"/>
                <a:gd name="T44" fmla="*/ 7 w 129"/>
                <a:gd name="T45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9" h="119">
                  <a:moveTo>
                    <a:pt x="7" y="0"/>
                  </a:moveTo>
                  <a:lnTo>
                    <a:pt x="106" y="0"/>
                  </a:lnTo>
                  <a:lnTo>
                    <a:pt x="93" y="32"/>
                  </a:lnTo>
                  <a:lnTo>
                    <a:pt x="75" y="61"/>
                  </a:lnTo>
                  <a:lnTo>
                    <a:pt x="82" y="68"/>
                  </a:lnTo>
                  <a:lnTo>
                    <a:pt x="95" y="77"/>
                  </a:lnTo>
                  <a:lnTo>
                    <a:pt x="111" y="92"/>
                  </a:lnTo>
                  <a:lnTo>
                    <a:pt x="129" y="110"/>
                  </a:lnTo>
                  <a:lnTo>
                    <a:pt x="122" y="117"/>
                  </a:lnTo>
                  <a:lnTo>
                    <a:pt x="109" y="104"/>
                  </a:lnTo>
                  <a:lnTo>
                    <a:pt x="95" y="92"/>
                  </a:lnTo>
                  <a:lnTo>
                    <a:pt x="80" y="79"/>
                  </a:lnTo>
                  <a:lnTo>
                    <a:pt x="70" y="68"/>
                  </a:lnTo>
                  <a:lnTo>
                    <a:pt x="41" y="97"/>
                  </a:lnTo>
                  <a:lnTo>
                    <a:pt x="5" y="119"/>
                  </a:lnTo>
                  <a:lnTo>
                    <a:pt x="0" y="111"/>
                  </a:lnTo>
                  <a:lnTo>
                    <a:pt x="19" y="101"/>
                  </a:lnTo>
                  <a:lnTo>
                    <a:pt x="39" y="86"/>
                  </a:lnTo>
                  <a:lnTo>
                    <a:pt x="61" y="66"/>
                  </a:lnTo>
                  <a:lnTo>
                    <a:pt x="79" y="39"/>
                  </a:lnTo>
                  <a:lnTo>
                    <a:pt x="93" y="7"/>
                  </a:lnTo>
                  <a:lnTo>
                    <a:pt x="7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12"/>
            <p:cNvSpPr>
              <a:spLocks noEditPoints="1"/>
            </p:cNvSpPr>
            <p:nvPr/>
          </p:nvSpPr>
          <p:spPr bwMode="auto">
            <a:xfrm>
              <a:off x="5137" y="3994"/>
              <a:ext cx="106" cy="129"/>
            </a:xfrm>
            <a:custGeom>
              <a:avLst/>
              <a:gdLst>
                <a:gd name="T0" fmla="*/ 9 w 106"/>
                <a:gd name="T1" fmla="*/ 64 h 129"/>
                <a:gd name="T2" fmla="*/ 9 w 106"/>
                <a:gd name="T3" fmla="*/ 113 h 129"/>
                <a:gd name="T4" fmla="*/ 97 w 106"/>
                <a:gd name="T5" fmla="*/ 113 h 129"/>
                <a:gd name="T6" fmla="*/ 97 w 106"/>
                <a:gd name="T7" fmla="*/ 64 h 129"/>
                <a:gd name="T8" fmla="*/ 9 w 106"/>
                <a:gd name="T9" fmla="*/ 64 h 129"/>
                <a:gd name="T10" fmla="*/ 9 w 106"/>
                <a:gd name="T11" fmla="*/ 9 h 129"/>
                <a:gd name="T12" fmla="*/ 9 w 106"/>
                <a:gd name="T13" fmla="*/ 55 h 129"/>
                <a:gd name="T14" fmla="*/ 97 w 106"/>
                <a:gd name="T15" fmla="*/ 55 h 129"/>
                <a:gd name="T16" fmla="*/ 97 w 106"/>
                <a:gd name="T17" fmla="*/ 9 h 129"/>
                <a:gd name="T18" fmla="*/ 9 w 106"/>
                <a:gd name="T19" fmla="*/ 9 h 129"/>
                <a:gd name="T20" fmla="*/ 0 w 106"/>
                <a:gd name="T21" fmla="*/ 0 h 129"/>
                <a:gd name="T22" fmla="*/ 106 w 106"/>
                <a:gd name="T23" fmla="*/ 0 h 129"/>
                <a:gd name="T24" fmla="*/ 106 w 106"/>
                <a:gd name="T25" fmla="*/ 129 h 129"/>
                <a:gd name="T26" fmla="*/ 97 w 106"/>
                <a:gd name="T27" fmla="*/ 129 h 129"/>
                <a:gd name="T28" fmla="*/ 97 w 106"/>
                <a:gd name="T29" fmla="*/ 120 h 129"/>
                <a:gd name="T30" fmla="*/ 9 w 106"/>
                <a:gd name="T31" fmla="*/ 120 h 129"/>
                <a:gd name="T32" fmla="*/ 9 w 106"/>
                <a:gd name="T33" fmla="*/ 129 h 129"/>
                <a:gd name="T34" fmla="*/ 0 w 106"/>
                <a:gd name="T35" fmla="*/ 129 h 129"/>
                <a:gd name="T36" fmla="*/ 0 w 106"/>
                <a:gd name="T3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6" h="129">
                  <a:moveTo>
                    <a:pt x="9" y="64"/>
                  </a:moveTo>
                  <a:lnTo>
                    <a:pt x="9" y="113"/>
                  </a:lnTo>
                  <a:lnTo>
                    <a:pt x="97" y="113"/>
                  </a:lnTo>
                  <a:lnTo>
                    <a:pt x="97" y="64"/>
                  </a:lnTo>
                  <a:lnTo>
                    <a:pt x="9" y="64"/>
                  </a:lnTo>
                  <a:close/>
                  <a:moveTo>
                    <a:pt x="9" y="9"/>
                  </a:moveTo>
                  <a:lnTo>
                    <a:pt x="9" y="55"/>
                  </a:lnTo>
                  <a:lnTo>
                    <a:pt x="97" y="55"/>
                  </a:lnTo>
                  <a:lnTo>
                    <a:pt x="97" y="9"/>
                  </a:lnTo>
                  <a:lnTo>
                    <a:pt x="9" y="9"/>
                  </a:lnTo>
                  <a:close/>
                  <a:moveTo>
                    <a:pt x="0" y="0"/>
                  </a:moveTo>
                  <a:lnTo>
                    <a:pt x="106" y="0"/>
                  </a:lnTo>
                  <a:lnTo>
                    <a:pt x="106" y="129"/>
                  </a:lnTo>
                  <a:lnTo>
                    <a:pt x="97" y="129"/>
                  </a:lnTo>
                  <a:lnTo>
                    <a:pt x="97" y="120"/>
                  </a:lnTo>
                  <a:lnTo>
                    <a:pt x="9" y="120"/>
                  </a:lnTo>
                  <a:lnTo>
                    <a:pt x="9" y="129"/>
                  </a:lnTo>
                  <a:lnTo>
                    <a:pt x="0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5268" y="3986"/>
              <a:ext cx="140" cy="137"/>
            </a:xfrm>
            <a:custGeom>
              <a:avLst/>
              <a:gdLst>
                <a:gd name="T0" fmla="*/ 67 w 140"/>
                <a:gd name="T1" fmla="*/ 0 h 137"/>
                <a:gd name="T2" fmla="*/ 76 w 140"/>
                <a:gd name="T3" fmla="*/ 0 h 137"/>
                <a:gd name="T4" fmla="*/ 76 w 140"/>
                <a:gd name="T5" fmla="*/ 29 h 137"/>
                <a:gd name="T6" fmla="*/ 139 w 140"/>
                <a:gd name="T7" fmla="*/ 29 h 137"/>
                <a:gd name="T8" fmla="*/ 139 w 140"/>
                <a:gd name="T9" fmla="*/ 38 h 137"/>
                <a:gd name="T10" fmla="*/ 81 w 140"/>
                <a:gd name="T11" fmla="*/ 38 h 137"/>
                <a:gd name="T12" fmla="*/ 97 w 140"/>
                <a:gd name="T13" fmla="*/ 63 h 137"/>
                <a:gd name="T14" fmla="*/ 115 w 140"/>
                <a:gd name="T15" fmla="*/ 85 h 137"/>
                <a:gd name="T16" fmla="*/ 140 w 140"/>
                <a:gd name="T17" fmla="*/ 103 h 137"/>
                <a:gd name="T18" fmla="*/ 135 w 140"/>
                <a:gd name="T19" fmla="*/ 110 h 137"/>
                <a:gd name="T20" fmla="*/ 108 w 140"/>
                <a:gd name="T21" fmla="*/ 88 h 137"/>
                <a:gd name="T22" fmla="*/ 88 w 140"/>
                <a:gd name="T23" fmla="*/ 67 h 137"/>
                <a:gd name="T24" fmla="*/ 76 w 140"/>
                <a:gd name="T25" fmla="*/ 42 h 137"/>
                <a:gd name="T26" fmla="*/ 76 w 140"/>
                <a:gd name="T27" fmla="*/ 101 h 137"/>
                <a:gd name="T28" fmla="*/ 108 w 140"/>
                <a:gd name="T29" fmla="*/ 101 h 137"/>
                <a:gd name="T30" fmla="*/ 108 w 140"/>
                <a:gd name="T31" fmla="*/ 108 h 137"/>
                <a:gd name="T32" fmla="*/ 76 w 140"/>
                <a:gd name="T33" fmla="*/ 108 h 137"/>
                <a:gd name="T34" fmla="*/ 76 w 140"/>
                <a:gd name="T35" fmla="*/ 137 h 137"/>
                <a:gd name="T36" fmla="*/ 67 w 140"/>
                <a:gd name="T37" fmla="*/ 137 h 137"/>
                <a:gd name="T38" fmla="*/ 67 w 140"/>
                <a:gd name="T39" fmla="*/ 108 h 137"/>
                <a:gd name="T40" fmla="*/ 35 w 140"/>
                <a:gd name="T41" fmla="*/ 108 h 137"/>
                <a:gd name="T42" fmla="*/ 35 w 140"/>
                <a:gd name="T43" fmla="*/ 101 h 137"/>
                <a:gd name="T44" fmla="*/ 67 w 140"/>
                <a:gd name="T45" fmla="*/ 101 h 137"/>
                <a:gd name="T46" fmla="*/ 67 w 140"/>
                <a:gd name="T47" fmla="*/ 42 h 137"/>
                <a:gd name="T48" fmla="*/ 58 w 140"/>
                <a:gd name="T49" fmla="*/ 60 h 137"/>
                <a:gd name="T50" fmla="*/ 45 w 140"/>
                <a:gd name="T51" fmla="*/ 76 h 137"/>
                <a:gd name="T52" fmla="*/ 29 w 140"/>
                <a:gd name="T53" fmla="*/ 94 h 137"/>
                <a:gd name="T54" fmla="*/ 8 w 140"/>
                <a:gd name="T55" fmla="*/ 112 h 137"/>
                <a:gd name="T56" fmla="*/ 0 w 140"/>
                <a:gd name="T57" fmla="*/ 103 h 137"/>
                <a:gd name="T58" fmla="*/ 27 w 140"/>
                <a:gd name="T59" fmla="*/ 85 h 137"/>
                <a:gd name="T60" fmla="*/ 47 w 140"/>
                <a:gd name="T61" fmla="*/ 63 h 137"/>
                <a:gd name="T62" fmla="*/ 61 w 140"/>
                <a:gd name="T63" fmla="*/ 38 h 137"/>
                <a:gd name="T64" fmla="*/ 4 w 140"/>
                <a:gd name="T65" fmla="*/ 38 h 137"/>
                <a:gd name="T66" fmla="*/ 4 w 140"/>
                <a:gd name="T67" fmla="*/ 29 h 137"/>
                <a:gd name="T68" fmla="*/ 67 w 140"/>
                <a:gd name="T69" fmla="*/ 29 h 137"/>
                <a:gd name="T70" fmla="*/ 67 w 140"/>
                <a:gd name="T7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137">
                  <a:moveTo>
                    <a:pt x="67" y="0"/>
                  </a:moveTo>
                  <a:lnTo>
                    <a:pt x="76" y="0"/>
                  </a:lnTo>
                  <a:lnTo>
                    <a:pt x="76" y="29"/>
                  </a:lnTo>
                  <a:lnTo>
                    <a:pt x="139" y="29"/>
                  </a:lnTo>
                  <a:lnTo>
                    <a:pt x="139" y="38"/>
                  </a:lnTo>
                  <a:lnTo>
                    <a:pt x="81" y="38"/>
                  </a:lnTo>
                  <a:lnTo>
                    <a:pt x="97" y="63"/>
                  </a:lnTo>
                  <a:lnTo>
                    <a:pt x="115" y="85"/>
                  </a:lnTo>
                  <a:lnTo>
                    <a:pt x="140" y="103"/>
                  </a:lnTo>
                  <a:lnTo>
                    <a:pt x="135" y="110"/>
                  </a:lnTo>
                  <a:lnTo>
                    <a:pt x="108" y="88"/>
                  </a:lnTo>
                  <a:lnTo>
                    <a:pt x="88" y="67"/>
                  </a:lnTo>
                  <a:lnTo>
                    <a:pt x="76" y="42"/>
                  </a:lnTo>
                  <a:lnTo>
                    <a:pt x="76" y="101"/>
                  </a:lnTo>
                  <a:lnTo>
                    <a:pt x="108" y="101"/>
                  </a:lnTo>
                  <a:lnTo>
                    <a:pt x="108" y="108"/>
                  </a:lnTo>
                  <a:lnTo>
                    <a:pt x="76" y="108"/>
                  </a:lnTo>
                  <a:lnTo>
                    <a:pt x="76" y="137"/>
                  </a:lnTo>
                  <a:lnTo>
                    <a:pt x="67" y="137"/>
                  </a:lnTo>
                  <a:lnTo>
                    <a:pt x="67" y="108"/>
                  </a:lnTo>
                  <a:lnTo>
                    <a:pt x="35" y="108"/>
                  </a:lnTo>
                  <a:lnTo>
                    <a:pt x="35" y="101"/>
                  </a:lnTo>
                  <a:lnTo>
                    <a:pt x="67" y="101"/>
                  </a:lnTo>
                  <a:lnTo>
                    <a:pt x="67" y="42"/>
                  </a:lnTo>
                  <a:lnTo>
                    <a:pt x="58" y="60"/>
                  </a:lnTo>
                  <a:lnTo>
                    <a:pt x="45" y="76"/>
                  </a:lnTo>
                  <a:lnTo>
                    <a:pt x="29" y="94"/>
                  </a:lnTo>
                  <a:lnTo>
                    <a:pt x="8" y="112"/>
                  </a:lnTo>
                  <a:lnTo>
                    <a:pt x="0" y="103"/>
                  </a:lnTo>
                  <a:lnTo>
                    <a:pt x="27" y="85"/>
                  </a:lnTo>
                  <a:lnTo>
                    <a:pt x="47" y="63"/>
                  </a:lnTo>
                  <a:lnTo>
                    <a:pt x="61" y="38"/>
                  </a:lnTo>
                  <a:lnTo>
                    <a:pt x="4" y="38"/>
                  </a:lnTo>
                  <a:lnTo>
                    <a:pt x="4" y="29"/>
                  </a:lnTo>
                  <a:lnTo>
                    <a:pt x="67" y="29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1438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</Words>
  <Application>Microsoft Office PowerPoint</Application>
  <PresentationFormat>ワイド画面</PresentationFormat>
  <Paragraphs>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図1. 1　日本人出国者数と円ドルレート（p.3）</vt:lpstr>
      <vt:lpstr>図1. 2　ビッド・アスク・スプレッド（p.5）</vt:lpstr>
      <vt:lpstr>図1. 3　為替レートの1日の変動（p.6）</vt:lpstr>
      <vt:lpstr>図1. 4　為替レートの変化と名称（例）（p.10）</vt:lpstr>
      <vt:lpstr>図1. 5　Jカーブ効果（p.12）</vt:lpstr>
      <vt:lpstr>図1. 6　国の経済開放度（2013年）（p.13）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図1. 1　日本人出国者数と円ドルレート</dc:title>
  <dc:creator>user</dc:creator>
  <cp:lastModifiedBy>user</cp:lastModifiedBy>
  <cp:revision>6</cp:revision>
  <dcterms:created xsi:type="dcterms:W3CDTF">2015-10-22T07:37:02Z</dcterms:created>
  <dcterms:modified xsi:type="dcterms:W3CDTF">2015-10-23T04:29:35Z</dcterms:modified>
</cp:coreProperties>
</file>