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9" r:id="rId3"/>
    <p:sldId id="256" r:id="rId4"/>
    <p:sldId id="257" r:id="rId5"/>
    <p:sldId id="258" r:id="rId6"/>
    <p:sldId id="262" r:id="rId7"/>
    <p:sldId id="263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a0e39f4a991c42c7" providerId="LiveId" clId="{4818E994-6F4D-478B-BA1F-568D8D9A3994}"/>
    <pc:docChg chg="delSld">
      <pc:chgData name="" userId="a0e39f4a991c42c7" providerId="LiveId" clId="{4818E994-6F4D-478B-BA1F-568D8D9A3994}" dt="2023-12-27T06:27:06.175" v="3" actId="2696"/>
      <pc:docMkLst>
        <pc:docMk/>
      </pc:docMkLst>
      <pc:sldChg chg="del">
        <pc:chgData name="" userId="a0e39f4a991c42c7" providerId="LiveId" clId="{4818E994-6F4D-478B-BA1F-568D8D9A3994}" dt="2023-12-27T06:27:06.175" v="3" actId="2696"/>
        <pc:sldMkLst>
          <pc:docMk/>
          <pc:sldMk cId="1606353313" sldId="265"/>
        </pc:sldMkLst>
      </pc:sldChg>
      <pc:sldChg chg="del">
        <pc:chgData name="" userId="a0e39f4a991c42c7" providerId="LiveId" clId="{4818E994-6F4D-478B-BA1F-568D8D9A3994}" dt="2023-12-27T06:27:03.703" v="0" actId="2696"/>
        <pc:sldMkLst>
          <pc:docMk/>
          <pc:sldMk cId="2469330283" sldId="266"/>
        </pc:sldMkLst>
      </pc:sldChg>
      <pc:sldChg chg="del">
        <pc:chgData name="" userId="a0e39f4a991c42c7" providerId="LiveId" clId="{4818E994-6F4D-478B-BA1F-568D8D9A3994}" dt="2023-12-27T06:27:03.729" v="1" actId="2696"/>
        <pc:sldMkLst>
          <pc:docMk/>
          <pc:sldMk cId="1850861981" sldId="267"/>
        </pc:sldMkLst>
      </pc:sldChg>
      <pc:sldChg chg="del">
        <pc:chgData name="" userId="a0e39f4a991c42c7" providerId="LiveId" clId="{4818E994-6F4D-478B-BA1F-568D8D9A3994}" dt="2023-12-27T06:27:03.732" v="2" actId="2696"/>
        <pc:sldMkLst>
          <pc:docMk/>
          <pc:sldMk cId="4102085352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E1226-626A-409F-A7B9-CD76ADD7C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6D0024-C59E-4504-8036-12AECAD42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B75BE-CDA1-4F68-A31E-E6895940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DAA66B-9899-46F9-BA5A-CAC177B71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E0AA6-87C0-4C0F-AE5D-6B752DB1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41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AC70AD-BB80-4A63-8E33-31D459C17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724AAD-222F-41E3-978C-CC874DC03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0CCA94-72B1-42FD-A5C2-6AB694EF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3C00E9-D9D3-4BA2-9707-EE6463D56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1013F0-EEC5-4928-9413-341897532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2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1F08A2-0AB1-4EB3-A631-4A60A97CA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64EE27-9944-415C-92C7-3A3422194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DD20F-AC54-4470-B60C-88C3584FB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F6A98B-589A-40A8-9603-5AF0FA548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796AAB-8CA5-4EB8-9157-D6CF0E89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92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B6D6CE-F479-4318-95B7-B995B1FBF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AE3150-45A1-4E20-A3B6-2DC7BE1D4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7A872-9D2F-43CE-9CA7-2BFEA881C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4820EC-A507-4E79-BB12-B29ACE809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086D11-BF80-475C-AC4B-2AE1B477C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52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4BFCE-D6F3-4873-A6C0-41F51A810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005AA2-C58B-44CF-8F13-D0B97528D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470669-24ED-4383-8963-71D8763BC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B5CC13-10FB-4C2E-8D5B-879B587B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B5B9F2-9DD5-4952-83DF-CB87D3A5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6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250678-920B-469E-97ED-3B55749D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422F9A-858D-4500-9A0A-29D77B3C0A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1BFEFB-353F-4B27-8D4A-4FBFE58FD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DDA429-C4A3-4DE3-B694-735ADC0C2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AB932C-E226-4A83-BFFE-EE4CB8E70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0F3A8A-5A3A-4137-8817-BE454AF2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3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1ECCA-34DD-4EA7-85C9-0422D31BF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68ABF2-0E91-45DD-91C9-B5042E478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B8820F-CF98-47BA-A6F3-BC9513892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20691BC-AC8F-4795-9D90-3696D431A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8E3F3E-B5DA-4669-8368-ED20CF886D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D3FBF02-5AF1-4288-972F-066EC20BC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273FD9-4484-4B3C-9932-E909DC8B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73095AE-E7AF-4AE1-AFB5-2B1B8FEF2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46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D59EB-02C9-46AD-BA14-7507215FF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7BB9BA-252F-41F8-AAD1-D492117E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A65941E-1CCC-487E-AD9E-D6F966781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40B654-346D-4232-92AF-3CB0BF36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78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F3D77F-59B2-41CD-8367-2C64F4900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EA84DC-566F-4546-B2B6-B86869F4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6506C1-F014-4A77-91C8-7C006A8D9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53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A96BA-31D3-47DE-8F9D-CF47040AB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628EA1-DE91-43DF-B23D-E616F0613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EE7B0A-80E1-4822-8E5E-8B5616C7A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8BC0FF-A810-45A8-A2F8-6417BAAFD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23A0F7-9BD9-4A61-AF1F-1F862A5D7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997325-67AB-42F3-A7FD-4009FEEC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87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DD535B-F6FC-4980-9850-34ABE382E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5822D33-9DB9-4AB5-A41B-110375947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717638-9E6E-4D8E-87B0-060C86FAB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B53223-2102-407E-8BD4-4BE453A33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135A8E-9F1C-4EB8-8334-48CFC24E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7A3895-D5B0-432A-BF80-8830C64B9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38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02EFCE-0318-4AC5-8EC0-018FB4A1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40D1D3-2622-4B51-A5A9-DF149A894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FB0FEC-8628-4818-AA55-CBB55E0C6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68022-57B9-4060-B0E4-6549CA54C536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82F418-6F54-4DE6-845E-B0DA5E63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D9C5F8-B518-4BFA-84F2-FE6DCC741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327CE-B641-4853-8CC6-4E0B312D29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30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BB5DDF-7002-4C8E-B0B6-5AC76444C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48347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佐藤泰裕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都市・地域経済学への招待状（新版）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講義用スライド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22F3BE4-2952-4FD1-92BF-914EC178ED22}"/>
              </a:ext>
            </a:extLst>
          </p:cNvPr>
          <p:cNvSpPr/>
          <p:nvPr/>
        </p:nvSpPr>
        <p:spPr>
          <a:xfrm>
            <a:off x="3048000" y="641837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ja-JP" dirty="0"/>
              <a:t>© </a:t>
            </a:r>
            <a:r>
              <a:rPr lang="it-IT" altLang="ja-JP" dirty="0"/>
              <a:t>20</a:t>
            </a:r>
            <a:r>
              <a:rPr lang="en-US" altLang="ja-JP" dirty="0"/>
              <a:t>23</a:t>
            </a:r>
            <a:r>
              <a:rPr lang="it-IT" altLang="ja-JP" dirty="0"/>
              <a:t>, Y.Sato</a:t>
            </a:r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1DCA2B2-073F-44D7-8057-38CD2D0B6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150" y="2111074"/>
            <a:ext cx="3021699" cy="430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21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1BDCDB-ABA2-4226-818E-D330CCB0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図 </a:t>
            </a:r>
            <a:r>
              <a:rPr lang="en-US" altLang="zh-CN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1. 1</a:t>
            </a:r>
            <a:r>
              <a:rPr lang="zh-CN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市区町村人口密度（</a:t>
            </a:r>
            <a:r>
              <a:rPr lang="en-US" altLang="zh-CN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</a:t>
            </a:r>
            <a:r>
              <a:rPr lang="zh-CN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年）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C275C82-E4C2-482A-B7AF-5967FBCA0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832" y="1384626"/>
            <a:ext cx="5128592" cy="548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9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012462" y="2030179"/>
            <a:ext cx="8229600" cy="2549635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第１章</a:t>
            </a:r>
            <a:b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日本の地域と都市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408A67-1965-44C6-8CEF-1BA044F2A7CF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319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2AF2C0DF-52EF-4465-9A62-4B5C6E35389F}"/>
              </a:ext>
            </a:extLst>
          </p:cNvPr>
          <p:cNvSpPr txBox="1">
            <a:spLocks/>
          </p:cNvSpPr>
          <p:nvPr/>
        </p:nvSpPr>
        <p:spPr>
          <a:xfrm>
            <a:off x="838199" y="161487"/>
            <a:ext cx="10515600" cy="10117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 </a:t>
            </a:r>
            <a:r>
              <a:rPr lang="en-US" altLang="zh-TW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1. 1</a:t>
            </a:r>
            <a:r>
              <a:rPr lang="zh-TW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都道府県経済規模</a:t>
            </a:r>
            <a:endParaRPr lang="ja-JP" altLang="en-US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D4CBED4-9C3D-463A-AB38-AEED0C433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204" y="1173192"/>
            <a:ext cx="6725589" cy="533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943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0FA4EC7C-5A08-4BC7-AF0F-55F029CE260F}"/>
              </a:ext>
            </a:extLst>
          </p:cNvPr>
          <p:cNvSpPr txBox="1">
            <a:spLocks/>
          </p:cNvSpPr>
          <p:nvPr/>
        </p:nvSpPr>
        <p:spPr>
          <a:xfrm>
            <a:off x="838199" y="161488"/>
            <a:ext cx="10515600" cy="752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 </a:t>
            </a:r>
            <a:r>
              <a:rPr lang="en-US" altLang="zh-TW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1. 1</a:t>
            </a:r>
            <a:r>
              <a:rPr lang="zh-TW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都道府県経済規模</a:t>
            </a:r>
            <a:endParaRPr lang="ja-JP" altLang="en-US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58892E6-C4A8-4529-B4DF-86BB49550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310" y="1202311"/>
            <a:ext cx="6649378" cy="493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49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71B2544E-897D-48E7-A25E-EE453E4BD9D3}"/>
              </a:ext>
            </a:extLst>
          </p:cNvPr>
          <p:cNvSpPr txBox="1">
            <a:spLocks/>
          </p:cNvSpPr>
          <p:nvPr/>
        </p:nvSpPr>
        <p:spPr>
          <a:xfrm>
            <a:off x="838199" y="161487"/>
            <a:ext cx="10515600" cy="9254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 </a:t>
            </a:r>
            <a:r>
              <a:rPr lang="en-US" altLang="zh-TW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1. 2</a:t>
            </a:r>
            <a:r>
              <a:rPr lang="zh-TW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地域経済規模</a:t>
            </a:r>
            <a:endParaRPr lang="ja-JP" altLang="en-US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49E171B-534F-473A-831E-BCE52AD9E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942" y="1086928"/>
            <a:ext cx="5698116" cy="555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70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0B629D76-51E2-4067-90CC-A3601C70E144}"/>
              </a:ext>
            </a:extLst>
          </p:cNvPr>
          <p:cNvSpPr txBox="1">
            <a:spLocks/>
          </p:cNvSpPr>
          <p:nvPr/>
        </p:nvSpPr>
        <p:spPr>
          <a:xfrm>
            <a:off x="838199" y="161487"/>
            <a:ext cx="10515600" cy="1486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 </a:t>
            </a:r>
            <a:r>
              <a:rPr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1. 3</a:t>
            </a:r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OECD</a:t>
            </a:r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諸国の経済規模</a:t>
            </a:r>
            <a:endParaRPr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2134A55-E4FF-46FB-9EA4-47D90649B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979" y="1647644"/>
            <a:ext cx="5111797" cy="512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893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0B629D76-51E2-4067-90CC-A3601C70E144}"/>
              </a:ext>
            </a:extLst>
          </p:cNvPr>
          <p:cNvSpPr txBox="1">
            <a:spLocks/>
          </p:cNvSpPr>
          <p:nvPr/>
        </p:nvSpPr>
        <p:spPr>
          <a:xfrm>
            <a:off x="838199" y="161487"/>
            <a:ext cx="10515600" cy="1486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 </a:t>
            </a:r>
            <a:r>
              <a:rPr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1. 3</a:t>
            </a:r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OECD</a:t>
            </a:r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諸国の経済規模</a:t>
            </a:r>
            <a:endParaRPr lang="en-US" altLang="ja-JP" sz="44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2021</a:t>
            </a:r>
            <a:r>
              <a:rPr lang="ja-JP" altLang="en-US" sz="4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2957393-8D46-435C-BECA-448041629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879" y="1647645"/>
            <a:ext cx="5844239" cy="50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239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4EBBC2-B520-4676-AC17-40E125AE8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90208" cy="1325563"/>
          </a:xfrm>
        </p:spPr>
        <p:txBody>
          <a:bodyPr/>
          <a:lstStyle/>
          <a:p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 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1. 4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さまざまな時代の地域人口分布（シェア，％）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23D92D3-5A65-447B-A22D-124DDD8E5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44" y="1832136"/>
            <a:ext cx="6266768" cy="4791301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452EBC4-8284-4673-BA91-F8A8A96E2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7112" y="4803028"/>
            <a:ext cx="5654888" cy="182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875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CA54C-CF5F-4F5C-A359-9ACE78992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43" y="365125"/>
            <a:ext cx="11179832" cy="1325563"/>
          </a:xfrm>
        </p:spPr>
        <p:txBody>
          <a:bodyPr/>
          <a:lstStyle/>
          <a:p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 </a:t>
            </a:r>
            <a:r>
              <a:rPr lang="en-US" altLang="ja-JP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1. 5</a:t>
            </a:r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異なる時代の地域人口の相関係数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 descr="画面の領域">
            <a:extLst>
              <a:ext uri="{FF2B5EF4-FFF2-40B4-BE49-F238E27FC236}">
                <a16:creationId xmlns:a16="http://schemas.microsoft.com/office/drawing/2014/main" id="{FB70DBB5-3761-4097-9025-E4A36F3BB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15" y="1691935"/>
            <a:ext cx="10578860" cy="480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964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129</Words>
  <Application>Microsoft Office PowerPoint</Application>
  <PresentationFormat>ワイド画面</PresentationFormat>
  <Paragraphs>14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ＭＳ ゴシック</vt:lpstr>
      <vt:lpstr>游ゴシック</vt:lpstr>
      <vt:lpstr>游ゴシック Light</vt:lpstr>
      <vt:lpstr>Arial</vt:lpstr>
      <vt:lpstr>Office テーマ</vt:lpstr>
      <vt:lpstr>佐藤泰裕 『都市・地域経済学への招待状（新版）』 講義用スライド</vt:lpstr>
      <vt:lpstr>第１章  日本の地域と都市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表 1. 4　さまざまな時代の地域人口分布（シェア，％）</vt:lpstr>
      <vt:lpstr>表 1. 5　異なる時代の地域人口の相関係数</vt:lpstr>
      <vt:lpstr>図 1. 1　市区町村人口密度（2020年）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k-watabe</cp:lastModifiedBy>
  <cp:revision>15</cp:revision>
  <dcterms:created xsi:type="dcterms:W3CDTF">2018-03-07T07:46:34Z</dcterms:created>
  <dcterms:modified xsi:type="dcterms:W3CDTF">2023-12-27T06:27:11Z</dcterms:modified>
</cp:coreProperties>
</file>